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4182a21f-a269-4333-a3cd-52d373294ca1" providerId="ADAL" clId="{9579E8DC-F087-4249-9102-FC054A6E81FD}"/>
    <pc:docChg chg="modSld">
      <pc:chgData name="Scott Claessens" userId="4182a21f-a269-4333-a3cd-52d373294ca1" providerId="ADAL" clId="{9579E8DC-F087-4249-9102-FC054A6E81FD}" dt="2022-07-04T04:36:20.695" v="23" actId="20577"/>
      <pc:docMkLst>
        <pc:docMk/>
      </pc:docMkLst>
      <pc:sldChg chg="modSp mod">
        <pc:chgData name="Scott Claessens" userId="4182a21f-a269-4333-a3cd-52d373294ca1" providerId="ADAL" clId="{9579E8DC-F087-4249-9102-FC054A6E81FD}" dt="2022-07-04T04:36:20.695" v="23" actId="20577"/>
        <pc:sldMkLst>
          <pc:docMk/>
          <pc:sldMk cId="1200719838" sldId="256"/>
        </pc:sldMkLst>
        <pc:spChg chg="mod">
          <ac:chgData name="Scott Claessens" userId="4182a21f-a269-4333-a3cd-52d373294ca1" providerId="ADAL" clId="{9579E8DC-F087-4249-9102-FC054A6E81FD}" dt="2022-07-04T04:36:14.146" v="10" actId="20577"/>
          <ac:spMkLst>
            <pc:docMk/>
            <pc:sldMk cId="1200719838" sldId="256"/>
            <ac:spMk id="7" creationId="{00000000-0000-0000-0000-000000000000}"/>
          </ac:spMkLst>
        </pc:spChg>
        <pc:spChg chg="mod">
          <ac:chgData name="Scott Claessens" userId="4182a21f-a269-4333-a3cd-52d373294ca1" providerId="ADAL" clId="{9579E8DC-F087-4249-9102-FC054A6E81FD}" dt="2022-07-04T04:36:20.695" v="23" actId="20577"/>
          <ac:spMkLst>
            <pc:docMk/>
            <pc:sldMk cId="1200719838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01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02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95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72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6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6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2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8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02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00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42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43BD-EA58-43D8-A1A4-D38A51955219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3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275" y="5994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Dictator 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275" y="18186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Stag Hunt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275" y="30378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</a:p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(Give)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275" y="42570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Trust Game</a:t>
            </a:r>
          </a:p>
          <a:p>
            <a:pPr algn="ctr"/>
            <a:r>
              <a:rPr lang="en-NZ">
                <a:latin typeface="Arial" panose="020B0604020202020204" pitchFamily="34" charset="0"/>
                <a:cs typeface="Arial" panose="020B0604020202020204" pitchFamily="34" charset="0"/>
              </a:rPr>
              <a:t>(Return)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275" y="54762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PGG</a:t>
            </a:r>
          </a:p>
        </p:txBody>
      </p:sp>
      <p:sp>
        <p:nvSpPr>
          <p:cNvPr id="10" name="Oval 9"/>
          <p:cNvSpPr/>
          <p:nvPr/>
        </p:nvSpPr>
        <p:spPr>
          <a:xfrm>
            <a:off x="3078311" y="2633238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50" dirty="0"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</a:p>
          <a:p>
            <a:pPr algn="ctr"/>
            <a:r>
              <a:rPr lang="en-NZ" sz="165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7388" y="270645"/>
            <a:ext cx="1577224" cy="157722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Pro-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Behaviour</a:t>
            </a:r>
          </a:p>
        </p:txBody>
      </p:sp>
      <p:sp>
        <p:nvSpPr>
          <p:cNvPr id="12" name="Oval 11"/>
          <p:cNvSpPr/>
          <p:nvPr/>
        </p:nvSpPr>
        <p:spPr>
          <a:xfrm>
            <a:off x="7224455" y="2633238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Climate Change Belief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608725" y="18186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8725" y="30378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Human Caused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8725" y="42570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</a:p>
        </p:txBody>
      </p:sp>
      <p:cxnSp>
        <p:nvCxnSpPr>
          <p:cNvPr id="20" name="Straight Arrow Connector 19"/>
          <p:cNvCxnSpPr>
            <a:stCxn id="10" idx="1"/>
            <a:endCxn id="4" idx="3"/>
          </p:cNvCxnSpPr>
          <p:nvPr/>
        </p:nvCxnSpPr>
        <p:spPr>
          <a:xfrm flipH="1" flipV="1">
            <a:off x="1583275" y="1139455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7" idx="3"/>
          </p:cNvCxnSpPr>
          <p:nvPr/>
        </p:nvCxnSpPr>
        <p:spPr>
          <a:xfrm flipH="1">
            <a:off x="1583275" y="3577855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580670" y="235865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580670" y="3944673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83275" y="4236781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2" idx="2"/>
          </p:cNvCxnSpPr>
          <p:nvPr/>
        </p:nvCxnSpPr>
        <p:spPr>
          <a:xfrm>
            <a:off x="4967545" y="3577855"/>
            <a:ext cx="225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569139" y="1847869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03322" y="3577855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043977" y="236841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043977" y="3927777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79964" y="1847868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1335" y="220189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0.10*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47829" y="220189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0.43*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26251" y="3437993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0.12*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001538" y="1679455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0.52*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01479" y="264867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0.57*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001538" y="3437691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0.70*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01479" y="424143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0.51*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76079" y="5091413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0.42*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60622" y="264867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0.82*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60681" y="3437691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0.82*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43689" y="424143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0.82*</a:t>
            </a:r>
          </a:p>
        </p:txBody>
      </p:sp>
    </p:spTree>
    <p:extLst>
      <p:ext uri="{BB962C8B-B14F-4D97-AF65-F5344CB8AC3E}">
        <p14:creationId xmlns:p14="http://schemas.microsoft.com/office/powerpoint/2010/main" val="12007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9</cp:revision>
  <dcterms:created xsi:type="dcterms:W3CDTF">2020-01-07T06:16:34Z</dcterms:created>
  <dcterms:modified xsi:type="dcterms:W3CDTF">2022-07-04T04:36:20Z</dcterms:modified>
</cp:coreProperties>
</file>