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9396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420" y="36"/>
      </p:cViewPr>
      <p:guideLst>
        <p:guide orient="horz" pos="29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Claessens" userId="4182a21f-a269-4333-a3cd-52d373294ca1" providerId="ADAL" clId="{D0CC07BA-1565-4297-BD43-4C8D7AA7A521}"/>
    <pc:docChg chg="modSld">
      <pc:chgData name="Scott Claessens" userId="4182a21f-a269-4333-a3cd-52d373294ca1" providerId="ADAL" clId="{D0CC07BA-1565-4297-BD43-4C8D7AA7A521}" dt="2022-07-04T04:39:14.077" v="19" actId="20577"/>
      <pc:docMkLst>
        <pc:docMk/>
      </pc:docMkLst>
      <pc:sldChg chg="modSp mod">
        <pc:chgData name="Scott Claessens" userId="4182a21f-a269-4333-a3cd-52d373294ca1" providerId="ADAL" clId="{D0CC07BA-1565-4297-BD43-4C8D7AA7A521}" dt="2022-07-04T04:39:14.077" v="19" actId="20577"/>
        <pc:sldMkLst>
          <pc:docMk/>
          <pc:sldMk cId="1200719838" sldId="256"/>
        </pc:sldMkLst>
        <pc:spChg chg="mod">
          <ac:chgData name="Scott Claessens" userId="4182a21f-a269-4333-a3cd-52d373294ca1" providerId="ADAL" clId="{D0CC07BA-1565-4297-BD43-4C8D7AA7A521}" dt="2022-07-04T04:39:09.601" v="8" actId="20577"/>
          <ac:spMkLst>
            <pc:docMk/>
            <pc:sldMk cId="1200719838" sldId="256"/>
            <ac:spMk id="7" creationId="{00000000-0000-0000-0000-000000000000}"/>
          </ac:spMkLst>
        </pc:spChg>
        <pc:spChg chg="mod">
          <ac:chgData name="Scott Claessens" userId="4182a21f-a269-4333-a3cd-52d373294ca1" providerId="ADAL" clId="{D0CC07BA-1565-4297-BD43-4C8D7AA7A521}" dt="2022-07-04T04:39:14.077" v="19" actId="20577"/>
          <ac:spMkLst>
            <pc:docMk/>
            <pc:sldMk cId="1200719838" sldId="256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7793"/>
            <a:ext cx="10363201" cy="3271344"/>
          </a:xfrm>
        </p:spPr>
        <p:txBody>
          <a:bodyPr anchor="b"/>
          <a:lstStyle>
            <a:lvl1pPr algn="ctr">
              <a:defRPr sz="7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4935293"/>
            <a:ext cx="9144000" cy="22686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72" indent="0" algn="ctr">
              <a:buNone/>
              <a:defRPr sz="2666"/>
            </a:lvl2pPr>
            <a:lvl3pPr marL="1219145" indent="0" algn="ctr">
              <a:buNone/>
              <a:defRPr sz="2400"/>
            </a:lvl3pPr>
            <a:lvl4pPr marL="1828716" indent="0" algn="ctr">
              <a:buNone/>
              <a:defRPr sz="2132"/>
            </a:lvl4pPr>
            <a:lvl5pPr marL="2438290" indent="0" algn="ctr">
              <a:buNone/>
              <a:defRPr sz="2132"/>
            </a:lvl5pPr>
            <a:lvl6pPr marL="3047862" indent="0" algn="ctr">
              <a:buNone/>
              <a:defRPr sz="2132"/>
            </a:lvl6pPr>
            <a:lvl7pPr marL="3657434" indent="0" algn="ctr">
              <a:buNone/>
              <a:defRPr sz="2132"/>
            </a:lvl7pPr>
            <a:lvl8pPr marL="4267006" indent="0" algn="ctr">
              <a:buNone/>
              <a:defRPr sz="2132"/>
            </a:lvl8pPr>
            <a:lvl9pPr marL="4876578" indent="0" algn="ctr">
              <a:buNone/>
              <a:defRPr sz="21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250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39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0272"/>
            <a:ext cx="2628900" cy="79630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0272"/>
            <a:ext cx="7734300" cy="79630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741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71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342581"/>
            <a:ext cx="10515600" cy="3908646"/>
          </a:xfrm>
        </p:spPr>
        <p:txBody>
          <a:bodyPr anchor="b"/>
          <a:lstStyle>
            <a:lvl1pPr>
              <a:defRPr sz="7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6288205"/>
            <a:ext cx="10515600" cy="20554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72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91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16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4pPr>
            <a:lvl5pPr marL="243829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5pPr>
            <a:lvl6pPr marL="304786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6pPr>
            <a:lvl7pPr marL="3657434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7pPr>
            <a:lvl8pPr marL="4267006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8pPr>
            <a:lvl9pPr marL="4876578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561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501360"/>
            <a:ext cx="5181600" cy="5961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01360"/>
            <a:ext cx="5181600" cy="5961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319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0274"/>
            <a:ext cx="10515600" cy="1816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03427"/>
            <a:ext cx="5157788" cy="11288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2" indent="0">
              <a:buNone/>
              <a:defRPr sz="2666" b="1"/>
            </a:lvl2pPr>
            <a:lvl3pPr marL="1219145" indent="0">
              <a:buNone/>
              <a:defRPr sz="2400" b="1"/>
            </a:lvl3pPr>
            <a:lvl4pPr marL="1828716" indent="0">
              <a:buNone/>
              <a:defRPr sz="2132" b="1"/>
            </a:lvl4pPr>
            <a:lvl5pPr marL="2438290" indent="0">
              <a:buNone/>
              <a:defRPr sz="2132" b="1"/>
            </a:lvl5pPr>
            <a:lvl6pPr marL="3047862" indent="0">
              <a:buNone/>
              <a:defRPr sz="2132" b="1"/>
            </a:lvl6pPr>
            <a:lvl7pPr marL="3657434" indent="0">
              <a:buNone/>
              <a:defRPr sz="2132" b="1"/>
            </a:lvl7pPr>
            <a:lvl8pPr marL="4267006" indent="0">
              <a:buNone/>
              <a:defRPr sz="2132" b="1"/>
            </a:lvl8pPr>
            <a:lvl9pPr marL="4876578" indent="0">
              <a:buNone/>
              <a:defRPr sz="21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432301"/>
            <a:ext cx="5157788" cy="5048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303427"/>
            <a:ext cx="5183188" cy="11288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2" indent="0">
              <a:buNone/>
              <a:defRPr sz="2666" b="1"/>
            </a:lvl2pPr>
            <a:lvl3pPr marL="1219145" indent="0">
              <a:buNone/>
              <a:defRPr sz="2400" b="1"/>
            </a:lvl3pPr>
            <a:lvl4pPr marL="1828716" indent="0">
              <a:buNone/>
              <a:defRPr sz="2132" b="1"/>
            </a:lvl4pPr>
            <a:lvl5pPr marL="2438290" indent="0">
              <a:buNone/>
              <a:defRPr sz="2132" b="1"/>
            </a:lvl5pPr>
            <a:lvl6pPr marL="3047862" indent="0">
              <a:buNone/>
              <a:defRPr sz="2132" b="1"/>
            </a:lvl6pPr>
            <a:lvl7pPr marL="3657434" indent="0">
              <a:buNone/>
              <a:defRPr sz="2132" b="1"/>
            </a:lvl7pPr>
            <a:lvl8pPr marL="4267006" indent="0">
              <a:buNone/>
              <a:defRPr sz="2132" b="1"/>
            </a:lvl8pPr>
            <a:lvl9pPr marL="4876578" indent="0">
              <a:buNone/>
              <a:defRPr sz="21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432301"/>
            <a:ext cx="5183188" cy="5048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016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783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51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26428"/>
            <a:ext cx="3932237" cy="21924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52914"/>
            <a:ext cx="6172200" cy="667754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818926"/>
            <a:ext cx="3932237" cy="5222405"/>
          </a:xfrm>
        </p:spPr>
        <p:txBody>
          <a:bodyPr/>
          <a:lstStyle>
            <a:lvl1pPr marL="0" indent="0">
              <a:buNone/>
              <a:defRPr sz="2132"/>
            </a:lvl1pPr>
            <a:lvl2pPr marL="609572" indent="0">
              <a:buNone/>
              <a:defRPr sz="1867"/>
            </a:lvl2pPr>
            <a:lvl3pPr marL="1219145" indent="0">
              <a:buNone/>
              <a:defRPr sz="1600"/>
            </a:lvl3pPr>
            <a:lvl4pPr marL="1828716" indent="0">
              <a:buNone/>
              <a:defRPr sz="1333"/>
            </a:lvl4pPr>
            <a:lvl5pPr marL="2438290" indent="0">
              <a:buNone/>
              <a:defRPr sz="1333"/>
            </a:lvl5pPr>
            <a:lvl6pPr marL="3047862" indent="0">
              <a:buNone/>
              <a:defRPr sz="1333"/>
            </a:lvl6pPr>
            <a:lvl7pPr marL="3657434" indent="0">
              <a:buNone/>
              <a:defRPr sz="1333"/>
            </a:lvl7pPr>
            <a:lvl8pPr marL="4267006" indent="0">
              <a:buNone/>
              <a:defRPr sz="1333"/>
            </a:lvl8pPr>
            <a:lvl9pPr marL="48765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354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26428"/>
            <a:ext cx="3932237" cy="21924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52914"/>
            <a:ext cx="6172200" cy="667754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72" indent="0">
              <a:buNone/>
              <a:defRPr sz="3733"/>
            </a:lvl2pPr>
            <a:lvl3pPr marL="1219145" indent="0">
              <a:buNone/>
              <a:defRPr sz="3200"/>
            </a:lvl3pPr>
            <a:lvl4pPr marL="1828716" indent="0">
              <a:buNone/>
              <a:defRPr sz="2666"/>
            </a:lvl4pPr>
            <a:lvl5pPr marL="2438290" indent="0">
              <a:buNone/>
              <a:defRPr sz="2666"/>
            </a:lvl5pPr>
            <a:lvl6pPr marL="3047862" indent="0">
              <a:buNone/>
              <a:defRPr sz="2666"/>
            </a:lvl6pPr>
            <a:lvl7pPr marL="3657434" indent="0">
              <a:buNone/>
              <a:defRPr sz="2666"/>
            </a:lvl7pPr>
            <a:lvl8pPr marL="4267006" indent="0">
              <a:buNone/>
              <a:defRPr sz="2666"/>
            </a:lvl8pPr>
            <a:lvl9pPr marL="4876578" indent="0">
              <a:buNone/>
              <a:defRPr sz="26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818926"/>
            <a:ext cx="3932237" cy="5222405"/>
          </a:xfrm>
        </p:spPr>
        <p:txBody>
          <a:bodyPr/>
          <a:lstStyle>
            <a:lvl1pPr marL="0" indent="0">
              <a:buNone/>
              <a:defRPr sz="2132"/>
            </a:lvl1pPr>
            <a:lvl2pPr marL="609572" indent="0">
              <a:buNone/>
              <a:defRPr sz="1867"/>
            </a:lvl2pPr>
            <a:lvl3pPr marL="1219145" indent="0">
              <a:buNone/>
              <a:defRPr sz="1600"/>
            </a:lvl3pPr>
            <a:lvl4pPr marL="1828716" indent="0">
              <a:buNone/>
              <a:defRPr sz="1333"/>
            </a:lvl4pPr>
            <a:lvl5pPr marL="2438290" indent="0">
              <a:buNone/>
              <a:defRPr sz="1333"/>
            </a:lvl5pPr>
            <a:lvl6pPr marL="3047862" indent="0">
              <a:buNone/>
              <a:defRPr sz="1333"/>
            </a:lvl6pPr>
            <a:lvl7pPr marL="3657434" indent="0">
              <a:buNone/>
              <a:defRPr sz="1333"/>
            </a:lvl7pPr>
            <a:lvl8pPr marL="4267006" indent="0">
              <a:buNone/>
              <a:defRPr sz="1333"/>
            </a:lvl8pPr>
            <a:lvl9pPr marL="48765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215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500274"/>
            <a:ext cx="10515600" cy="181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2501360"/>
            <a:ext cx="10515600" cy="596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8709085"/>
            <a:ext cx="2743200" cy="500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8709085"/>
            <a:ext cx="4114800" cy="500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709085"/>
            <a:ext cx="2743200" cy="500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406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4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86" indent="-304786" algn="l" defTabSz="121914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8" indent="-304786" algn="l" defTabSz="12191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31" indent="-304786" algn="l" defTabSz="12191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504" indent="-304786" algn="l" defTabSz="12191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75" indent="-304786" algn="l" defTabSz="12191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48" indent="-304786" algn="l" defTabSz="12191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20" indent="-304786" algn="l" defTabSz="12191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93" indent="-304786" algn="l" defTabSz="12191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64" indent="-304786" algn="l" defTabSz="121914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2" algn="l" defTabSz="12191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5" algn="l" defTabSz="12191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16" algn="l" defTabSz="12191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90" algn="l" defTabSz="12191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62" algn="l" defTabSz="12191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34" algn="l" defTabSz="12191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06" algn="l" defTabSz="12191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78" algn="l" defTabSz="12191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4772" y="278641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Dictator Game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772" y="400561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Stag Hunt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4772" y="5224814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Trust Game</a:t>
            </a:r>
          </a:p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(Give)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4772" y="6444016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Trust Game</a:t>
            </a:r>
          </a:p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(Return)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4772" y="7663216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PGG</a:t>
            </a:r>
          </a:p>
        </p:txBody>
      </p:sp>
      <p:sp>
        <p:nvSpPr>
          <p:cNvPr id="10" name="Oval 9"/>
          <p:cNvSpPr/>
          <p:nvPr/>
        </p:nvSpPr>
        <p:spPr>
          <a:xfrm>
            <a:off x="4409809" y="4820199"/>
            <a:ext cx="1889234" cy="18892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50" dirty="0">
                <a:latin typeface="Arial" panose="020B0604020202020204" pitchFamily="34" charset="0"/>
                <a:cs typeface="Arial" panose="020B0604020202020204" pitchFamily="34" charset="0"/>
              </a:rPr>
              <a:t>Cooperative</a:t>
            </a:r>
          </a:p>
          <a:p>
            <a:pPr algn="ctr"/>
            <a:r>
              <a:rPr lang="en-NZ" sz="1650" dirty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80030" y="4972153"/>
            <a:ext cx="1577225" cy="15772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Pro-</a:t>
            </a:r>
            <a:r>
              <a:rPr lang="en-NZ" sz="1801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 Behaviour</a:t>
            </a:r>
          </a:p>
        </p:txBody>
      </p:sp>
      <p:sp>
        <p:nvSpPr>
          <p:cNvPr id="12" name="Oval 11"/>
          <p:cNvSpPr/>
          <p:nvPr/>
        </p:nvSpPr>
        <p:spPr>
          <a:xfrm>
            <a:off x="6473132" y="2584684"/>
            <a:ext cx="1889234" cy="18892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Climate Change Belief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4960" y="622543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7495" y="622543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Human Caused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40030" y="622543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Concern</a:t>
            </a:r>
          </a:p>
        </p:txBody>
      </p:sp>
      <p:cxnSp>
        <p:nvCxnSpPr>
          <p:cNvPr id="20" name="Straight Arrow Connector 19"/>
          <p:cNvCxnSpPr>
            <a:stCxn id="10" idx="1"/>
            <a:endCxn id="4" idx="3"/>
          </p:cNvCxnSpPr>
          <p:nvPr/>
        </p:nvCxnSpPr>
        <p:spPr>
          <a:xfrm flipH="1" flipV="1">
            <a:off x="2914772" y="3326415"/>
            <a:ext cx="1771708" cy="1770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7" idx="3"/>
          </p:cNvCxnSpPr>
          <p:nvPr/>
        </p:nvCxnSpPr>
        <p:spPr>
          <a:xfrm flipH="1">
            <a:off x="2914772" y="5764816"/>
            <a:ext cx="14950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912168" y="4545616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912168" y="6131635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914772" y="6423742"/>
            <a:ext cx="1771708" cy="1770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6"/>
            <a:endCxn id="11" idx="1"/>
          </p:cNvCxnSpPr>
          <p:nvPr/>
        </p:nvCxnSpPr>
        <p:spPr>
          <a:xfrm flipV="1">
            <a:off x="6299042" y="5760765"/>
            <a:ext cx="2380989" cy="4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900637" y="4034830"/>
            <a:ext cx="738249" cy="94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2"/>
          </p:cNvCxnSpPr>
          <p:nvPr/>
        </p:nvCxnSpPr>
        <p:spPr>
          <a:xfrm flipV="1">
            <a:off x="7417748" y="1702544"/>
            <a:ext cx="9747" cy="884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211462" y="4034829"/>
            <a:ext cx="738249" cy="94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92832" y="4388858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0.16*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79327" y="4388858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0.44*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57749" y="5624954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0.03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33036" y="3866415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0.52*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32976" y="4835638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0.57*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33036" y="5624652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0.70*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32976" y="6428399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0.51*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307577" y="7278374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0.42*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056987" y="2030851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0.87*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922965" y="1698569"/>
            <a:ext cx="757065" cy="1045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119778" y="1697189"/>
            <a:ext cx="757065" cy="1045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960582" y="2030851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0.88*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38311" y="2030851"/>
            <a:ext cx="72000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801" dirty="0">
                <a:latin typeface="Arial" panose="020B0604020202020204" pitchFamily="34" charset="0"/>
                <a:cs typeface="Arial" panose="020B0604020202020204" pitchFamily="34" charset="0"/>
              </a:rPr>
              <a:t>0.88*</a:t>
            </a:r>
          </a:p>
        </p:txBody>
      </p:sp>
    </p:spTree>
    <p:extLst>
      <p:ext uri="{BB962C8B-B14F-4D97-AF65-F5344CB8AC3E}">
        <p14:creationId xmlns:p14="http://schemas.microsoft.com/office/powerpoint/2010/main" val="12007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10</cp:revision>
  <dcterms:created xsi:type="dcterms:W3CDTF">2020-01-07T06:16:34Z</dcterms:created>
  <dcterms:modified xsi:type="dcterms:W3CDTF">2022-07-04T04:39:22Z</dcterms:modified>
</cp:coreProperties>
</file>