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85" r:id="rId6"/>
    <p:sldId id="262" r:id="rId7"/>
    <p:sldId id="263" r:id="rId8"/>
    <p:sldId id="265" r:id="rId9"/>
    <p:sldId id="266" r:id="rId10"/>
    <p:sldId id="268" r:id="rId11"/>
    <p:sldId id="267" r:id="rId12"/>
    <p:sldId id="270" r:id="rId13"/>
    <p:sldId id="269" r:id="rId14"/>
    <p:sldId id="271" r:id="rId15"/>
    <p:sldId id="273" r:id="rId16"/>
    <p:sldId id="276" r:id="rId17"/>
    <p:sldId id="277" r:id="rId18"/>
    <p:sldId id="278" r:id="rId19"/>
    <p:sldId id="279" r:id="rId20"/>
    <p:sldId id="280" r:id="rId21"/>
    <p:sldId id="272" r:id="rId22"/>
    <p:sldId id="275" r:id="rId23"/>
    <p:sldId id="281" r:id="rId24"/>
    <p:sldId id="284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3DF"/>
    <a:srgbClr val="3232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A4F45-F39F-4E76-8662-FA110C82C502}" v="189" dt="2025-08-14T14:03:08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Claessens" userId="d0318c18-5a83-4843-9a0a-304a2c886dc7" providerId="ADAL" clId="{4FDA4F45-F39F-4E76-8662-FA110C82C502}"/>
    <pc:docChg chg="undo redo custSel addSld delSld modSld sldOrd modMainMaster">
      <pc:chgData name="Scott Claessens" userId="d0318c18-5a83-4843-9a0a-304a2c886dc7" providerId="ADAL" clId="{4FDA4F45-F39F-4E76-8662-FA110C82C502}" dt="2025-08-15T12:08:05.960" v="6075" actId="197"/>
      <pc:docMkLst>
        <pc:docMk/>
      </pc:docMkLst>
      <pc:sldChg chg="addSp delSp modSp new mod">
        <pc:chgData name="Scott Claessens" userId="d0318c18-5a83-4843-9a0a-304a2c886dc7" providerId="ADAL" clId="{4FDA4F45-F39F-4E76-8662-FA110C82C502}" dt="2025-08-12T15:27:36.270" v="1988" actId="20577"/>
        <pc:sldMkLst>
          <pc:docMk/>
          <pc:sldMk cId="1867203029" sldId="256"/>
        </pc:sldMkLst>
        <pc:spChg chg="mod">
          <ac:chgData name="Scott Claessens" userId="d0318c18-5a83-4843-9a0a-304a2c886dc7" providerId="ADAL" clId="{4FDA4F45-F39F-4E76-8662-FA110C82C502}" dt="2025-08-12T14:23:28.292" v="803" actId="1036"/>
          <ac:spMkLst>
            <pc:docMk/>
            <pc:sldMk cId="1867203029" sldId="256"/>
            <ac:spMk id="2" creationId="{FB22EC30-A13E-B7BD-4A7D-28BBE7A61349}"/>
          </ac:spMkLst>
        </pc:spChg>
        <pc:spChg chg="mod">
          <ac:chgData name="Scott Claessens" userId="d0318c18-5a83-4843-9a0a-304a2c886dc7" providerId="ADAL" clId="{4FDA4F45-F39F-4E76-8662-FA110C82C502}" dt="2025-08-12T15:27:36.270" v="1988" actId="20577"/>
          <ac:spMkLst>
            <pc:docMk/>
            <pc:sldMk cId="1867203029" sldId="256"/>
            <ac:spMk id="3" creationId="{169DD821-29FE-BAF5-0E9D-7975DA85A964}"/>
          </ac:spMkLst>
        </pc:spChg>
        <pc:spChg chg="add mod">
          <ac:chgData name="Scott Claessens" userId="d0318c18-5a83-4843-9a0a-304a2c886dc7" providerId="ADAL" clId="{4FDA4F45-F39F-4E76-8662-FA110C82C502}" dt="2025-08-12T14:12:17.681" v="542" actId="164"/>
          <ac:spMkLst>
            <pc:docMk/>
            <pc:sldMk cId="1867203029" sldId="256"/>
            <ac:spMk id="5" creationId="{18D157F1-BDA6-59A5-4981-490504B5B50A}"/>
          </ac:spMkLst>
        </pc:spChg>
        <pc:spChg chg="add mod">
          <ac:chgData name="Scott Claessens" userId="d0318c18-5a83-4843-9a0a-304a2c886dc7" providerId="ADAL" clId="{4FDA4F45-F39F-4E76-8662-FA110C82C502}" dt="2025-08-12T14:12:17.681" v="542" actId="164"/>
          <ac:spMkLst>
            <pc:docMk/>
            <pc:sldMk cId="1867203029" sldId="256"/>
            <ac:spMk id="6" creationId="{91AC79BA-97D8-75A3-D2E6-00D4F3365888}"/>
          </ac:spMkLst>
        </pc:spChg>
        <pc:spChg chg="add mod">
          <ac:chgData name="Scott Claessens" userId="d0318c18-5a83-4843-9a0a-304a2c886dc7" providerId="ADAL" clId="{4FDA4F45-F39F-4E76-8662-FA110C82C502}" dt="2025-08-12T14:12:17.681" v="542" actId="164"/>
          <ac:spMkLst>
            <pc:docMk/>
            <pc:sldMk cId="1867203029" sldId="256"/>
            <ac:spMk id="7" creationId="{904A19AE-F4FB-7CD2-FC8E-7E0E266C1BAC}"/>
          </ac:spMkLst>
        </pc:spChg>
        <pc:spChg chg="add mod">
          <ac:chgData name="Scott Claessens" userId="d0318c18-5a83-4843-9a0a-304a2c886dc7" providerId="ADAL" clId="{4FDA4F45-F39F-4E76-8662-FA110C82C502}" dt="2025-08-12T14:12:17.681" v="542" actId="164"/>
          <ac:spMkLst>
            <pc:docMk/>
            <pc:sldMk cId="1867203029" sldId="256"/>
            <ac:spMk id="8" creationId="{52B31047-0FEE-0791-A7F8-241D02EBF38E}"/>
          </ac:spMkLst>
        </pc:spChg>
        <pc:spChg chg="add mod">
          <ac:chgData name="Scott Claessens" userId="d0318c18-5a83-4843-9a0a-304a2c886dc7" providerId="ADAL" clId="{4FDA4F45-F39F-4E76-8662-FA110C82C502}" dt="2025-08-12T14:12:17.681" v="542" actId="164"/>
          <ac:spMkLst>
            <pc:docMk/>
            <pc:sldMk cId="1867203029" sldId="256"/>
            <ac:spMk id="14" creationId="{12F03425-6EB5-5649-DB61-55CDA3881417}"/>
          </ac:spMkLst>
        </pc:spChg>
        <pc:grpChg chg="add mod">
          <ac:chgData name="Scott Claessens" userId="d0318c18-5a83-4843-9a0a-304a2c886dc7" providerId="ADAL" clId="{4FDA4F45-F39F-4E76-8662-FA110C82C502}" dt="2025-08-12T14:12:17.681" v="542" actId="164"/>
          <ac:grpSpMkLst>
            <pc:docMk/>
            <pc:sldMk cId="1867203029" sldId="256"/>
            <ac:grpSpMk id="15" creationId="{92F8561F-B374-F6A7-0B40-B4488ADF4DC1}"/>
          </ac:grpSpMkLst>
        </pc:grpChg>
        <pc:cxnChg chg="add mod">
          <ac:chgData name="Scott Claessens" userId="d0318c18-5a83-4843-9a0a-304a2c886dc7" providerId="ADAL" clId="{4FDA4F45-F39F-4E76-8662-FA110C82C502}" dt="2025-08-12T14:12:17.681" v="542" actId="164"/>
          <ac:cxnSpMkLst>
            <pc:docMk/>
            <pc:sldMk cId="1867203029" sldId="256"/>
            <ac:cxnSpMk id="10" creationId="{61B08F47-D962-B5BF-4F2E-87A616DEF8C1}"/>
          </ac:cxnSpMkLst>
        </pc:cxnChg>
        <pc:cxnChg chg="add mod">
          <ac:chgData name="Scott Claessens" userId="d0318c18-5a83-4843-9a0a-304a2c886dc7" providerId="ADAL" clId="{4FDA4F45-F39F-4E76-8662-FA110C82C502}" dt="2025-08-12T14:12:17.681" v="542" actId="164"/>
          <ac:cxnSpMkLst>
            <pc:docMk/>
            <pc:sldMk cId="1867203029" sldId="256"/>
            <ac:cxnSpMk id="11" creationId="{295609C7-0643-4302-0590-0F328F7DD621}"/>
          </ac:cxnSpMkLst>
        </pc:cxnChg>
        <pc:cxnChg chg="add mod">
          <ac:chgData name="Scott Claessens" userId="d0318c18-5a83-4843-9a0a-304a2c886dc7" providerId="ADAL" clId="{4FDA4F45-F39F-4E76-8662-FA110C82C502}" dt="2025-08-12T14:12:17.681" v="542" actId="164"/>
          <ac:cxnSpMkLst>
            <pc:docMk/>
            <pc:sldMk cId="1867203029" sldId="256"/>
            <ac:cxnSpMk id="12" creationId="{F8059625-6CC0-A7BF-BEC4-CBD7962CA9C2}"/>
          </ac:cxnSpMkLst>
        </pc:cxnChg>
        <pc:cxnChg chg="add mod">
          <ac:chgData name="Scott Claessens" userId="d0318c18-5a83-4843-9a0a-304a2c886dc7" providerId="ADAL" clId="{4FDA4F45-F39F-4E76-8662-FA110C82C502}" dt="2025-08-12T14:12:17.681" v="542" actId="164"/>
          <ac:cxnSpMkLst>
            <pc:docMk/>
            <pc:sldMk cId="1867203029" sldId="256"/>
            <ac:cxnSpMk id="13" creationId="{DE10F301-ABD6-BDA0-72FC-E041907D685B}"/>
          </ac:cxnSpMkLst>
        </pc:cxnChg>
      </pc:sldChg>
      <pc:sldChg chg="addSp delSp modSp new mod setBg modAnim">
        <pc:chgData name="Scott Claessens" userId="d0318c18-5a83-4843-9a0a-304a2c886dc7" providerId="ADAL" clId="{4FDA4F45-F39F-4E76-8662-FA110C82C502}" dt="2025-08-12T15:27:44.519" v="1989" actId="20577"/>
        <pc:sldMkLst>
          <pc:docMk/>
          <pc:sldMk cId="4019457766" sldId="257"/>
        </pc:sldMkLst>
        <pc:spChg chg="add del mod">
          <ac:chgData name="Scott Claessens" userId="d0318c18-5a83-4843-9a0a-304a2c886dc7" providerId="ADAL" clId="{4FDA4F45-F39F-4E76-8662-FA110C82C502}" dt="2025-08-12T15:27:44.519" v="1989" actId="20577"/>
          <ac:spMkLst>
            <pc:docMk/>
            <pc:sldMk cId="4019457766" sldId="257"/>
            <ac:spMk id="4" creationId="{3C23A6D0-7BA5-CE9D-1660-87E4DD4E17F7}"/>
          </ac:spMkLst>
        </pc:spChg>
        <pc:spChg chg="add mod ord">
          <ac:chgData name="Scott Claessens" userId="d0318c18-5a83-4843-9a0a-304a2c886dc7" providerId="ADAL" clId="{4FDA4F45-F39F-4E76-8662-FA110C82C502}" dt="2025-08-12T14:22:29.511" v="770" actId="207"/>
          <ac:spMkLst>
            <pc:docMk/>
            <pc:sldMk cId="4019457766" sldId="257"/>
            <ac:spMk id="11" creationId="{31D058CA-FB54-EF8F-9766-30FCE20F3539}"/>
          </ac:spMkLst>
        </pc:spChg>
        <pc:spChg chg="add mod">
          <ac:chgData name="Scott Claessens" userId="d0318c18-5a83-4843-9a0a-304a2c886dc7" providerId="ADAL" clId="{4FDA4F45-F39F-4E76-8662-FA110C82C502}" dt="2025-08-12T14:22:29.511" v="770" actId="207"/>
          <ac:spMkLst>
            <pc:docMk/>
            <pc:sldMk cId="4019457766" sldId="257"/>
            <ac:spMk id="12" creationId="{BBC7D518-9C01-64F7-C89F-8AA5A7CB2F47}"/>
          </ac:spMkLst>
        </pc:spChg>
        <pc:spChg chg="add mod">
          <ac:chgData name="Scott Claessens" userId="d0318c18-5a83-4843-9a0a-304a2c886dc7" providerId="ADAL" clId="{4FDA4F45-F39F-4E76-8662-FA110C82C502}" dt="2025-08-12T14:24:43.913" v="860" actId="1036"/>
          <ac:spMkLst>
            <pc:docMk/>
            <pc:sldMk cId="4019457766" sldId="257"/>
            <ac:spMk id="13" creationId="{03F67259-4392-0570-3391-7BDAF299EEB8}"/>
          </ac:spMkLst>
        </pc:spChg>
      </pc:sldChg>
      <pc:sldChg chg="modSp new del mod">
        <pc:chgData name="Scott Claessens" userId="d0318c18-5a83-4843-9a0a-304a2c886dc7" providerId="ADAL" clId="{4FDA4F45-F39F-4E76-8662-FA110C82C502}" dt="2025-08-12T14:29:49.832" v="914" actId="47"/>
        <pc:sldMkLst>
          <pc:docMk/>
          <pc:sldMk cId="2731508685" sldId="258"/>
        </pc:sldMkLst>
      </pc:sldChg>
      <pc:sldChg chg="modSp new mod modAnim">
        <pc:chgData name="Scott Claessens" userId="d0318c18-5a83-4843-9a0a-304a2c886dc7" providerId="ADAL" clId="{4FDA4F45-F39F-4E76-8662-FA110C82C502}" dt="2025-08-12T15:23:26.753" v="1984" actId="14100"/>
        <pc:sldMkLst>
          <pc:docMk/>
          <pc:sldMk cId="2942075311" sldId="258"/>
        </pc:sldMkLst>
        <pc:spChg chg="mod">
          <ac:chgData name="Scott Claessens" userId="d0318c18-5a83-4843-9a0a-304a2c886dc7" providerId="ADAL" clId="{4FDA4F45-F39F-4E76-8662-FA110C82C502}" dt="2025-08-12T14:59:10.618" v="1571" actId="20577"/>
          <ac:spMkLst>
            <pc:docMk/>
            <pc:sldMk cId="2942075311" sldId="258"/>
            <ac:spMk id="2" creationId="{61BB529E-1A93-EB6F-CCAD-2EAA28E8C36F}"/>
          </ac:spMkLst>
        </pc:spChg>
        <pc:spChg chg="mod">
          <ac:chgData name="Scott Claessens" userId="d0318c18-5a83-4843-9a0a-304a2c886dc7" providerId="ADAL" clId="{4FDA4F45-F39F-4E76-8662-FA110C82C502}" dt="2025-08-12T15:23:26.753" v="1984" actId="14100"/>
          <ac:spMkLst>
            <pc:docMk/>
            <pc:sldMk cId="2942075311" sldId="258"/>
            <ac:spMk id="3" creationId="{87DE6513-7136-2DE6-8993-CA3A7ACD90E8}"/>
          </ac:spMkLst>
        </pc:spChg>
      </pc:sldChg>
      <pc:sldChg chg="addSp delSp modSp new mod">
        <pc:chgData name="Scott Claessens" userId="d0318c18-5a83-4843-9a0a-304a2c886dc7" providerId="ADAL" clId="{4FDA4F45-F39F-4E76-8662-FA110C82C502}" dt="2025-08-12T14:49:54.517" v="976" actId="478"/>
        <pc:sldMkLst>
          <pc:docMk/>
          <pc:sldMk cId="1598992714" sldId="259"/>
        </pc:sldMkLst>
        <pc:picChg chg="add del mod">
          <ac:chgData name="Scott Claessens" userId="d0318c18-5a83-4843-9a0a-304a2c886dc7" providerId="ADAL" clId="{4FDA4F45-F39F-4E76-8662-FA110C82C502}" dt="2025-08-12T14:49:54.517" v="976" actId="478"/>
          <ac:picMkLst>
            <pc:docMk/>
            <pc:sldMk cId="1598992714" sldId="259"/>
            <ac:picMk id="3" creationId="{27119139-0F5E-A559-B5D1-80E322EEBA53}"/>
          </ac:picMkLst>
        </pc:picChg>
      </pc:sldChg>
      <pc:sldChg chg="addSp delSp modSp new mod modAnim">
        <pc:chgData name="Scott Claessens" userId="d0318c18-5a83-4843-9a0a-304a2c886dc7" providerId="ADAL" clId="{4FDA4F45-F39F-4E76-8662-FA110C82C502}" dt="2025-08-12T15:18:15.967" v="1756"/>
        <pc:sldMkLst>
          <pc:docMk/>
          <pc:sldMk cId="3933312576" sldId="260"/>
        </pc:sldMkLst>
        <pc:spChg chg="add mod">
          <ac:chgData name="Scott Claessens" userId="d0318c18-5a83-4843-9a0a-304a2c886dc7" providerId="ADAL" clId="{4FDA4F45-F39F-4E76-8662-FA110C82C502}" dt="2025-08-12T15:17:05.562" v="1753" actId="20577"/>
          <ac:spMkLst>
            <pc:docMk/>
            <pc:sldMk cId="3933312576" sldId="260"/>
            <ac:spMk id="4" creationId="{9C73301B-40FE-D553-7A9E-B0A45E6B3E33}"/>
          </ac:spMkLst>
        </pc:spChg>
        <pc:spChg chg="add mod">
          <ac:chgData name="Scott Claessens" userId="d0318c18-5a83-4843-9a0a-304a2c886dc7" providerId="ADAL" clId="{4FDA4F45-F39F-4E76-8662-FA110C82C502}" dt="2025-08-12T15:17:08.134" v="1754" actId="20577"/>
          <ac:spMkLst>
            <pc:docMk/>
            <pc:sldMk cId="3933312576" sldId="260"/>
            <ac:spMk id="7" creationId="{FF023BDB-8807-4985-B96E-BA549AB18875}"/>
          </ac:spMkLst>
        </pc:spChg>
        <pc:picChg chg="add mod modCrop">
          <ac:chgData name="Scott Claessens" userId="d0318c18-5a83-4843-9a0a-304a2c886dc7" providerId="ADAL" clId="{4FDA4F45-F39F-4E76-8662-FA110C82C502}" dt="2025-08-12T15:10:38.928" v="1597" actId="732"/>
          <ac:picMkLst>
            <pc:docMk/>
            <pc:sldMk cId="3933312576" sldId="260"/>
            <ac:picMk id="3" creationId="{D48DBCF7-A041-CD51-E0C3-88553CB42CE2}"/>
          </ac:picMkLst>
        </pc:picChg>
      </pc:sldChg>
      <pc:sldChg chg="addSp delSp modSp new mod">
        <pc:chgData name="Scott Claessens" userId="d0318c18-5a83-4843-9a0a-304a2c886dc7" providerId="ADAL" clId="{4FDA4F45-F39F-4E76-8662-FA110C82C502}" dt="2025-08-14T13:53:40.779" v="5698" actId="165"/>
        <pc:sldMkLst>
          <pc:docMk/>
          <pc:sldMk cId="1292602829" sldId="261"/>
        </pc:sldMkLst>
        <pc:spChg chg="mod">
          <ac:chgData name="Scott Claessens" userId="d0318c18-5a83-4843-9a0a-304a2c886dc7" providerId="ADAL" clId="{4FDA4F45-F39F-4E76-8662-FA110C82C502}" dt="2025-08-12T15:19:51.170" v="1785" actId="20577"/>
          <ac:spMkLst>
            <pc:docMk/>
            <pc:sldMk cId="1292602829" sldId="261"/>
            <ac:spMk id="2" creationId="{34F91E66-A588-0F95-8D9F-4BA46E4544DA}"/>
          </ac:spMkLst>
        </pc:spChg>
        <pc:spChg chg="mod">
          <ac:chgData name="Scott Claessens" userId="d0318c18-5a83-4843-9a0a-304a2c886dc7" providerId="ADAL" clId="{4FDA4F45-F39F-4E76-8662-FA110C82C502}" dt="2025-08-12T15:27:53.130" v="2013" actId="20577"/>
          <ac:spMkLst>
            <pc:docMk/>
            <pc:sldMk cId="1292602829" sldId="261"/>
            <ac:spMk id="3" creationId="{A5DCF1FF-BEEA-A88F-AF68-71CC8BC222E3}"/>
          </ac:spMkLst>
        </pc:spChg>
        <pc:spChg chg="mod topLvl">
          <ac:chgData name="Scott Claessens" userId="d0318c18-5a83-4843-9a0a-304a2c886dc7" providerId="ADAL" clId="{4FDA4F45-F39F-4E76-8662-FA110C82C502}" dt="2025-08-14T13:53:40.779" v="5698" actId="165"/>
          <ac:spMkLst>
            <pc:docMk/>
            <pc:sldMk cId="1292602829" sldId="261"/>
            <ac:spMk id="5" creationId="{6F48B020-560A-64A1-9657-9F654F6737A8}"/>
          </ac:spMkLst>
        </pc:spChg>
        <pc:spChg chg="mod topLvl">
          <ac:chgData name="Scott Claessens" userId="d0318c18-5a83-4843-9a0a-304a2c886dc7" providerId="ADAL" clId="{4FDA4F45-F39F-4E76-8662-FA110C82C502}" dt="2025-08-14T13:53:40.779" v="5698" actId="165"/>
          <ac:spMkLst>
            <pc:docMk/>
            <pc:sldMk cId="1292602829" sldId="261"/>
            <ac:spMk id="6" creationId="{FCDB9736-8B8D-6A21-D3EF-BDDE83FC95CE}"/>
          </ac:spMkLst>
        </pc:spChg>
        <pc:spChg chg="mod topLvl">
          <ac:chgData name="Scott Claessens" userId="d0318c18-5a83-4843-9a0a-304a2c886dc7" providerId="ADAL" clId="{4FDA4F45-F39F-4E76-8662-FA110C82C502}" dt="2025-08-14T13:53:40.779" v="5698" actId="165"/>
          <ac:spMkLst>
            <pc:docMk/>
            <pc:sldMk cId="1292602829" sldId="261"/>
            <ac:spMk id="7" creationId="{57C0A89E-74AB-63D3-EE6C-73B9B14C6A66}"/>
          </ac:spMkLst>
        </pc:spChg>
        <pc:spChg chg="mod topLvl">
          <ac:chgData name="Scott Claessens" userId="d0318c18-5a83-4843-9a0a-304a2c886dc7" providerId="ADAL" clId="{4FDA4F45-F39F-4E76-8662-FA110C82C502}" dt="2025-08-14T13:53:40.779" v="5698" actId="165"/>
          <ac:spMkLst>
            <pc:docMk/>
            <pc:sldMk cId="1292602829" sldId="261"/>
            <ac:spMk id="8" creationId="{58447DCF-262E-C9CF-778A-75216A684709}"/>
          </ac:spMkLst>
        </pc:spChg>
        <pc:spChg chg="mod topLvl">
          <ac:chgData name="Scott Claessens" userId="d0318c18-5a83-4843-9a0a-304a2c886dc7" providerId="ADAL" clId="{4FDA4F45-F39F-4E76-8662-FA110C82C502}" dt="2025-08-14T13:53:40.779" v="5698" actId="165"/>
          <ac:spMkLst>
            <pc:docMk/>
            <pc:sldMk cId="1292602829" sldId="261"/>
            <ac:spMk id="13" creationId="{FC7C7B43-3956-5771-3B24-381B456D4942}"/>
          </ac:spMkLst>
        </pc:spChg>
        <pc:grpChg chg="add del mod">
          <ac:chgData name="Scott Claessens" userId="d0318c18-5a83-4843-9a0a-304a2c886dc7" providerId="ADAL" clId="{4FDA4F45-F39F-4E76-8662-FA110C82C502}" dt="2025-08-14T13:53:40.779" v="5698" actId="165"/>
          <ac:grpSpMkLst>
            <pc:docMk/>
            <pc:sldMk cId="1292602829" sldId="261"/>
            <ac:grpSpMk id="4" creationId="{0E02A432-EF13-7E6C-43F2-3A74756A34DF}"/>
          </ac:grpSpMkLst>
        </pc:grpChg>
        <pc:cxnChg chg="mod topLvl">
          <ac:chgData name="Scott Claessens" userId="d0318c18-5a83-4843-9a0a-304a2c886dc7" providerId="ADAL" clId="{4FDA4F45-F39F-4E76-8662-FA110C82C502}" dt="2025-08-14T13:53:40.779" v="5698" actId="165"/>
          <ac:cxnSpMkLst>
            <pc:docMk/>
            <pc:sldMk cId="1292602829" sldId="261"/>
            <ac:cxnSpMk id="9" creationId="{6BF3AC33-7552-7308-BE7A-66E0A58613DB}"/>
          </ac:cxnSpMkLst>
        </pc:cxnChg>
        <pc:cxnChg chg="mod topLvl">
          <ac:chgData name="Scott Claessens" userId="d0318c18-5a83-4843-9a0a-304a2c886dc7" providerId="ADAL" clId="{4FDA4F45-F39F-4E76-8662-FA110C82C502}" dt="2025-08-14T13:53:40.779" v="5698" actId="165"/>
          <ac:cxnSpMkLst>
            <pc:docMk/>
            <pc:sldMk cId="1292602829" sldId="261"/>
            <ac:cxnSpMk id="10" creationId="{97CA16EC-9791-B74B-ECCE-0AD34B20A60C}"/>
          </ac:cxnSpMkLst>
        </pc:cxnChg>
        <pc:cxnChg chg="mod topLvl">
          <ac:chgData name="Scott Claessens" userId="d0318c18-5a83-4843-9a0a-304a2c886dc7" providerId="ADAL" clId="{4FDA4F45-F39F-4E76-8662-FA110C82C502}" dt="2025-08-14T13:53:40.779" v="5698" actId="165"/>
          <ac:cxnSpMkLst>
            <pc:docMk/>
            <pc:sldMk cId="1292602829" sldId="261"/>
            <ac:cxnSpMk id="11" creationId="{7D8CFAF4-0854-2878-0CCB-C61250055661}"/>
          </ac:cxnSpMkLst>
        </pc:cxnChg>
        <pc:cxnChg chg="mod topLvl">
          <ac:chgData name="Scott Claessens" userId="d0318c18-5a83-4843-9a0a-304a2c886dc7" providerId="ADAL" clId="{4FDA4F45-F39F-4E76-8662-FA110C82C502}" dt="2025-08-14T13:53:40.779" v="5698" actId="165"/>
          <ac:cxnSpMkLst>
            <pc:docMk/>
            <pc:sldMk cId="1292602829" sldId="261"/>
            <ac:cxnSpMk id="12" creationId="{4983E6B1-AA01-5DE4-446C-6AA02E546889}"/>
          </ac:cxnSpMkLst>
        </pc:cxnChg>
      </pc:sldChg>
      <pc:sldChg chg="modSp new mod modAnim">
        <pc:chgData name="Scott Claessens" userId="d0318c18-5a83-4843-9a0a-304a2c886dc7" providerId="ADAL" clId="{4FDA4F45-F39F-4E76-8662-FA110C82C502}" dt="2025-08-14T13:35:32.477" v="5449" actId="20577"/>
        <pc:sldMkLst>
          <pc:docMk/>
          <pc:sldMk cId="1904445180" sldId="262"/>
        </pc:sldMkLst>
        <pc:spChg chg="mod">
          <ac:chgData name="Scott Claessens" userId="d0318c18-5a83-4843-9a0a-304a2c886dc7" providerId="ADAL" clId="{4FDA4F45-F39F-4E76-8662-FA110C82C502}" dt="2025-08-12T15:28:14.934" v="2040" actId="20577"/>
          <ac:spMkLst>
            <pc:docMk/>
            <pc:sldMk cId="1904445180" sldId="262"/>
            <ac:spMk id="2" creationId="{980DD34F-51E9-41CF-0315-A55980E7ED46}"/>
          </ac:spMkLst>
        </pc:spChg>
        <pc:spChg chg="mod">
          <ac:chgData name="Scott Claessens" userId="d0318c18-5a83-4843-9a0a-304a2c886dc7" providerId="ADAL" clId="{4FDA4F45-F39F-4E76-8662-FA110C82C502}" dt="2025-08-14T13:35:32.477" v="5449" actId="20577"/>
          <ac:spMkLst>
            <pc:docMk/>
            <pc:sldMk cId="1904445180" sldId="262"/>
            <ac:spMk id="3" creationId="{63767149-8A5D-E707-38A7-1E0A77E017D1}"/>
          </ac:spMkLst>
        </pc:spChg>
      </pc:sldChg>
      <pc:sldChg chg="delSp new del mod">
        <pc:chgData name="Scott Claessens" userId="d0318c18-5a83-4843-9a0a-304a2c886dc7" providerId="ADAL" clId="{4FDA4F45-F39F-4E76-8662-FA110C82C502}" dt="2025-08-12T15:28:06.431" v="2015" actId="47"/>
        <pc:sldMkLst>
          <pc:docMk/>
          <pc:sldMk cId="2610408196" sldId="262"/>
        </pc:sldMkLst>
      </pc:sldChg>
      <pc:sldChg chg="addSp delSp modSp new mod ord setBg addAnim modAnim">
        <pc:chgData name="Scott Claessens" userId="d0318c18-5a83-4843-9a0a-304a2c886dc7" providerId="ADAL" clId="{4FDA4F45-F39F-4E76-8662-FA110C82C502}" dt="2025-08-12T16:04:27.047" v="2923"/>
        <pc:sldMkLst>
          <pc:docMk/>
          <pc:sldMk cId="50076582" sldId="263"/>
        </pc:sldMkLst>
        <pc:spChg chg="mod ord">
          <ac:chgData name="Scott Claessens" userId="d0318c18-5a83-4843-9a0a-304a2c886dc7" providerId="ADAL" clId="{4FDA4F45-F39F-4E76-8662-FA110C82C502}" dt="2025-08-12T15:44:50.092" v="2537" actId="1038"/>
          <ac:spMkLst>
            <pc:docMk/>
            <pc:sldMk cId="50076582" sldId="263"/>
            <ac:spMk id="2" creationId="{1CC22D2B-0599-EDC4-8125-D31F9FA402BE}"/>
          </ac:spMkLst>
        </pc:spChg>
        <pc:spChg chg="mod">
          <ac:chgData name="Scott Claessens" userId="d0318c18-5a83-4843-9a0a-304a2c886dc7" providerId="ADAL" clId="{4FDA4F45-F39F-4E76-8662-FA110C82C502}" dt="2025-08-12T15:44:50.092" v="2537" actId="1038"/>
          <ac:spMkLst>
            <pc:docMk/>
            <pc:sldMk cId="50076582" sldId="263"/>
            <ac:spMk id="3" creationId="{A83D2B70-280F-FB20-3AA6-83489EF6B47C}"/>
          </ac:spMkLst>
        </pc:spChg>
        <pc:spChg chg="add mod">
          <ac:chgData name="Scott Claessens" userId="d0318c18-5a83-4843-9a0a-304a2c886dc7" providerId="ADAL" clId="{4FDA4F45-F39F-4E76-8662-FA110C82C502}" dt="2025-08-12T15:44:37.557" v="2511" actId="2085"/>
          <ac:spMkLst>
            <pc:docMk/>
            <pc:sldMk cId="50076582" sldId="263"/>
            <ac:spMk id="10" creationId="{673FC207-A0A4-4FD9-69D1-099898E4DC48}"/>
          </ac:spMkLst>
        </pc:spChg>
        <pc:spChg chg="add">
          <ac:chgData name="Scott Claessens" userId="d0318c18-5a83-4843-9a0a-304a2c886dc7" providerId="ADAL" clId="{4FDA4F45-F39F-4E76-8662-FA110C82C502}" dt="2025-08-12T15:42:20.327" v="2461" actId="26606"/>
          <ac:spMkLst>
            <pc:docMk/>
            <pc:sldMk cId="50076582" sldId="263"/>
            <ac:spMk id="14" creationId="{F13C74B1-5B17-4795-BED0-7140497B445A}"/>
          </ac:spMkLst>
        </pc:spChg>
        <pc:spChg chg="add">
          <ac:chgData name="Scott Claessens" userId="d0318c18-5a83-4843-9a0a-304a2c886dc7" providerId="ADAL" clId="{4FDA4F45-F39F-4E76-8662-FA110C82C502}" dt="2025-08-12T15:42:20.327" v="2461" actId="26606"/>
          <ac:spMkLst>
            <pc:docMk/>
            <pc:sldMk cId="50076582" sldId="263"/>
            <ac:spMk id="16" creationId="{D4974D33-8DC5-464E-8C6D-BE58F0669C17}"/>
          </ac:spMkLst>
        </pc:spChg>
        <pc:picChg chg="add mod">
          <ac:chgData name="Scott Claessens" userId="d0318c18-5a83-4843-9a0a-304a2c886dc7" providerId="ADAL" clId="{4FDA4F45-F39F-4E76-8662-FA110C82C502}" dt="2025-08-12T15:44:20.683" v="2507" actId="1035"/>
          <ac:picMkLst>
            <pc:docMk/>
            <pc:sldMk cId="50076582" sldId="263"/>
            <ac:picMk id="9" creationId="{EB7C28A5-B38A-838A-1F51-F8E5E48B77F1}"/>
          </ac:picMkLst>
        </pc:picChg>
      </pc:sldChg>
      <pc:sldChg chg="addSp modSp new mod">
        <pc:chgData name="Scott Claessens" userId="d0318c18-5a83-4843-9a0a-304a2c886dc7" providerId="ADAL" clId="{4FDA4F45-F39F-4E76-8662-FA110C82C502}" dt="2025-08-12T15:46:58.962" v="2577" actId="1037"/>
        <pc:sldMkLst>
          <pc:docMk/>
          <pc:sldMk cId="3265289244" sldId="264"/>
        </pc:sldMkLst>
        <pc:spChg chg="add mod">
          <ac:chgData name="Scott Claessens" userId="d0318c18-5a83-4843-9a0a-304a2c886dc7" providerId="ADAL" clId="{4FDA4F45-F39F-4E76-8662-FA110C82C502}" dt="2025-08-12T15:46:21.452" v="2555" actId="1076"/>
          <ac:spMkLst>
            <pc:docMk/>
            <pc:sldMk cId="3265289244" sldId="264"/>
            <ac:spMk id="2" creationId="{EECC1C01-EFBB-C7FC-0911-4C169130A2B8}"/>
          </ac:spMkLst>
        </pc:spChg>
        <pc:spChg chg="add mod">
          <ac:chgData name="Scott Claessens" userId="d0318c18-5a83-4843-9a0a-304a2c886dc7" providerId="ADAL" clId="{4FDA4F45-F39F-4E76-8662-FA110C82C502}" dt="2025-08-12T15:46:27.803" v="2561" actId="20577"/>
          <ac:spMkLst>
            <pc:docMk/>
            <pc:sldMk cId="3265289244" sldId="264"/>
            <ac:spMk id="3" creationId="{1CBA75AC-885F-BCA9-E56F-33AB64B654E3}"/>
          </ac:spMkLst>
        </pc:spChg>
        <pc:cxnChg chg="add mod">
          <ac:chgData name="Scott Claessens" userId="d0318c18-5a83-4843-9a0a-304a2c886dc7" providerId="ADAL" clId="{4FDA4F45-F39F-4E76-8662-FA110C82C502}" dt="2025-08-12T15:46:58.962" v="2577" actId="1037"/>
          <ac:cxnSpMkLst>
            <pc:docMk/>
            <pc:sldMk cId="3265289244" sldId="264"/>
            <ac:cxnSpMk id="5" creationId="{20C6CC58-42CF-A88B-39E5-F52F06AAED2A}"/>
          </ac:cxnSpMkLst>
        </pc:cxnChg>
      </pc:sldChg>
      <pc:sldChg chg="modSp add mod">
        <pc:chgData name="Scott Claessens" userId="d0318c18-5a83-4843-9a0a-304a2c886dc7" providerId="ADAL" clId="{4FDA4F45-F39F-4E76-8662-FA110C82C502}" dt="2025-08-12T15:51:02.108" v="2603" actId="1038"/>
        <pc:sldMkLst>
          <pc:docMk/>
          <pc:sldMk cId="613898164" sldId="265"/>
        </pc:sldMkLst>
        <pc:spChg chg="mod">
          <ac:chgData name="Scott Claessens" userId="d0318c18-5a83-4843-9a0a-304a2c886dc7" providerId="ADAL" clId="{4FDA4F45-F39F-4E76-8662-FA110C82C502}" dt="2025-08-12T15:51:02.108" v="2603" actId="1038"/>
          <ac:spMkLst>
            <pc:docMk/>
            <pc:sldMk cId="613898164" sldId="265"/>
            <ac:spMk id="2" creationId="{37CEA300-2F0F-653A-88EA-EAC106EC489B}"/>
          </ac:spMkLst>
        </pc:spChg>
        <pc:spChg chg="mod">
          <ac:chgData name="Scott Claessens" userId="d0318c18-5a83-4843-9a0a-304a2c886dc7" providerId="ADAL" clId="{4FDA4F45-F39F-4E76-8662-FA110C82C502}" dt="2025-08-12T15:50:58.162" v="2593" actId="1038"/>
          <ac:spMkLst>
            <pc:docMk/>
            <pc:sldMk cId="613898164" sldId="265"/>
            <ac:spMk id="3" creationId="{DC4D5F38-F585-61E6-FB87-4EAB27BD15EB}"/>
          </ac:spMkLst>
        </pc:spChg>
      </pc:sldChg>
      <pc:sldChg chg="addSp modSp add mod">
        <pc:chgData name="Scott Claessens" userId="d0318c18-5a83-4843-9a0a-304a2c886dc7" providerId="ADAL" clId="{4FDA4F45-F39F-4E76-8662-FA110C82C502}" dt="2025-08-12T15:52:19.610" v="2655" actId="1037"/>
        <pc:sldMkLst>
          <pc:docMk/>
          <pc:sldMk cId="3531807819" sldId="266"/>
        </pc:sldMkLst>
        <pc:spChg chg="mod">
          <ac:chgData name="Scott Claessens" userId="d0318c18-5a83-4843-9a0a-304a2c886dc7" providerId="ADAL" clId="{4FDA4F45-F39F-4E76-8662-FA110C82C502}" dt="2025-08-12T15:52:00.773" v="2635" actId="1037"/>
          <ac:spMkLst>
            <pc:docMk/>
            <pc:sldMk cId="3531807819" sldId="266"/>
            <ac:spMk id="2" creationId="{A0BE589F-B26E-8C20-2436-512CF33C3318}"/>
          </ac:spMkLst>
        </pc:spChg>
        <pc:spChg chg="mod">
          <ac:chgData name="Scott Claessens" userId="d0318c18-5a83-4843-9a0a-304a2c886dc7" providerId="ADAL" clId="{4FDA4F45-F39F-4E76-8662-FA110C82C502}" dt="2025-08-12T15:52:00.773" v="2635" actId="1037"/>
          <ac:spMkLst>
            <pc:docMk/>
            <pc:sldMk cId="3531807819" sldId="266"/>
            <ac:spMk id="3" creationId="{9DEEDDBB-D30B-7DCB-E194-DBECE8DE4E34}"/>
          </ac:spMkLst>
        </pc:spChg>
        <pc:spChg chg="add mod">
          <ac:chgData name="Scott Claessens" userId="d0318c18-5a83-4843-9a0a-304a2c886dc7" providerId="ADAL" clId="{4FDA4F45-F39F-4E76-8662-FA110C82C502}" dt="2025-08-12T15:52:00.773" v="2635" actId="1037"/>
          <ac:spMkLst>
            <pc:docMk/>
            <pc:sldMk cId="3531807819" sldId="266"/>
            <ac:spMk id="6" creationId="{82603A29-8578-A333-8B6E-68F706C11FD7}"/>
          </ac:spMkLst>
        </pc:spChg>
        <pc:spChg chg="add mod">
          <ac:chgData name="Scott Claessens" userId="d0318c18-5a83-4843-9a0a-304a2c886dc7" providerId="ADAL" clId="{4FDA4F45-F39F-4E76-8662-FA110C82C502}" dt="2025-08-12T15:52:19.610" v="2655" actId="1037"/>
          <ac:spMkLst>
            <pc:docMk/>
            <pc:sldMk cId="3531807819" sldId="266"/>
            <ac:spMk id="10" creationId="{7473FF88-6357-71C3-F893-1891FC44A47B}"/>
          </ac:spMkLst>
        </pc:spChg>
        <pc:cxnChg chg="mod">
          <ac:chgData name="Scott Claessens" userId="d0318c18-5a83-4843-9a0a-304a2c886dc7" providerId="ADAL" clId="{4FDA4F45-F39F-4E76-8662-FA110C82C502}" dt="2025-08-12T15:52:00.773" v="2635" actId="1037"/>
          <ac:cxnSpMkLst>
            <pc:docMk/>
            <pc:sldMk cId="3531807819" sldId="266"/>
            <ac:cxnSpMk id="5" creationId="{FB30B131-D5CC-41A4-EFF6-DFAD6904036F}"/>
          </ac:cxnSpMkLst>
        </pc:cxnChg>
        <pc:cxnChg chg="add mod">
          <ac:chgData name="Scott Claessens" userId="d0318c18-5a83-4843-9a0a-304a2c886dc7" providerId="ADAL" clId="{4FDA4F45-F39F-4E76-8662-FA110C82C502}" dt="2025-08-12T15:52:00.773" v="2635" actId="1037"/>
          <ac:cxnSpMkLst>
            <pc:docMk/>
            <pc:sldMk cId="3531807819" sldId="266"/>
            <ac:cxnSpMk id="7" creationId="{F0A52E63-A9BC-9D16-2019-80837982859A}"/>
          </ac:cxnSpMkLst>
        </pc:cxnChg>
        <pc:cxnChg chg="add mod">
          <ac:chgData name="Scott Claessens" userId="d0318c18-5a83-4843-9a0a-304a2c886dc7" providerId="ADAL" clId="{4FDA4F45-F39F-4E76-8662-FA110C82C502}" dt="2025-08-12T15:52:10.517" v="2638" actId="14100"/>
          <ac:cxnSpMkLst>
            <pc:docMk/>
            <pc:sldMk cId="3531807819" sldId="266"/>
            <ac:cxnSpMk id="8" creationId="{28EA3B47-5036-0D3F-94AD-6A331D955E54}"/>
          </ac:cxnSpMkLst>
        </pc:cxnChg>
      </pc:sldChg>
      <pc:sldChg chg="new del">
        <pc:chgData name="Scott Claessens" userId="d0318c18-5a83-4843-9a0a-304a2c886dc7" providerId="ADAL" clId="{4FDA4F45-F39F-4E76-8662-FA110C82C502}" dt="2025-08-12T15:53:32.612" v="2658" actId="47"/>
        <pc:sldMkLst>
          <pc:docMk/>
          <pc:sldMk cId="3062263302" sldId="267"/>
        </pc:sldMkLst>
      </pc:sldChg>
      <pc:sldChg chg="addSp delSp modSp add mod ord delAnim modAnim">
        <pc:chgData name="Scott Claessens" userId="d0318c18-5a83-4843-9a0a-304a2c886dc7" providerId="ADAL" clId="{4FDA4F45-F39F-4E76-8662-FA110C82C502}" dt="2025-08-13T08:58:54.114" v="2953" actId="1038"/>
        <pc:sldMkLst>
          <pc:docMk/>
          <pc:sldMk cId="2074318978" sldId="268"/>
        </pc:sldMkLst>
        <pc:spChg chg="mod">
          <ac:chgData name="Scott Claessens" userId="d0318c18-5a83-4843-9a0a-304a2c886dc7" providerId="ADAL" clId="{4FDA4F45-F39F-4E76-8662-FA110C82C502}" dt="2025-08-12T15:53:43.105" v="2693" actId="1037"/>
          <ac:spMkLst>
            <pc:docMk/>
            <pc:sldMk cId="2074318978" sldId="268"/>
            <ac:spMk id="2" creationId="{C526D0C6-0E9B-59D5-7DA4-8E4A2D26BF07}"/>
          </ac:spMkLst>
        </pc:spChg>
        <pc:spChg chg="mod">
          <ac:chgData name="Scott Claessens" userId="d0318c18-5a83-4843-9a0a-304a2c886dc7" providerId="ADAL" clId="{4FDA4F45-F39F-4E76-8662-FA110C82C502}" dt="2025-08-12T15:53:47.278" v="2702" actId="20577"/>
          <ac:spMkLst>
            <pc:docMk/>
            <pc:sldMk cId="2074318978" sldId="268"/>
            <ac:spMk id="3" creationId="{A5EB8B30-EA69-C5CC-44FF-1457814376EE}"/>
          </ac:spMkLst>
        </pc:spChg>
        <pc:spChg chg="add mod">
          <ac:chgData name="Scott Claessens" userId="d0318c18-5a83-4843-9a0a-304a2c886dc7" providerId="ADAL" clId="{4FDA4F45-F39F-4E76-8662-FA110C82C502}" dt="2025-08-12T15:54:13.598" v="2707" actId="1076"/>
          <ac:spMkLst>
            <pc:docMk/>
            <pc:sldMk cId="2074318978" sldId="268"/>
            <ac:spMk id="4" creationId="{A3526EC1-688D-872B-2581-F959818C25DC}"/>
          </ac:spMkLst>
        </pc:spChg>
        <pc:spChg chg="add mod">
          <ac:chgData name="Scott Claessens" userId="d0318c18-5a83-4843-9a0a-304a2c886dc7" providerId="ADAL" clId="{4FDA4F45-F39F-4E76-8662-FA110C82C502}" dt="2025-08-13T08:58:54.114" v="2953" actId="1038"/>
          <ac:spMkLst>
            <pc:docMk/>
            <pc:sldMk cId="2074318978" sldId="268"/>
            <ac:spMk id="10" creationId="{AB989A37-4463-F7FC-9BC3-5E5C93226F0E}"/>
          </ac:spMkLst>
        </pc:spChg>
        <pc:cxnChg chg="add mod">
          <ac:chgData name="Scott Claessens" userId="d0318c18-5a83-4843-9a0a-304a2c886dc7" providerId="ADAL" clId="{4FDA4F45-F39F-4E76-8662-FA110C82C502}" dt="2025-08-12T15:54:45.020" v="2712" actId="197"/>
          <ac:cxnSpMkLst>
            <pc:docMk/>
            <pc:sldMk cId="2074318978" sldId="268"/>
            <ac:cxnSpMk id="8" creationId="{F627832D-C036-0EA3-C5F5-9676546C358D}"/>
          </ac:cxnSpMkLst>
        </pc:cxnChg>
        <pc:cxnChg chg="add mod">
          <ac:chgData name="Scott Claessens" userId="d0318c18-5a83-4843-9a0a-304a2c886dc7" providerId="ADAL" clId="{4FDA4F45-F39F-4E76-8662-FA110C82C502}" dt="2025-08-12T15:55:11.169" v="2740" actId="1037"/>
          <ac:cxnSpMkLst>
            <pc:docMk/>
            <pc:sldMk cId="2074318978" sldId="268"/>
            <ac:cxnSpMk id="9" creationId="{142AA415-E36F-0A8D-10BB-3631441A840F}"/>
          </ac:cxnSpMkLst>
        </pc:cxnChg>
        <pc:cxnChg chg="add mod">
          <ac:chgData name="Scott Claessens" userId="d0318c18-5a83-4843-9a0a-304a2c886dc7" providerId="ADAL" clId="{4FDA4F45-F39F-4E76-8662-FA110C82C502}" dt="2025-08-12T15:57:39.292" v="2750" actId="1036"/>
          <ac:cxnSpMkLst>
            <pc:docMk/>
            <pc:sldMk cId="2074318978" sldId="268"/>
            <ac:cxnSpMk id="11" creationId="{FA4C5F8F-7B90-B7E5-9F22-506826C31EFB}"/>
          </ac:cxnSpMkLst>
        </pc:cxnChg>
        <pc:cxnChg chg="add mod">
          <ac:chgData name="Scott Claessens" userId="d0318c18-5a83-4843-9a0a-304a2c886dc7" providerId="ADAL" clId="{4FDA4F45-F39F-4E76-8662-FA110C82C502}" dt="2025-08-12T15:57:39.292" v="2750" actId="1036"/>
          <ac:cxnSpMkLst>
            <pc:docMk/>
            <pc:sldMk cId="2074318978" sldId="268"/>
            <ac:cxnSpMk id="12" creationId="{06853C6C-3E79-B20D-C7D4-7E49FDB097F4}"/>
          </ac:cxnSpMkLst>
        </pc:cxnChg>
      </pc:sldChg>
      <pc:sldChg chg="addSp modSp new mod">
        <pc:chgData name="Scott Claessens" userId="d0318c18-5a83-4843-9a0a-304a2c886dc7" providerId="ADAL" clId="{4FDA4F45-F39F-4E76-8662-FA110C82C502}" dt="2025-08-12T16:01:02.628" v="2900" actId="1037"/>
        <pc:sldMkLst>
          <pc:docMk/>
          <pc:sldMk cId="1710501119" sldId="269"/>
        </pc:sldMkLst>
        <pc:spChg chg="add mod">
          <ac:chgData name="Scott Claessens" userId="d0318c18-5a83-4843-9a0a-304a2c886dc7" providerId="ADAL" clId="{4FDA4F45-F39F-4E76-8662-FA110C82C502}" dt="2025-08-12T16:01:02.628" v="2900" actId="1037"/>
          <ac:spMkLst>
            <pc:docMk/>
            <pc:sldMk cId="1710501119" sldId="269"/>
            <ac:spMk id="2" creationId="{6DA3891A-20FE-AC27-E374-50A1C8079550}"/>
          </ac:spMkLst>
        </pc:spChg>
      </pc:sldChg>
      <pc:sldChg chg="addSp modSp add mod ord modAnim">
        <pc:chgData name="Scott Claessens" userId="d0318c18-5a83-4843-9a0a-304a2c886dc7" providerId="ADAL" clId="{4FDA4F45-F39F-4E76-8662-FA110C82C502}" dt="2025-08-13T09:00:40.618" v="3009" actId="1038"/>
        <pc:sldMkLst>
          <pc:docMk/>
          <pc:sldMk cId="302186823" sldId="270"/>
        </pc:sldMkLst>
        <pc:spChg chg="add mod">
          <ac:chgData name="Scott Claessens" userId="d0318c18-5a83-4843-9a0a-304a2c886dc7" providerId="ADAL" clId="{4FDA4F45-F39F-4E76-8662-FA110C82C502}" dt="2025-08-13T09:00:40.618" v="3009" actId="1038"/>
          <ac:spMkLst>
            <pc:docMk/>
            <pc:sldMk cId="302186823" sldId="270"/>
            <ac:spMk id="7" creationId="{21083D38-9970-6B50-3FB1-6BB58CE9247F}"/>
          </ac:spMkLst>
        </pc:spChg>
        <pc:cxnChg chg="add mod">
          <ac:chgData name="Scott Claessens" userId="d0318c18-5a83-4843-9a0a-304a2c886dc7" providerId="ADAL" clId="{4FDA4F45-F39F-4E76-8662-FA110C82C502}" dt="2025-08-13T09:00:40.618" v="3009" actId="1038"/>
          <ac:cxnSpMkLst>
            <pc:docMk/>
            <pc:sldMk cId="302186823" sldId="270"/>
            <ac:cxnSpMk id="6" creationId="{9FDCC211-5A3E-0FA9-00BE-BACD5BEEF2B4}"/>
          </ac:cxnSpMkLst>
        </pc:cxnChg>
      </pc:sldChg>
      <pc:sldChg chg="new del">
        <pc:chgData name="Scott Claessens" userId="d0318c18-5a83-4843-9a0a-304a2c886dc7" providerId="ADAL" clId="{4FDA4F45-F39F-4E76-8662-FA110C82C502}" dt="2025-08-13T08:59:18.900" v="2955" actId="47"/>
        <pc:sldMkLst>
          <pc:docMk/>
          <pc:sldMk cId="1431470708" sldId="270"/>
        </pc:sldMkLst>
      </pc:sldChg>
      <pc:sldChg chg="modSp new mod modAnim">
        <pc:chgData name="Scott Claessens" userId="d0318c18-5a83-4843-9a0a-304a2c886dc7" providerId="ADAL" clId="{4FDA4F45-F39F-4E76-8662-FA110C82C502}" dt="2025-08-13T09:28:56.244" v="3604" actId="20577"/>
        <pc:sldMkLst>
          <pc:docMk/>
          <pc:sldMk cId="3308329812" sldId="271"/>
        </pc:sldMkLst>
        <pc:spChg chg="mod">
          <ac:chgData name="Scott Claessens" userId="d0318c18-5a83-4843-9a0a-304a2c886dc7" providerId="ADAL" clId="{4FDA4F45-F39F-4E76-8662-FA110C82C502}" dt="2025-08-13T09:01:44.762" v="3046" actId="20577"/>
          <ac:spMkLst>
            <pc:docMk/>
            <pc:sldMk cId="3308329812" sldId="271"/>
            <ac:spMk id="2" creationId="{EB8BF324-8690-6163-5CAF-CEEF7FA1750C}"/>
          </ac:spMkLst>
        </pc:spChg>
        <pc:spChg chg="mod">
          <ac:chgData name="Scott Claessens" userId="d0318c18-5a83-4843-9a0a-304a2c886dc7" providerId="ADAL" clId="{4FDA4F45-F39F-4E76-8662-FA110C82C502}" dt="2025-08-13T09:28:56.244" v="3604" actId="20577"/>
          <ac:spMkLst>
            <pc:docMk/>
            <pc:sldMk cId="3308329812" sldId="271"/>
            <ac:spMk id="3" creationId="{7F851BD4-907E-921F-28C5-08FE9B236EE5}"/>
          </ac:spMkLst>
        </pc:spChg>
      </pc:sldChg>
      <pc:sldChg chg="addSp modSp new mod">
        <pc:chgData name="Scott Claessens" userId="d0318c18-5a83-4843-9a0a-304a2c886dc7" providerId="ADAL" clId="{4FDA4F45-F39F-4E76-8662-FA110C82C502}" dt="2025-08-14T11:53:28.494" v="3897" actId="1582"/>
        <pc:sldMkLst>
          <pc:docMk/>
          <pc:sldMk cId="308423851" sldId="272"/>
        </pc:sldMkLst>
        <pc:spChg chg="add mod">
          <ac:chgData name="Scott Claessens" userId="d0318c18-5a83-4843-9a0a-304a2c886dc7" providerId="ADAL" clId="{4FDA4F45-F39F-4E76-8662-FA110C82C502}" dt="2025-08-14T11:53:20.509" v="3890" actId="1036"/>
          <ac:spMkLst>
            <pc:docMk/>
            <pc:sldMk cId="308423851" sldId="272"/>
            <ac:spMk id="2" creationId="{241B8331-5FFA-CAC9-2AAA-5EA0808F817F}"/>
          </ac:spMkLst>
        </pc:spChg>
        <pc:spChg chg="add mod">
          <ac:chgData name="Scott Claessens" userId="d0318c18-5a83-4843-9a0a-304a2c886dc7" providerId="ADAL" clId="{4FDA4F45-F39F-4E76-8662-FA110C82C502}" dt="2025-08-14T11:53:20.509" v="3890" actId="1036"/>
          <ac:spMkLst>
            <pc:docMk/>
            <pc:sldMk cId="308423851" sldId="272"/>
            <ac:spMk id="3" creationId="{A846EC13-391C-BE1D-FE44-797EC074BB98}"/>
          </ac:spMkLst>
        </pc:spChg>
        <pc:spChg chg="add mod">
          <ac:chgData name="Scott Claessens" userId="d0318c18-5a83-4843-9a0a-304a2c886dc7" providerId="ADAL" clId="{4FDA4F45-F39F-4E76-8662-FA110C82C502}" dt="2025-08-14T11:53:20.509" v="3890" actId="1036"/>
          <ac:spMkLst>
            <pc:docMk/>
            <pc:sldMk cId="308423851" sldId="272"/>
            <ac:spMk id="7" creationId="{F4B8B551-D04E-2115-F0F5-BBB385ABF26E}"/>
          </ac:spMkLst>
        </pc:spChg>
        <pc:spChg chg="add mod">
          <ac:chgData name="Scott Claessens" userId="d0318c18-5a83-4843-9a0a-304a2c886dc7" providerId="ADAL" clId="{4FDA4F45-F39F-4E76-8662-FA110C82C502}" dt="2025-08-14T11:53:20.765" v="3891" actId="1035"/>
          <ac:spMkLst>
            <pc:docMk/>
            <pc:sldMk cId="308423851" sldId="272"/>
            <ac:spMk id="8" creationId="{98BDEB4A-794B-F4BC-D603-25B9C6312532}"/>
          </ac:spMkLst>
        </pc:spChg>
        <pc:spChg chg="add mod">
          <ac:chgData name="Scott Claessens" userId="d0318c18-5a83-4843-9a0a-304a2c886dc7" providerId="ADAL" clId="{4FDA4F45-F39F-4E76-8662-FA110C82C502}" dt="2025-08-14T11:53:20.765" v="3891" actId="1035"/>
          <ac:spMkLst>
            <pc:docMk/>
            <pc:sldMk cId="308423851" sldId="272"/>
            <ac:spMk id="9" creationId="{882E4B2B-35C2-61F7-5C21-22B98616DEBA}"/>
          </ac:spMkLst>
        </pc:spChg>
        <pc:spChg chg="add mod">
          <ac:chgData name="Scott Claessens" userId="d0318c18-5a83-4843-9a0a-304a2c886dc7" providerId="ADAL" clId="{4FDA4F45-F39F-4E76-8662-FA110C82C502}" dt="2025-08-14T11:53:20.765" v="3891" actId="1035"/>
          <ac:spMkLst>
            <pc:docMk/>
            <pc:sldMk cId="308423851" sldId="272"/>
            <ac:spMk id="12" creationId="{CCFF6BCB-7C2C-55E0-DDEB-EA3EC158EB78}"/>
          </ac:spMkLst>
        </pc:spChg>
        <pc:spChg chg="add mod">
          <ac:chgData name="Scott Claessens" userId="d0318c18-5a83-4843-9a0a-304a2c886dc7" providerId="ADAL" clId="{4FDA4F45-F39F-4E76-8662-FA110C82C502}" dt="2025-08-14T11:53:20.231" v="3889" actId="1035"/>
          <ac:spMkLst>
            <pc:docMk/>
            <pc:sldMk cId="308423851" sldId="272"/>
            <ac:spMk id="13" creationId="{0CBB90D3-4E6B-DD1E-AB75-613A1954E0E5}"/>
          </ac:spMkLst>
        </pc:spChg>
        <pc:spChg chg="add mod">
          <ac:chgData name="Scott Claessens" userId="d0318c18-5a83-4843-9a0a-304a2c886dc7" providerId="ADAL" clId="{4FDA4F45-F39F-4E76-8662-FA110C82C502}" dt="2025-08-14T11:53:20.231" v="3889" actId="1035"/>
          <ac:spMkLst>
            <pc:docMk/>
            <pc:sldMk cId="308423851" sldId="272"/>
            <ac:spMk id="14" creationId="{D7462079-194A-C468-D033-353D8EA51991}"/>
          </ac:spMkLst>
        </pc:spChg>
        <pc:spChg chg="add mod">
          <ac:chgData name="Scott Claessens" userId="d0318c18-5a83-4843-9a0a-304a2c886dc7" providerId="ADAL" clId="{4FDA4F45-F39F-4E76-8662-FA110C82C502}" dt="2025-08-14T11:53:20.231" v="3889" actId="1035"/>
          <ac:spMkLst>
            <pc:docMk/>
            <pc:sldMk cId="308423851" sldId="272"/>
            <ac:spMk id="17" creationId="{7B355632-DA05-AE1E-CA39-B0FC8F87F867}"/>
          </ac:spMkLst>
        </pc:spChg>
        <pc:spChg chg="add mod">
          <ac:chgData name="Scott Claessens" userId="d0318c18-5a83-4843-9a0a-304a2c886dc7" providerId="ADAL" clId="{4FDA4F45-F39F-4E76-8662-FA110C82C502}" dt="2025-08-14T11:53:20.509" v="3890" actId="1036"/>
          <ac:spMkLst>
            <pc:docMk/>
            <pc:sldMk cId="308423851" sldId="272"/>
            <ac:spMk id="18" creationId="{5B175D04-0B4E-93F6-CBE5-8DE00F0D70A4}"/>
          </ac:spMkLst>
        </pc:spChg>
        <pc:spChg chg="add mod">
          <ac:chgData name="Scott Claessens" userId="d0318c18-5a83-4843-9a0a-304a2c886dc7" providerId="ADAL" clId="{4FDA4F45-F39F-4E76-8662-FA110C82C502}" dt="2025-08-14T11:53:26.761" v="3895" actId="113"/>
          <ac:spMkLst>
            <pc:docMk/>
            <pc:sldMk cId="308423851" sldId="272"/>
            <ac:spMk id="19" creationId="{79F506C6-1769-9A65-25BE-292547AE4B19}"/>
          </ac:spMkLst>
        </pc:spChg>
        <pc:spChg chg="add mod">
          <ac:chgData name="Scott Claessens" userId="d0318c18-5a83-4843-9a0a-304a2c886dc7" providerId="ADAL" clId="{4FDA4F45-F39F-4E76-8662-FA110C82C502}" dt="2025-08-14T11:53:26.968" v="3896" actId="113"/>
          <ac:spMkLst>
            <pc:docMk/>
            <pc:sldMk cId="308423851" sldId="272"/>
            <ac:spMk id="20" creationId="{272868C9-8AB4-8BCF-8AE7-20F52D398045}"/>
          </ac:spMkLst>
        </pc:spChg>
        <pc:cxnChg chg="add mod">
          <ac:chgData name="Scott Claessens" userId="d0318c18-5a83-4843-9a0a-304a2c886dc7" providerId="ADAL" clId="{4FDA4F45-F39F-4E76-8662-FA110C82C502}" dt="2025-08-14T11:53:28.494" v="3897" actId="1582"/>
          <ac:cxnSpMkLst>
            <pc:docMk/>
            <pc:sldMk cId="308423851" sldId="272"/>
            <ac:cxnSpMk id="4" creationId="{280A695D-1FDC-411E-7413-9B177EE4FA45}"/>
          </ac:cxnSpMkLst>
        </pc:cxnChg>
        <pc:cxnChg chg="add mod">
          <ac:chgData name="Scott Claessens" userId="d0318c18-5a83-4843-9a0a-304a2c886dc7" providerId="ADAL" clId="{4FDA4F45-F39F-4E76-8662-FA110C82C502}" dt="2025-08-14T11:53:28.494" v="3897" actId="1582"/>
          <ac:cxnSpMkLst>
            <pc:docMk/>
            <pc:sldMk cId="308423851" sldId="272"/>
            <ac:cxnSpMk id="6" creationId="{CE699256-977E-4F66-E0BB-FAFF522379AE}"/>
          </ac:cxnSpMkLst>
        </pc:cxnChg>
        <pc:cxnChg chg="add mod">
          <ac:chgData name="Scott Claessens" userId="d0318c18-5a83-4843-9a0a-304a2c886dc7" providerId="ADAL" clId="{4FDA4F45-F39F-4E76-8662-FA110C82C502}" dt="2025-08-14T11:53:28.494" v="3897" actId="1582"/>
          <ac:cxnSpMkLst>
            <pc:docMk/>
            <pc:sldMk cId="308423851" sldId="272"/>
            <ac:cxnSpMk id="10" creationId="{E2409F75-475F-B11F-C23C-B4B51C33BDC4}"/>
          </ac:cxnSpMkLst>
        </pc:cxnChg>
        <pc:cxnChg chg="add mod">
          <ac:chgData name="Scott Claessens" userId="d0318c18-5a83-4843-9a0a-304a2c886dc7" providerId="ADAL" clId="{4FDA4F45-F39F-4E76-8662-FA110C82C502}" dt="2025-08-14T11:53:28.494" v="3897" actId="1582"/>
          <ac:cxnSpMkLst>
            <pc:docMk/>
            <pc:sldMk cId="308423851" sldId="272"/>
            <ac:cxnSpMk id="11" creationId="{6D274013-D11E-D333-F84E-366D389C29AC}"/>
          </ac:cxnSpMkLst>
        </pc:cxnChg>
        <pc:cxnChg chg="add mod">
          <ac:chgData name="Scott Claessens" userId="d0318c18-5a83-4843-9a0a-304a2c886dc7" providerId="ADAL" clId="{4FDA4F45-F39F-4E76-8662-FA110C82C502}" dt="2025-08-14T11:53:28.494" v="3897" actId="1582"/>
          <ac:cxnSpMkLst>
            <pc:docMk/>
            <pc:sldMk cId="308423851" sldId="272"/>
            <ac:cxnSpMk id="15" creationId="{778731D2-AE0D-F4CA-C866-C60234779BD7}"/>
          </ac:cxnSpMkLst>
        </pc:cxnChg>
        <pc:cxnChg chg="add mod">
          <ac:chgData name="Scott Claessens" userId="d0318c18-5a83-4843-9a0a-304a2c886dc7" providerId="ADAL" clId="{4FDA4F45-F39F-4E76-8662-FA110C82C502}" dt="2025-08-14T11:53:28.494" v="3897" actId="1582"/>
          <ac:cxnSpMkLst>
            <pc:docMk/>
            <pc:sldMk cId="308423851" sldId="272"/>
            <ac:cxnSpMk id="16" creationId="{F49B8DB9-5ABD-9710-41B7-7AEF2D11DCF1}"/>
          </ac:cxnSpMkLst>
        </pc:cxnChg>
      </pc:sldChg>
      <pc:sldChg chg="new del">
        <pc:chgData name="Scott Claessens" userId="d0318c18-5a83-4843-9a0a-304a2c886dc7" providerId="ADAL" clId="{4FDA4F45-F39F-4E76-8662-FA110C82C502}" dt="2025-08-14T12:21:04.427" v="3905" actId="47"/>
        <pc:sldMkLst>
          <pc:docMk/>
          <pc:sldMk cId="2492268443" sldId="273"/>
        </pc:sldMkLst>
      </pc:sldChg>
      <pc:sldChg chg="addSp delSp modSp new del mod">
        <pc:chgData name="Scott Claessens" userId="d0318c18-5a83-4843-9a0a-304a2c886dc7" providerId="ADAL" clId="{4FDA4F45-F39F-4E76-8662-FA110C82C502}" dt="2025-08-14T12:20:52.916" v="3902" actId="47"/>
        <pc:sldMkLst>
          <pc:docMk/>
          <pc:sldMk cId="4279858525" sldId="273"/>
        </pc:sldMkLst>
        <pc:spChg chg="add del mod">
          <ac:chgData name="Scott Claessens" userId="d0318c18-5a83-4843-9a0a-304a2c886dc7" providerId="ADAL" clId="{4FDA4F45-F39F-4E76-8662-FA110C82C502}" dt="2025-08-14T12:20:50.707" v="3901" actId="478"/>
          <ac:spMkLst>
            <pc:docMk/>
            <pc:sldMk cId="4279858525" sldId="273"/>
            <ac:spMk id="2" creationId="{9D153CBF-3BFC-DE51-FB76-724E8E96E9C2}"/>
          </ac:spMkLst>
        </pc:spChg>
        <pc:spChg chg="add del mod">
          <ac:chgData name="Scott Claessens" userId="d0318c18-5a83-4843-9a0a-304a2c886dc7" providerId="ADAL" clId="{4FDA4F45-F39F-4E76-8662-FA110C82C502}" dt="2025-08-14T12:20:50.707" v="3901" actId="478"/>
          <ac:spMkLst>
            <pc:docMk/>
            <pc:sldMk cId="4279858525" sldId="273"/>
            <ac:spMk id="3" creationId="{AB7E6E02-DD20-2183-30DD-31AF307A95F9}"/>
          </ac:spMkLst>
        </pc:spChg>
        <pc:spChg chg="add del mod">
          <ac:chgData name="Scott Claessens" userId="d0318c18-5a83-4843-9a0a-304a2c886dc7" providerId="ADAL" clId="{4FDA4F45-F39F-4E76-8662-FA110C82C502}" dt="2025-08-14T12:20:50.707" v="3901" actId="478"/>
          <ac:spMkLst>
            <pc:docMk/>
            <pc:sldMk cId="4279858525" sldId="273"/>
            <ac:spMk id="6" creationId="{E3982EDC-395D-A5E3-7333-534BFAA269D9}"/>
          </ac:spMkLst>
        </pc:spChg>
        <pc:spChg chg="add del mod">
          <ac:chgData name="Scott Claessens" userId="d0318c18-5a83-4843-9a0a-304a2c886dc7" providerId="ADAL" clId="{4FDA4F45-F39F-4E76-8662-FA110C82C502}" dt="2025-08-14T12:20:50.707" v="3901" actId="478"/>
          <ac:spMkLst>
            <pc:docMk/>
            <pc:sldMk cId="4279858525" sldId="273"/>
            <ac:spMk id="7" creationId="{095D7D17-20A4-83BC-AF2E-9B57B0B724D9}"/>
          </ac:spMkLst>
        </pc:spChg>
        <pc:cxnChg chg="add del mod">
          <ac:chgData name="Scott Claessens" userId="d0318c18-5a83-4843-9a0a-304a2c886dc7" providerId="ADAL" clId="{4FDA4F45-F39F-4E76-8662-FA110C82C502}" dt="2025-08-14T12:20:50.707" v="3901" actId="478"/>
          <ac:cxnSpMkLst>
            <pc:docMk/>
            <pc:sldMk cId="4279858525" sldId="273"/>
            <ac:cxnSpMk id="4" creationId="{9DA19A84-ED77-0649-D729-39C6AAF2CF85}"/>
          </ac:cxnSpMkLst>
        </pc:cxnChg>
        <pc:cxnChg chg="add del mod">
          <ac:chgData name="Scott Claessens" userId="d0318c18-5a83-4843-9a0a-304a2c886dc7" providerId="ADAL" clId="{4FDA4F45-F39F-4E76-8662-FA110C82C502}" dt="2025-08-14T12:20:50.707" v="3901" actId="478"/>
          <ac:cxnSpMkLst>
            <pc:docMk/>
            <pc:sldMk cId="4279858525" sldId="273"/>
            <ac:cxnSpMk id="5" creationId="{DFBB48D1-0D39-6549-BE74-B676C9EC5718}"/>
          </ac:cxnSpMkLst>
        </pc:cxnChg>
      </pc:sldChg>
      <pc:sldChg chg="addSp delSp modSp new mod">
        <pc:chgData name="Scott Claessens" userId="d0318c18-5a83-4843-9a0a-304a2c886dc7" providerId="ADAL" clId="{4FDA4F45-F39F-4E76-8662-FA110C82C502}" dt="2025-08-14T13:07:57.175" v="4767" actId="20577"/>
        <pc:sldMkLst>
          <pc:docMk/>
          <pc:sldMk cId="2315652485" sldId="274"/>
        </pc:sldMkLst>
        <pc:spChg chg="del">
          <ac:chgData name="Scott Claessens" userId="d0318c18-5a83-4843-9a0a-304a2c886dc7" providerId="ADAL" clId="{4FDA4F45-F39F-4E76-8662-FA110C82C502}" dt="2025-08-14T12:21:13.879" v="3906" actId="478"/>
          <ac:spMkLst>
            <pc:docMk/>
            <pc:sldMk cId="2315652485" sldId="274"/>
            <ac:spMk id="2" creationId="{8723DB80-FA11-1349-F1CC-648CB81C2114}"/>
          </ac:spMkLst>
        </pc:spChg>
        <pc:spChg chg="mod">
          <ac:chgData name="Scott Claessens" userId="d0318c18-5a83-4843-9a0a-304a2c886dc7" providerId="ADAL" clId="{4FDA4F45-F39F-4E76-8662-FA110C82C502}" dt="2025-08-14T13:07:57.175" v="4767" actId="20577"/>
          <ac:spMkLst>
            <pc:docMk/>
            <pc:sldMk cId="2315652485" sldId="274"/>
            <ac:spMk id="3" creationId="{78165BF7-408C-D5A3-5A1B-63DF9B3BC443}"/>
          </ac:spMkLst>
        </pc:spChg>
        <pc:spChg chg="add mod">
          <ac:chgData name="Scott Claessens" userId="d0318c18-5a83-4843-9a0a-304a2c886dc7" providerId="ADAL" clId="{4FDA4F45-F39F-4E76-8662-FA110C82C502}" dt="2025-08-14T12:51:30.674" v="4348" actId="1038"/>
          <ac:spMkLst>
            <pc:docMk/>
            <pc:sldMk cId="2315652485" sldId="274"/>
            <ac:spMk id="4" creationId="{23BAC631-DD4F-2D47-9B25-578E2C73DC0F}"/>
          </ac:spMkLst>
        </pc:spChg>
        <pc:spChg chg="add mod">
          <ac:chgData name="Scott Claessens" userId="d0318c18-5a83-4843-9a0a-304a2c886dc7" providerId="ADAL" clId="{4FDA4F45-F39F-4E76-8662-FA110C82C502}" dt="2025-08-14T12:51:30.674" v="4348" actId="1038"/>
          <ac:spMkLst>
            <pc:docMk/>
            <pc:sldMk cId="2315652485" sldId="274"/>
            <ac:spMk id="5" creationId="{BFAC3813-84F4-DB2A-D521-EA33B2DD4736}"/>
          </ac:spMkLst>
        </pc:spChg>
        <pc:spChg chg="add mod">
          <ac:chgData name="Scott Claessens" userId="d0318c18-5a83-4843-9a0a-304a2c886dc7" providerId="ADAL" clId="{4FDA4F45-F39F-4E76-8662-FA110C82C502}" dt="2025-08-14T12:51:30.674" v="4348" actId="1038"/>
          <ac:spMkLst>
            <pc:docMk/>
            <pc:sldMk cId="2315652485" sldId="274"/>
            <ac:spMk id="8" creationId="{8B47D188-1810-FC81-7041-D4D833E254D7}"/>
          </ac:spMkLst>
        </pc:spChg>
        <pc:spChg chg="add mod">
          <ac:chgData name="Scott Claessens" userId="d0318c18-5a83-4843-9a0a-304a2c886dc7" providerId="ADAL" clId="{4FDA4F45-F39F-4E76-8662-FA110C82C502}" dt="2025-08-14T12:51:25.993" v="4338" actId="1038"/>
          <ac:spMkLst>
            <pc:docMk/>
            <pc:sldMk cId="2315652485" sldId="274"/>
            <ac:spMk id="9" creationId="{CD5B3B06-068E-A657-8ABB-234E59D7338C}"/>
          </ac:spMkLst>
        </pc:spChg>
        <pc:cxnChg chg="add mod">
          <ac:chgData name="Scott Claessens" userId="d0318c18-5a83-4843-9a0a-304a2c886dc7" providerId="ADAL" clId="{4FDA4F45-F39F-4E76-8662-FA110C82C502}" dt="2025-08-14T12:51:30.674" v="4348" actId="1038"/>
          <ac:cxnSpMkLst>
            <pc:docMk/>
            <pc:sldMk cId="2315652485" sldId="274"/>
            <ac:cxnSpMk id="6" creationId="{C1FCEFFE-872E-DC13-E4A7-1B185A6E10E6}"/>
          </ac:cxnSpMkLst>
        </pc:cxnChg>
        <pc:cxnChg chg="add mod">
          <ac:chgData name="Scott Claessens" userId="d0318c18-5a83-4843-9a0a-304a2c886dc7" providerId="ADAL" clId="{4FDA4F45-F39F-4E76-8662-FA110C82C502}" dt="2025-08-14T12:51:30.674" v="4348" actId="1038"/>
          <ac:cxnSpMkLst>
            <pc:docMk/>
            <pc:sldMk cId="2315652485" sldId="274"/>
            <ac:cxnSpMk id="7" creationId="{BE980CC5-AE90-E9B1-9974-5351617FA16A}"/>
          </ac:cxnSpMkLst>
        </pc:cxnChg>
      </pc:sldChg>
      <pc:sldChg chg="addSp delSp modSp new mod setBg">
        <pc:chgData name="Scott Claessens" userId="d0318c18-5a83-4843-9a0a-304a2c886dc7" providerId="ADAL" clId="{4FDA4F45-F39F-4E76-8662-FA110C82C502}" dt="2025-08-14T12:46:09.232" v="4181" actId="732"/>
        <pc:sldMkLst>
          <pc:docMk/>
          <pc:sldMk cId="1032146256" sldId="275"/>
        </pc:sldMkLst>
        <pc:spChg chg="add del">
          <ac:chgData name="Scott Claessens" userId="d0318c18-5a83-4843-9a0a-304a2c886dc7" providerId="ADAL" clId="{4FDA4F45-F39F-4E76-8662-FA110C82C502}" dt="2025-08-14T12:28:56.144" v="4109" actId="26606"/>
          <ac:spMkLst>
            <pc:docMk/>
            <pc:sldMk cId="1032146256" sldId="275"/>
            <ac:spMk id="8" creationId="{F3060C83-F051-4F0E-ABAD-AA0DFC48B218}"/>
          </ac:spMkLst>
        </pc:spChg>
        <pc:spChg chg="add del">
          <ac:chgData name="Scott Claessens" userId="d0318c18-5a83-4843-9a0a-304a2c886dc7" providerId="ADAL" clId="{4FDA4F45-F39F-4E76-8662-FA110C82C502}" dt="2025-08-14T12:28:56.144" v="4109" actId="26606"/>
          <ac:spMkLst>
            <pc:docMk/>
            <pc:sldMk cId="1032146256" sldId="275"/>
            <ac:spMk id="10" creationId="{83C98ABE-055B-441F-B07E-44F97F083C39}"/>
          </ac:spMkLst>
        </pc:spChg>
        <pc:spChg chg="add del">
          <ac:chgData name="Scott Claessens" userId="d0318c18-5a83-4843-9a0a-304a2c886dc7" providerId="ADAL" clId="{4FDA4F45-F39F-4E76-8662-FA110C82C502}" dt="2025-08-14T12:28:56.144" v="4109" actId="26606"/>
          <ac:spMkLst>
            <pc:docMk/>
            <pc:sldMk cId="1032146256" sldId="275"/>
            <ac:spMk id="12" creationId="{29FDB030-9B49-4CED-8CCD-4D99382388AC}"/>
          </ac:spMkLst>
        </pc:spChg>
        <pc:spChg chg="add del">
          <ac:chgData name="Scott Claessens" userId="d0318c18-5a83-4843-9a0a-304a2c886dc7" providerId="ADAL" clId="{4FDA4F45-F39F-4E76-8662-FA110C82C502}" dt="2025-08-14T12:28:56.144" v="4109" actId="26606"/>
          <ac:spMkLst>
            <pc:docMk/>
            <pc:sldMk cId="1032146256" sldId="275"/>
            <ac:spMk id="14" creationId="{3783CA14-24A1-485C-8B30-D6A5D87987AD}"/>
          </ac:spMkLst>
        </pc:spChg>
        <pc:spChg chg="add del">
          <ac:chgData name="Scott Claessens" userId="d0318c18-5a83-4843-9a0a-304a2c886dc7" providerId="ADAL" clId="{4FDA4F45-F39F-4E76-8662-FA110C82C502}" dt="2025-08-14T12:28:56.144" v="4109" actId="26606"/>
          <ac:spMkLst>
            <pc:docMk/>
            <pc:sldMk cId="1032146256" sldId="275"/>
            <ac:spMk id="16" creationId="{9A97C86A-04D6-40F7-AE84-31AB43E6A846}"/>
          </ac:spMkLst>
        </pc:spChg>
        <pc:spChg chg="add del">
          <ac:chgData name="Scott Claessens" userId="d0318c18-5a83-4843-9a0a-304a2c886dc7" providerId="ADAL" clId="{4FDA4F45-F39F-4E76-8662-FA110C82C502}" dt="2025-08-14T12:28:56.144" v="4109" actId="26606"/>
          <ac:spMkLst>
            <pc:docMk/>
            <pc:sldMk cId="1032146256" sldId="275"/>
            <ac:spMk id="18" creationId="{FF9F2414-84E8-453E-B1F3-389FDE8192D9}"/>
          </ac:spMkLst>
        </pc:spChg>
        <pc:spChg chg="add del">
          <ac:chgData name="Scott Claessens" userId="d0318c18-5a83-4843-9a0a-304a2c886dc7" providerId="ADAL" clId="{4FDA4F45-F39F-4E76-8662-FA110C82C502}" dt="2025-08-14T12:28:56.144" v="4109" actId="26606"/>
          <ac:spMkLst>
            <pc:docMk/>
            <pc:sldMk cId="1032146256" sldId="275"/>
            <ac:spMk id="20" creationId="{3ECA69A1-7536-43AC-85EF-C7106179F5ED}"/>
          </ac:spMkLst>
        </pc:spChg>
        <pc:picChg chg="add del mod">
          <ac:chgData name="Scott Claessens" userId="d0318c18-5a83-4843-9a0a-304a2c886dc7" providerId="ADAL" clId="{4FDA4F45-F39F-4E76-8662-FA110C82C502}" dt="2025-08-14T12:30:11.158" v="4117" actId="478"/>
          <ac:picMkLst>
            <pc:docMk/>
            <pc:sldMk cId="1032146256" sldId="275"/>
            <ac:picMk id="3" creationId="{7198D7FC-31EB-ADB9-E9C7-BA7DAE0C4049}"/>
          </ac:picMkLst>
        </pc:picChg>
        <pc:picChg chg="add del mod">
          <ac:chgData name="Scott Claessens" userId="d0318c18-5a83-4843-9a0a-304a2c886dc7" providerId="ADAL" clId="{4FDA4F45-F39F-4E76-8662-FA110C82C502}" dt="2025-08-14T12:30:08.875" v="4116" actId="478"/>
          <ac:picMkLst>
            <pc:docMk/>
            <pc:sldMk cId="1032146256" sldId="275"/>
            <ac:picMk id="5" creationId="{59BDECA5-29F2-53C3-1ACC-86A0296927C0}"/>
          </ac:picMkLst>
        </pc:picChg>
        <pc:picChg chg="add del">
          <ac:chgData name="Scott Claessens" userId="d0318c18-5a83-4843-9a0a-304a2c886dc7" providerId="ADAL" clId="{4FDA4F45-F39F-4E76-8662-FA110C82C502}" dt="2025-08-14T12:39:25.860" v="4119" actId="478"/>
          <ac:picMkLst>
            <pc:docMk/>
            <pc:sldMk cId="1032146256" sldId="275"/>
            <ac:picMk id="7" creationId="{51010153-D89D-ED14-DA60-C4677C52BC47}"/>
          </ac:picMkLst>
        </pc:picChg>
        <pc:picChg chg="add mod modCrop">
          <ac:chgData name="Scott Claessens" userId="d0318c18-5a83-4843-9a0a-304a2c886dc7" providerId="ADAL" clId="{4FDA4F45-F39F-4E76-8662-FA110C82C502}" dt="2025-08-14T12:46:09.232" v="4181" actId="732"/>
          <ac:picMkLst>
            <pc:docMk/>
            <pc:sldMk cId="1032146256" sldId="275"/>
            <ac:picMk id="11" creationId="{96B1F3C0-80D8-A4BA-8C51-9477A842099E}"/>
          </ac:picMkLst>
        </pc:picChg>
        <pc:picChg chg="add mod">
          <ac:chgData name="Scott Claessens" userId="d0318c18-5a83-4843-9a0a-304a2c886dc7" providerId="ADAL" clId="{4FDA4F45-F39F-4E76-8662-FA110C82C502}" dt="2025-08-14T12:45:26.654" v="4180" actId="1036"/>
          <ac:picMkLst>
            <pc:docMk/>
            <pc:sldMk cId="1032146256" sldId="275"/>
            <ac:picMk id="15" creationId="{E6572C5A-A656-E8B8-27C9-4B5A0440B4B1}"/>
          </ac:picMkLst>
        </pc:picChg>
        <pc:picChg chg="add mod">
          <ac:chgData name="Scott Claessens" userId="d0318c18-5a83-4843-9a0a-304a2c886dc7" providerId="ADAL" clId="{4FDA4F45-F39F-4E76-8662-FA110C82C502}" dt="2025-08-14T12:45:26.654" v="4180" actId="1036"/>
          <ac:picMkLst>
            <pc:docMk/>
            <pc:sldMk cId="1032146256" sldId="275"/>
            <ac:picMk id="19" creationId="{6B35C37E-CB85-AA4A-6E34-16AFF7A66294}"/>
          </ac:picMkLst>
        </pc:picChg>
      </pc:sldChg>
      <pc:sldChg chg="modSp add mod ord">
        <pc:chgData name="Scott Claessens" userId="d0318c18-5a83-4843-9a0a-304a2c886dc7" providerId="ADAL" clId="{4FDA4F45-F39F-4E76-8662-FA110C82C502}" dt="2025-08-14T13:07:54.620" v="4763" actId="20577"/>
        <pc:sldMkLst>
          <pc:docMk/>
          <pc:sldMk cId="1291579294" sldId="276"/>
        </pc:sldMkLst>
        <pc:spChg chg="mod">
          <ac:chgData name="Scott Claessens" userId="d0318c18-5a83-4843-9a0a-304a2c886dc7" providerId="ADAL" clId="{4FDA4F45-F39F-4E76-8662-FA110C82C502}" dt="2025-08-14T13:07:54.620" v="4763" actId="20577"/>
          <ac:spMkLst>
            <pc:docMk/>
            <pc:sldMk cId="1291579294" sldId="276"/>
            <ac:spMk id="3" creationId="{64F8623D-A083-1DF9-2113-0C4B3B24B460}"/>
          </ac:spMkLst>
        </pc:spChg>
        <pc:spChg chg="mod">
          <ac:chgData name="Scott Claessens" userId="d0318c18-5a83-4843-9a0a-304a2c886dc7" providerId="ADAL" clId="{4FDA4F45-F39F-4E76-8662-FA110C82C502}" dt="2025-08-14T12:51:13.334" v="4318" actId="1038"/>
          <ac:spMkLst>
            <pc:docMk/>
            <pc:sldMk cId="1291579294" sldId="276"/>
            <ac:spMk id="4" creationId="{3CA35870-665B-F136-09F4-72DCAD635FB1}"/>
          </ac:spMkLst>
        </pc:spChg>
        <pc:spChg chg="mod">
          <ac:chgData name="Scott Claessens" userId="d0318c18-5a83-4843-9a0a-304a2c886dc7" providerId="ADAL" clId="{4FDA4F45-F39F-4E76-8662-FA110C82C502}" dt="2025-08-14T12:51:13.334" v="4318" actId="1038"/>
          <ac:spMkLst>
            <pc:docMk/>
            <pc:sldMk cId="1291579294" sldId="276"/>
            <ac:spMk id="5" creationId="{9996E1CB-C26C-F224-6839-0E92451F1E04}"/>
          </ac:spMkLst>
        </pc:spChg>
        <pc:spChg chg="mod">
          <ac:chgData name="Scott Claessens" userId="d0318c18-5a83-4843-9a0a-304a2c886dc7" providerId="ADAL" clId="{4FDA4F45-F39F-4E76-8662-FA110C82C502}" dt="2025-08-14T12:51:13.334" v="4318" actId="1038"/>
          <ac:spMkLst>
            <pc:docMk/>
            <pc:sldMk cId="1291579294" sldId="276"/>
            <ac:spMk id="8" creationId="{0987D7EF-0AF7-1F13-80B3-CC91710CB06B}"/>
          </ac:spMkLst>
        </pc:spChg>
        <pc:spChg chg="mod">
          <ac:chgData name="Scott Claessens" userId="d0318c18-5a83-4843-9a0a-304a2c886dc7" providerId="ADAL" clId="{4FDA4F45-F39F-4E76-8662-FA110C82C502}" dt="2025-08-14T12:51:18.800" v="4328" actId="1038"/>
          <ac:spMkLst>
            <pc:docMk/>
            <pc:sldMk cId="1291579294" sldId="276"/>
            <ac:spMk id="9" creationId="{D29FCAF5-FF23-FDEC-6FC8-EAEBAE21F775}"/>
          </ac:spMkLst>
        </pc:spChg>
        <pc:cxnChg chg="mod">
          <ac:chgData name="Scott Claessens" userId="d0318c18-5a83-4843-9a0a-304a2c886dc7" providerId="ADAL" clId="{4FDA4F45-F39F-4E76-8662-FA110C82C502}" dt="2025-08-14T12:51:13.334" v="4318" actId="1038"/>
          <ac:cxnSpMkLst>
            <pc:docMk/>
            <pc:sldMk cId="1291579294" sldId="276"/>
            <ac:cxnSpMk id="6" creationId="{DE164F86-E131-C745-7C93-A1320BF096D8}"/>
          </ac:cxnSpMkLst>
        </pc:cxnChg>
        <pc:cxnChg chg="mod">
          <ac:chgData name="Scott Claessens" userId="d0318c18-5a83-4843-9a0a-304a2c886dc7" providerId="ADAL" clId="{4FDA4F45-F39F-4E76-8662-FA110C82C502}" dt="2025-08-14T12:51:13.334" v="4318" actId="1038"/>
          <ac:cxnSpMkLst>
            <pc:docMk/>
            <pc:sldMk cId="1291579294" sldId="276"/>
            <ac:cxnSpMk id="7" creationId="{C29560C3-285E-0CAE-8975-C455734DADC7}"/>
          </ac:cxnSpMkLst>
        </pc:cxnChg>
      </pc:sldChg>
      <pc:sldChg chg="addSp delSp modSp add mod ord">
        <pc:chgData name="Scott Claessens" userId="d0318c18-5a83-4843-9a0a-304a2c886dc7" providerId="ADAL" clId="{4FDA4F45-F39F-4E76-8662-FA110C82C502}" dt="2025-08-14T12:48:52.813" v="4267" actId="1076"/>
        <pc:sldMkLst>
          <pc:docMk/>
          <pc:sldMk cId="854073331" sldId="277"/>
        </pc:sldMkLst>
        <pc:picChg chg="add mod modCrop">
          <ac:chgData name="Scott Claessens" userId="d0318c18-5a83-4843-9a0a-304a2c886dc7" providerId="ADAL" clId="{4FDA4F45-F39F-4E76-8662-FA110C82C502}" dt="2025-08-14T12:47:03.765" v="4250" actId="732"/>
          <ac:picMkLst>
            <pc:docMk/>
            <pc:sldMk cId="854073331" sldId="277"/>
            <ac:picMk id="3" creationId="{C5068ECD-D7AA-1588-E23D-0BACFDA32A2C}"/>
          </ac:picMkLst>
        </pc:picChg>
        <pc:picChg chg="add del mod">
          <ac:chgData name="Scott Claessens" userId="d0318c18-5a83-4843-9a0a-304a2c886dc7" providerId="ADAL" clId="{4FDA4F45-F39F-4E76-8662-FA110C82C502}" dt="2025-08-14T12:48:20.219" v="4253" actId="478"/>
          <ac:picMkLst>
            <pc:docMk/>
            <pc:sldMk cId="854073331" sldId="277"/>
            <ac:picMk id="5" creationId="{42C87761-1577-DC68-D290-B05917F7EAB2}"/>
          </ac:picMkLst>
        </pc:picChg>
        <pc:picChg chg="add mod">
          <ac:chgData name="Scott Claessens" userId="d0318c18-5a83-4843-9a0a-304a2c886dc7" providerId="ADAL" clId="{4FDA4F45-F39F-4E76-8662-FA110C82C502}" dt="2025-08-14T12:48:23.644" v="4265" actId="1035"/>
          <ac:picMkLst>
            <pc:docMk/>
            <pc:sldMk cId="854073331" sldId="277"/>
            <ac:picMk id="7" creationId="{94982C39-D721-B7BE-EF32-F31AA7EBC3B6}"/>
          </ac:picMkLst>
        </pc:picChg>
        <pc:picChg chg="add mod">
          <ac:chgData name="Scott Claessens" userId="d0318c18-5a83-4843-9a0a-304a2c886dc7" providerId="ADAL" clId="{4FDA4F45-F39F-4E76-8662-FA110C82C502}" dt="2025-08-14T12:48:52.813" v="4267" actId="1076"/>
          <ac:picMkLst>
            <pc:docMk/>
            <pc:sldMk cId="854073331" sldId="277"/>
            <ac:picMk id="9" creationId="{DBFBEE74-76C5-B640-F46D-D9B3B8C3F657}"/>
          </ac:picMkLst>
        </pc:picChg>
        <pc:picChg chg="del">
          <ac:chgData name="Scott Claessens" userId="d0318c18-5a83-4843-9a0a-304a2c886dc7" providerId="ADAL" clId="{4FDA4F45-F39F-4E76-8662-FA110C82C502}" dt="2025-08-14T12:46:43.088" v="4248" actId="478"/>
          <ac:picMkLst>
            <pc:docMk/>
            <pc:sldMk cId="854073331" sldId="277"/>
            <ac:picMk id="11" creationId="{13F237C7-61BA-63C1-E3DA-4BB74848FD80}"/>
          </ac:picMkLst>
        </pc:picChg>
        <pc:picChg chg="del">
          <ac:chgData name="Scott Claessens" userId="d0318c18-5a83-4843-9a0a-304a2c886dc7" providerId="ADAL" clId="{4FDA4F45-F39F-4E76-8662-FA110C82C502}" dt="2025-08-14T12:46:15.678" v="4182" actId="478"/>
          <ac:picMkLst>
            <pc:docMk/>
            <pc:sldMk cId="854073331" sldId="277"/>
            <ac:picMk id="15" creationId="{F9601FC0-1707-30E3-E6E3-5D90FC2F5566}"/>
          </ac:picMkLst>
        </pc:picChg>
        <pc:picChg chg="del">
          <ac:chgData name="Scott Claessens" userId="d0318c18-5a83-4843-9a0a-304a2c886dc7" providerId="ADAL" clId="{4FDA4F45-F39F-4E76-8662-FA110C82C502}" dt="2025-08-14T12:46:17.059" v="4183" actId="478"/>
          <ac:picMkLst>
            <pc:docMk/>
            <pc:sldMk cId="854073331" sldId="277"/>
            <ac:picMk id="19" creationId="{3150685E-6243-7A5B-34BD-758340CE64EE}"/>
          </ac:picMkLst>
        </pc:picChg>
      </pc:sldChg>
      <pc:sldChg chg="modSp add mod ord">
        <pc:chgData name="Scott Claessens" userId="d0318c18-5a83-4843-9a0a-304a2c886dc7" providerId="ADAL" clId="{4FDA4F45-F39F-4E76-8662-FA110C82C502}" dt="2025-08-14T13:08:02.190" v="4775" actId="20577"/>
        <pc:sldMkLst>
          <pc:docMk/>
          <pc:sldMk cId="2679103684" sldId="278"/>
        </pc:sldMkLst>
        <pc:spChg chg="mod">
          <ac:chgData name="Scott Claessens" userId="d0318c18-5a83-4843-9a0a-304a2c886dc7" providerId="ADAL" clId="{4FDA4F45-F39F-4E76-8662-FA110C82C502}" dt="2025-08-14T13:08:02.190" v="4775" actId="20577"/>
          <ac:spMkLst>
            <pc:docMk/>
            <pc:sldMk cId="2679103684" sldId="278"/>
            <ac:spMk id="3" creationId="{6E598CA8-D175-56CB-695E-47F121545DEA}"/>
          </ac:spMkLst>
        </pc:spChg>
        <pc:spChg chg="mod">
          <ac:chgData name="Scott Claessens" userId="d0318c18-5a83-4843-9a0a-304a2c886dc7" providerId="ADAL" clId="{4FDA4F45-F39F-4E76-8662-FA110C82C502}" dt="2025-08-14T12:51:05.877" v="4298" actId="1038"/>
          <ac:spMkLst>
            <pc:docMk/>
            <pc:sldMk cId="2679103684" sldId="278"/>
            <ac:spMk id="4" creationId="{8798236C-0485-3720-7817-29A17CE594EB}"/>
          </ac:spMkLst>
        </pc:spChg>
        <pc:spChg chg="mod">
          <ac:chgData name="Scott Claessens" userId="d0318c18-5a83-4843-9a0a-304a2c886dc7" providerId="ADAL" clId="{4FDA4F45-F39F-4E76-8662-FA110C82C502}" dt="2025-08-14T12:51:05.877" v="4298" actId="1038"/>
          <ac:spMkLst>
            <pc:docMk/>
            <pc:sldMk cId="2679103684" sldId="278"/>
            <ac:spMk id="5" creationId="{B1DBDC52-FF28-9B60-204C-CA6F57DE8E86}"/>
          </ac:spMkLst>
        </pc:spChg>
        <pc:spChg chg="mod">
          <ac:chgData name="Scott Claessens" userId="d0318c18-5a83-4843-9a0a-304a2c886dc7" providerId="ADAL" clId="{4FDA4F45-F39F-4E76-8662-FA110C82C502}" dt="2025-08-14T12:51:05.877" v="4298" actId="1038"/>
          <ac:spMkLst>
            <pc:docMk/>
            <pc:sldMk cId="2679103684" sldId="278"/>
            <ac:spMk id="8" creationId="{B2C64B0F-84C1-FFE6-ED73-63B77EFC033E}"/>
          </ac:spMkLst>
        </pc:spChg>
        <pc:spChg chg="mod">
          <ac:chgData name="Scott Claessens" userId="d0318c18-5a83-4843-9a0a-304a2c886dc7" providerId="ADAL" clId="{4FDA4F45-F39F-4E76-8662-FA110C82C502}" dt="2025-08-14T12:50:55.385" v="4278" actId="20577"/>
          <ac:spMkLst>
            <pc:docMk/>
            <pc:sldMk cId="2679103684" sldId="278"/>
            <ac:spMk id="9" creationId="{2A2FBE7B-52E1-0810-6EDD-512FD1470706}"/>
          </ac:spMkLst>
        </pc:spChg>
        <pc:cxnChg chg="mod">
          <ac:chgData name="Scott Claessens" userId="d0318c18-5a83-4843-9a0a-304a2c886dc7" providerId="ADAL" clId="{4FDA4F45-F39F-4E76-8662-FA110C82C502}" dt="2025-08-14T12:51:38.144" v="4349" actId="196"/>
          <ac:cxnSpMkLst>
            <pc:docMk/>
            <pc:sldMk cId="2679103684" sldId="278"/>
            <ac:cxnSpMk id="6" creationId="{C3E14E82-93F5-5064-FDD0-52C3879D806D}"/>
          </ac:cxnSpMkLst>
        </pc:cxnChg>
        <pc:cxnChg chg="mod">
          <ac:chgData name="Scott Claessens" userId="d0318c18-5a83-4843-9a0a-304a2c886dc7" providerId="ADAL" clId="{4FDA4F45-F39F-4E76-8662-FA110C82C502}" dt="2025-08-14T12:51:40.620" v="4350" actId="196"/>
          <ac:cxnSpMkLst>
            <pc:docMk/>
            <pc:sldMk cId="2679103684" sldId="278"/>
            <ac:cxnSpMk id="7" creationId="{BC03932F-04C2-1FF8-D52C-8146B0EB4E3D}"/>
          </ac:cxnSpMkLst>
        </pc:cxnChg>
      </pc:sldChg>
      <pc:sldChg chg="addSp delSp modSp add mod ord">
        <pc:chgData name="Scott Claessens" userId="d0318c18-5a83-4843-9a0a-304a2c886dc7" providerId="ADAL" clId="{4FDA4F45-F39F-4E76-8662-FA110C82C502}" dt="2025-08-14T12:58:13.714" v="4483" actId="1036"/>
        <pc:sldMkLst>
          <pc:docMk/>
          <pc:sldMk cId="1927569331" sldId="279"/>
        </pc:sldMkLst>
        <pc:picChg chg="del">
          <ac:chgData name="Scott Claessens" userId="d0318c18-5a83-4843-9a0a-304a2c886dc7" providerId="ADAL" clId="{4FDA4F45-F39F-4E76-8662-FA110C82C502}" dt="2025-08-14T12:55:34.334" v="4452" actId="478"/>
          <ac:picMkLst>
            <pc:docMk/>
            <pc:sldMk cId="1927569331" sldId="279"/>
            <ac:picMk id="3" creationId="{BB90C4D0-9D9E-A41B-66E8-12ACACBA1D0E}"/>
          </ac:picMkLst>
        </pc:picChg>
        <pc:picChg chg="add mod ord modCrop">
          <ac:chgData name="Scott Claessens" userId="d0318c18-5a83-4843-9a0a-304a2c886dc7" providerId="ADAL" clId="{4FDA4F45-F39F-4E76-8662-FA110C82C502}" dt="2025-08-14T12:55:39.511" v="4453" actId="732"/>
          <ac:picMkLst>
            <pc:docMk/>
            <pc:sldMk cId="1927569331" sldId="279"/>
            <ac:picMk id="4" creationId="{C84E9343-DD77-5995-EB80-EB3CE8AC319D}"/>
          </ac:picMkLst>
        </pc:picChg>
        <pc:picChg chg="add mod">
          <ac:chgData name="Scott Claessens" userId="d0318c18-5a83-4843-9a0a-304a2c886dc7" providerId="ADAL" clId="{4FDA4F45-F39F-4E76-8662-FA110C82C502}" dt="2025-08-14T12:57:59.345" v="4479" actId="1037"/>
          <ac:picMkLst>
            <pc:docMk/>
            <pc:sldMk cId="1927569331" sldId="279"/>
            <ac:picMk id="6" creationId="{D4C9B689-569D-EC15-75DA-994F036DDF38}"/>
          </ac:picMkLst>
        </pc:picChg>
        <pc:picChg chg="del">
          <ac:chgData name="Scott Claessens" userId="d0318c18-5a83-4843-9a0a-304a2c886dc7" providerId="ADAL" clId="{4FDA4F45-F39F-4E76-8662-FA110C82C502}" dt="2025-08-14T12:55:12.207" v="4366" actId="478"/>
          <ac:picMkLst>
            <pc:docMk/>
            <pc:sldMk cId="1927569331" sldId="279"/>
            <ac:picMk id="7" creationId="{01DC3609-D52D-4FC6-5CC3-7065F96C1F5C}"/>
          </ac:picMkLst>
        </pc:picChg>
        <pc:picChg chg="del">
          <ac:chgData name="Scott Claessens" userId="d0318c18-5a83-4843-9a0a-304a2c886dc7" providerId="ADAL" clId="{4FDA4F45-F39F-4E76-8662-FA110C82C502}" dt="2025-08-14T12:55:13.522" v="4367" actId="478"/>
          <ac:picMkLst>
            <pc:docMk/>
            <pc:sldMk cId="1927569331" sldId="279"/>
            <ac:picMk id="9" creationId="{1434857E-3FF6-3BE1-FF17-9F28169AE90C}"/>
          </ac:picMkLst>
        </pc:picChg>
        <pc:picChg chg="add mod">
          <ac:chgData name="Scott Claessens" userId="d0318c18-5a83-4843-9a0a-304a2c886dc7" providerId="ADAL" clId="{4FDA4F45-F39F-4E76-8662-FA110C82C502}" dt="2025-08-14T12:58:13.714" v="4483" actId="1036"/>
          <ac:picMkLst>
            <pc:docMk/>
            <pc:sldMk cId="1927569331" sldId="279"/>
            <ac:picMk id="10" creationId="{FA609B6B-E89F-6FEB-6E4E-A8538BDB71A7}"/>
          </ac:picMkLst>
        </pc:picChg>
      </pc:sldChg>
      <pc:sldChg chg="addSp modSp new mod">
        <pc:chgData name="Scott Claessens" userId="d0318c18-5a83-4843-9a0a-304a2c886dc7" providerId="ADAL" clId="{4FDA4F45-F39F-4E76-8662-FA110C82C502}" dt="2025-08-14T13:12:18.514" v="4830" actId="732"/>
        <pc:sldMkLst>
          <pc:docMk/>
          <pc:sldMk cId="1633597389" sldId="280"/>
        </pc:sldMkLst>
        <pc:spChg chg="add mod">
          <ac:chgData name="Scott Claessens" userId="d0318c18-5a83-4843-9a0a-304a2c886dc7" providerId="ADAL" clId="{4FDA4F45-F39F-4E76-8662-FA110C82C502}" dt="2025-08-14T13:08:21.064" v="4785" actId="1038"/>
          <ac:spMkLst>
            <pc:docMk/>
            <pc:sldMk cId="1633597389" sldId="280"/>
            <ac:spMk id="2" creationId="{A4FFADCA-B536-8F58-1552-CC4E0F56BE09}"/>
          </ac:spMkLst>
        </pc:spChg>
        <pc:spChg chg="add mod">
          <ac:chgData name="Scott Claessens" userId="d0318c18-5a83-4843-9a0a-304a2c886dc7" providerId="ADAL" clId="{4FDA4F45-F39F-4E76-8662-FA110C82C502}" dt="2025-08-14T13:08:21.064" v="4785" actId="1038"/>
          <ac:spMkLst>
            <pc:docMk/>
            <pc:sldMk cId="1633597389" sldId="280"/>
            <ac:spMk id="3" creationId="{9BB02F2F-815E-8A04-3E23-D6DCEA1AE0C4}"/>
          </ac:spMkLst>
        </pc:spChg>
        <pc:spChg chg="add mod">
          <ac:chgData name="Scott Claessens" userId="d0318c18-5a83-4843-9a0a-304a2c886dc7" providerId="ADAL" clId="{4FDA4F45-F39F-4E76-8662-FA110C82C502}" dt="2025-08-14T13:08:21.064" v="4785" actId="1038"/>
          <ac:spMkLst>
            <pc:docMk/>
            <pc:sldMk cId="1633597389" sldId="280"/>
            <ac:spMk id="6" creationId="{D8CB5FD5-8A20-6874-15DD-F912C79EE627}"/>
          </ac:spMkLst>
        </pc:spChg>
        <pc:picChg chg="add mod modCrop">
          <ac:chgData name="Scott Claessens" userId="d0318c18-5a83-4843-9a0a-304a2c886dc7" providerId="ADAL" clId="{4FDA4F45-F39F-4E76-8662-FA110C82C502}" dt="2025-08-14T13:12:18.514" v="4830" actId="732"/>
          <ac:picMkLst>
            <pc:docMk/>
            <pc:sldMk cId="1633597389" sldId="280"/>
            <ac:picMk id="8" creationId="{EA4D1D59-2A42-76AF-50AC-93CD17A7377A}"/>
          </ac:picMkLst>
        </pc:picChg>
        <pc:cxnChg chg="add mod">
          <ac:chgData name="Scott Claessens" userId="d0318c18-5a83-4843-9a0a-304a2c886dc7" providerId="ADAL" clId="{4FDA4F45-F39F-4E76-8662-FA110C82C502}" dt="2025-08-14T13:08:21.064" v="4785" actId="1038"/>
          <ac:cxnSpMkLst>
            <pc:docMk/>
            <pc:sldMk cId="1633597389" sldId="280"/>
            <ac:cxnSpMk id="4" creationId="{39DE675A-51AF-B186-AEA4-5D40E0368121}"/>
          </ac:cxnSpMkLst>
        </pc:cxnChg>
        <pc:cxnChg chg="add mod">
          <ac:chgData name="Scott Claessens" userId="d0318c18-5a83-4843-9a0a-304a2c886dc7" providerId="ADAL" clId="{4FDA4F45-F39F-4E76-8662-FA110C82C502}" dt="2025-08-14T13:08:21.064" v="4785" actId="1038"/>
          <ac:cxnSpMkLst>
            <pc:docMk/>
            <pc:sldMk cId="1633597389" sldId="280"/>
            <ac:cxnSpMk id="5" creationId="{4F236EA3-FA20-C82A-83B3-9223FBF1CA40}"/>
          </ac:cxnSpMkLst>
        </pc:cxnChg>
      </pc:sldChg>
      <pc:sldChg chg="addSp delSp modSp new mod">
        <pc:chgData name="Scott Claessens" userId="d0318c18-5a83-4843-9a0a-304a2c886dc7" providerId="ADAL" clId="{4FDA4F45-F39F-4E76-8662-FA110C82C502}" dt="2025-08-14T13:23:47.372" v="4843" actId="21"/>
        <pc:sldMkLst>
          <pc:docMk/>
          <pc:sldMk cId="3608089220" sldId="281"/>
        </pc:sldMkLst>
        <pc:spChg chg="add">
          <ac:chgData name="Scott Claessens" userId="d0318c18-5a83-4843-9a0a-304a2c886dc7" providerId="ADAL" clId="{4FDA4F45-F39F-4E76-8662-FA110C82C502}" dt="2025-08-14T13:23:02.512" v="4832"/>
          <ac:spMkLst>
            <pc:docMk/>
            <pc:sldMk cId="3608089220" sldId="281"/>
            <ac:spMk id="2" creationId="{9B564664-25FF-2962-93FB-B4DA504AB77D}"/>
          </ac:spMkLst>
        </pc:spChg>
        <pc:picChg chg="add mod">
          <ac:chgData name="Scott Claessens" userId="d0318c18-5a83-4843-9a0a-304a2c886dc7" providerId="ADAL" clId="{4FDA4F45-F39F-4E76-8662-FA110C82C502}" dt="2025-08-14T13:23:12.608" v="4835" actId="1076"/>
          <ac:picMkLst>
            <pc:docMk/>
            <pc:sldMk cId="3608089220" sldId="281"/>
            <ac:picMk id="3" creationId="{A9C95508-A958-020B-C127-1AAF83CA51E2}"/>
          </ac:picMkLst>
        </pc:picChg>
        <pc:picChg chg="add del mod">
          <ac:chgData name="Scott Claessens" userId="d0318c18-5a83-4843-9a0a-304a2c886dc7" providerId="ADAL" clId="{4FDA4F45-F39F-4E76-8662-FA110C82C502}" dt="2025-08-14T13:23:47.372" v="4843" actId="21"/>
          <ac:picMkLst>
            <pc:docMk/>
            <pc:sldMk cId="3608089220" sldId="281"/>
            <ac:picMk id="4" creationId="{BE8B89D8-C098-289A-89A4-90DDC8CCE32A}"/>
          </ac:picMkLst>
        </pc:picChg>
      </pc:sldChg>
      <pc:sldChg chg="addSp delSp modSp new mod">
        <pc:chgData name="Scott Claessens" userId="d0318c18-5a83-4843-9a0a-304a2c886dc7" providerId="ADAL" clId="{4FDA4F45-F39F-4E76-8662-FA110C82C502}" dt="2025-08-14T13:23:48.689" v="4844"/>
        <pc:sldMkLst>
          <pc:docMk/>
          <pc:sldMk cId="2056735427" sldId="282"/>
        </pc:sldMkLst>
        <pc:spChg chg="add">
          <ac:chgData name="Scott Claessens" userId="d0318c18-5a83-4843-9a0a-304a2c886dc7" providerId="ADAL" clId="{4FDA4F45-F39F-4E76-8662-FA110C82C502}" dt="2025-08-14T13:23:29.202" v="4837"/>
          <ac:spMkLst>
            <pc:docMk/>
            <pc:sldMk cId="2056735427" sldId="282"/>
            <ac:spMk id="2" creationId="{B8122AE5-A766-FC8D-0327-77115856CFE9}"/>
          </ac:spMkLst>
        </pc:spChg>
        <pc:picChg chg="add del">
          <ac:chgData name="Scott Claessens" userId="d0318c18-5a83-4843-9a0a-304a2c886dc7" providerId="ADAL" clId="{4FDA4F45-F39F-4E76-8662-FA110C82C502}" dt="2025-08-14T13:23:34.756" v="4839" actId="21"/>
          <ac:picMkLst>
            <pc:docMk/>
            <pc:sldMk cId="2056735427" sldId="282"/>
            <ac:picMk id="3" creationId="{BE8B89D8-C098-289A-89A4-90DDC8CCE32A}"/>
          </ac:picMkLst>
        </pc:picChg>
        <pc:picChg chg="add mod">
          <ac:chgData name="Scott Claessens" userId="d0318c18-5a83-4843-9a0a-304a2c886dc7" providerId="ADAL" clId="{4FDA4F45-F39F-4E76-8662-FA110C82C502}" dt="2025-08-14T13:23:48.689" v="4844"/>
          <ac:picMkLst>
            <pc:docMk/>
            <pc:sldMk cId="2056735427" sldId="282"/>
            <ac:picMk id="4" creationId="{BE8B89D8-C098-289A-89A4-90DDC8CCE32A}"/>
          </ac:picMkLst>
        </pc:picChg>
      </pc:sldChg>
      <pc:sldChg chg="addSp delSp modSp new mod modAnim">
        <pc:chgData name="Scott Claessens" userId="d0318c18-5a83-4843-9a0a-304a2c886dc7" providerId="ADAL" clId="{4FDA4F45-F39F-4E76-8662-FA110C82C502}" dt="2025-08-14T13:36:48.031" v="5466" actId="1036"/>
        <pc:sldMkLst>
          <pc:docMk/>
          <pc:sldMk cId="3271265317" sldId="283"/>
        </pc:sldMkLst>
        <pc:spChg chg="mod">
          <ac:chgData name="Scott Claessens" userId="d0318c18-5a83-4843-9a0a-304a2c886dc7" providerId="ADAL" clId="{4FDA4F45-F39F-4E76-8662-FA110C82C502}" dt="2025-08-14T13:24:49.101" v="4863" actId="20577"/>
          <ac:spMkLst>
            <pc:docMk/>
            <pc:sldMk cId="3271265317" sldId="283"/>
            <ac:spMk id="2" creationId="{38EDE878-43B2-568E-5FBE-A6A3817DE901}"/>
          </ac:spMkLst>
        </pc:spChg>
        <pc:spChg chg="mod">
          <ac:chgData name="Scott Claessens" userId="d0318c18-5a83-4843-9a0a-304a2c886dc7" providerId="ADAL" clId="{4FDA4F45-F39F-4E76-8662-FA110C82C502}" dt="2025-08-14T13:34:00.894" v="5427" actId="20577"/>
          <ac:spMkLst>
            <pc:docMk/>
            <pc:sldMk cId="3271265317" sldId="283"/>
            <ac:spMk id="3" creationId="{20E0C71D-D95C-3DF0-E5E7-1B2CC07DD028}"/>
          </ac:spMkLst>
        </pc:spChg>
        <pc:spChg chg="add mod topLvl">
          <ac:chgData name="Scott Claessens" userId="d0318c18-5a83-4843-9a0a-304a2c886dc7" providerId="ADAL" clId="{4FDA4F45-F39F-4E76-8662-FA110C82C502}" dt="2025-08-14T13:36:48.031" v="5466" actId="1036"/>
          <ac:spMkLst>
            <pc:docMk/>
            <pc:sldMk cId="3271265317" sldId="283"/>
            <ac:spMk id="4" creationId="{E2D6ADA4-F70B-34B0-9EF8-C722D8A4775D}"/>
          </ac:spMkLst>
        </pc:spChg>
        <pc:spChg chg="add mod topLvl">
          <ac:chgData name="Scott Claessens" userId="d0318c18-5a83-4843-9a0a-304a2c886dc7" providerId="ADAL" clId="{4FDA4F45-F39F-4E76-8662-FA110C82C502}" dt="2025-08-14T13:36:48.031" v="5466" actId="1036"/>
          <ac:spMkLst>
            <pc:docMk/>
            <pc:sldMk cId="3271265317" sldId="283"/>
            <ac:spMk id="5" creationId="{136ACF16-3DD1-26DE-2CFB-95A9134F6988}"/>
          </ac:spMkLst>
        </pc:spChg>
        <pc:spChg chg="add mod topLvl">
          <ac:chgData name="Scott Claessens" userId="d0318c18-5a83-4843-9a0a-304a2c886dc7" providerId="ADAL" clId="{4FDA4F45-F39F-4E76-8662-FA110C82C502}" dt="2025-08-14T13:36:48.031" v="5466" actId="1036"/>
          <ac:spMkLst>
            <pc:docMk/>
            <pc:sldMk cId="3271265317" sldId="283"/>
            <ac:spMk id="7" creationId="{E92F4FC6-00CF-4343-6713-D8AA3E1D286F}"/>
          </ac:spMkLst>
        </pc:spChg>
        <pc:spChg chg="add mod topLvl">
          <ac:chgData name="Scott Claessens" userId="d0318c18-5a83-4843-9a0a-304a2c886dc7" providerId="ADAL" clId="{4FDA4F45-F39F-4E76-8662-FA110C82C502}" dt="2025-08-14T13:36:48.031" v="5466" actId="1036"/>
          <ac:spMkLst>
            <pc:docMk/>
            <pc:sldMk cId="3271265317" sldId="283"/>
            <ac:spMk id="10" creationId="{B1506D47-F624-DA48-AE34-17C3E4A9DB38}"/>
          </ac:spMkLst>
        </pc:spChg>
        <pc:grpChg chg="add del mod">
          <ac:chgData name="Scott Claessens" userId="d0318c18-5a83-4843-9a0a-304a2c886dc7" providerId="ADAL" clId="{4FDA4F45-F39F-4E76-8662-FA110C82C502}" dt="2025-08-14T13:34:13.761" v="5428" actId="165"/>
          <ac:grpSpMkLst>
            <pc:docMk/>
            <pc:sldMk cId="3271265317" sldId="283"/>
            <ac:grpSpMk id="13" creationId="{0BE58809-9123-CD4B-E883-BCEE31656CE2}"/>
          </ac:grpSpMkLst>
        </pc:grpChg>
        <pc:cxnChg chg="add mod topLvl">
          <ac:chgData name="Scott Claessens" userId="d0318c18-5a83-4843-9a0a-304a2c886dc7" providerId="ADAL" clId="{4FDA4F45-F39F-4E76-8662-FA110C82C502}" dt="2025-08-14T13:36:48.031" v="5466" actId="1036"/>
          <ac:cxnSpMkLst>
            <pc:docMk/>
            <pc:sldMk cId="3271265317" sldId="283"/>
            <ac:cxnSpMk id="6" creationId="{A1B3F86F-CFBA-DBFB-8D02-52BD8C45A9E4}"/>
          </ac:cxnSpMkLst>
        </pc:cxnChg>
        <pc:cxnChg chg="add mod topLvl">
          <ac:chgData name="Scott Claessens" userId="d0318c18-5a83-4843-9a0a-304a2c886dc7" providerId="ADAL" clId="{4FDA4F45-F39F-4E76-8662-FA110C82C502}" dt="2025-08-14T13:36:48.031" v="5466" actId="1036"/>
          <ac:cxnSpMkLst>
            <pc:docMk/>
            <pc:sldMk cId="3271265317" sldId="283"/>
            <ac:cxnSpMk id="8" creationId="{63315786-7962-B970-ACD3-8F8A70BD2A19}"/>
          </ac:cxnSpMkLst>
        </pc:cxnChg>
        <pc:cxnChg chg="add mod topLvl">
          <ac:chgData name="Scott Claessens" userId="d0318c18-5a83-4843-9a0a-304a2c886dc7" providerId="ADAL" clId="{4FDA4F45-F39F-4E76-8662-FA110C82C502}" dt="2025-08-14T13:36:48.031" v="5466" actId="1036"/>
          <ac:cxnSpMkLst>
            <pc:docMk/>
            <pc:sldMk cId="3271265317" sldId="283"/>
            <ac:cxnSpMk id="9" creationId="{AAD38178-3D61-0D3E-DF8D-C456F62635EC}"/>
          </ac:cxnSpMkLst>
        </pc:cxnChg>
        <pc:cxnChg chg="add mod topLvl">
          <ac:chgData name="Scott Claessens" userId="d0318c18-5a83-4843-9a0a-304a2c886dc7" providerId="ADAL" clId="{4FDA4F45-F39F-4E76-8662-FA110C82C502}" dt="2025-08-14T13:36:48.031" v="5466" actId="1036"/>
          <ac:cxnSpMkLst>
            <pc:docMk/>
            <pc:sldMk cId="3271265317" sldId="283"/>
            <ac:cxnSpMk id="11" creationId="{AA91CA28-EF19-0303-354D-87E986AFE934}"/>
          </ac:cxnSpMkLst>
        </pc:cxnChg>
        <pc:cxnChg chg="add mod topLvl">
          <ac:chgData name="Scott Claessens" userId="d0318c18-5a83-4843-9a0a-304a2c886dc7" providerId="ADAL" clId="{4FDA4F45-F39F-4E76-8662-FA110C82C502}" dt="2025-08-14T13:36:48.031" v="5466" actId="1036"/>
          <ac:cxnSpMkLst>
            <pc:docMk/>
            <pc:sldMk cId="3271265317" sldId="283"/>
            <ac:cxnSpMk id="12" creationId="{A3704D10-DA06-2B4E-7AB6-D6BC9F0EAC34}"/>
          </ac:cxnSpMkLst>
        </pc:cxnChg>
      </pc:sldChg>
      <pc:sldChg chg="addSp delSp modSp new mod">
        <pc:chgData name="Scott Claessens" userId="d0318c18-5a83-4843-9a0a-304a2c886dc7" providerId="ADAL" clId="{4FDA4F45-F39F-4E76-8662-FA110C82C502}" dt="2025-08-15T12:08:05.960" v="6075" actId="197"/>
        <pc:sldMkLst>
          <pc:docMk/>
          <pc:sldMk cId="3614788313" sldId="284"/>
        </pc:sldMkLst>
        <pc:spChg chg="add del mod">
          <ac:chgData name="Scott Claessens" userId="d0318c18-5a83-4843-9a0a-304a2c886dc7" providerId="ADAL" clId="{4FDA4F45-F39F-4E76-8662-FA110C82C502}" dt="2025-08-15T12:07:40.742" v="6067" actId="478"/>
          <ac:spMkLst>
            <pc:docMk/>
            <pc:sldMk cId="3614788313" sldId="284"/>
            <ac:spMk id="2" creationId="{4DBCA1BC-C4AE-424D-CF49-97E484EFEF60}"/>
          </ac:spMkLst>
        </pc:spChg>
        <pc:spChg chg="add mod">
          <ac:chgData name="Scott Claessens" userId="d0318c18-5a83-4843-9a0a-304a2c886dc7" providerId="ADAL" clId="{4FDA4F45-F39F-4E76-8662-FA110C82C502}" dt="2025-08-14T13:43:43.977" v="5693" actId="1036"/>
          <ac:spMkLst>
            <pc:docMk/>
            <pc:sldMk cId="3614788313" sldId="284"/>
            <ac:spMk id="3" creationId="{6DEDC6A6-5EE9-7E1F-D404-D719AED99FD8}"/>
          </ac:spMkLst>
        </pc:spChg>
        <pc:spChg chg="add del mod">
          <ac:chgData name="Scott Claessens" userId="d0318c18-5a83-4843-9a0a-304a2c886dc7" providerId="ADAL" clId="{4FDA4F45-F39F-4E76-8662-FA110C82C502}" dt="2025-08-15T12:07:47.456" v="6071" actId="478"/>
          <ac:spMkLst>
            <pc:docMk/>
            <pc:sldMk cId="3614788313" sldId="284"/>
            <ac:spMk id="6" creationId="{000D363A-929B-D396-286D-A1D08F53D4F4}"/>
          </ac:spMkLst>
        </pc:spChg>
        <pc:spChg chg="add mod">
          <ac:chgData name="Scott Claessens" userId="d0318c18-5a83-4843-9a0a-304a2c886dc7" providerId="ADAL" clId="{4FDA4F45-F39F-4E76-8662-FA110C82C502}" dt="2025-08-14T13:43:43.977" v="5693" actId="1036"/>
          <ac:spMkLst>
            <pc:docMk/>
            <pc:sldMk cId="3614788313" sldId="284"/>
            <ac:spMk id="7" creationId="{AE6C9342-304F-2129-EC1B-B3713755A7CE}"/>
          </ac:spMkLst>
        </pc:spChg>
        <pc:spChg chg="add del mod">
          <ac:chgData name="Scott Claessens" userId="d0318c18-5a83-4843-9a0a-304a2c886dc7" providerId="ADAL" clId="{4FDA4F45-F39F-4E76-8662-FA110C82C502}" dt="2025-08-14T13:39:52.855" v="5474" actId="478"/>
          <ac:spMkLst>
            <pc:docMk/>
            <pc:sldMk cId="3614788313" sldId="284"/>
            <ac:spMk id="8" creationId="{D07E8DC2-44BD-03D6-6371-2A3293B7DAC1}"/>
          </ac:spMkLst>
        </pc:spChg>
        <pc:spChg chg="add mod">
          <ac:chgData name="Scott Claessens" userId="d0318c18-5a83-4843-9a0a-304a2c886dc7" providerId="ADAL" clId="{4FDA4F45-F39F-4E76-8662-FA110C82C502}" dt="2025-08-14T13:43:43.977" v="5693" actId="1036"/>
          <ac:spMkLst>
            <pc:docMk/>
            <pc:sldMk cId="3614788313" sldId="284"/>
            <ac:spMk id="11" creationId="{58BB56BC-CD88-CA20-0EE8-6A9D3521F7DE}"/>
          </ac:spMkLst>
        </pc:spChg>
        <pc:spChg chg="add mod">
          <ac:chgData name="Scott Claessens" userId="d0318c18-5a83-4843-9a0a-304a2c886dc7" providerId="ADAL" clId="{4FDA4F45-F39F-4E76-8662-FA110C82C502}" dt="2025-08-14T13:43:43.977" v="5693" actId="1036"/>
          <ac:spMkLst>
            <pc:docMk/>
            <pc:sldMk cId="3614788313" sldId="284"/>
            <ac:spMk id="19" creationId="{50BD0B6A-B21C-B961-BA98-E4F6CAD601E3}"/>
          </ac:spMkLst>
        </pc:spChg>
        <pc:spChg chg="add mod">
          <ac:chgData name="Scott Claessens" userId="d0318c18-5a83-4843-9a0a-304a2c886dc7" providerId="ADAL" clId="{4FDA4F45-F39F-4E76-8662-FA110C82C502}" dt="2025-08-14T13:43:47.937" v="5697" actId="1037"/>
          <ac:spMkLst>
            <pc:docMk/>
            <pc:sldMk cId="3614788313" sldId="284"/>
            <ac:spMk id="22" creationId="{B4AF6CA2-6C34-076F-CC61-6C68833E527F}"/>
          </ac:spMkLst>
        </pc:spChg>
        <pc:cxnChg chg="add del mod">
          <ac:chgData name="Scott Claessens" userId="d0318c18-5a83-4843-9a0a-304a2c886dc7" providerId="ADAL" clId="{4FDA4F45-F39F-4E76-8662-FA110C82C502}" dt="2025-08-15T12:07:37.971" v="6066" actId="478"/>
          <ac:cxnSpMkLst>
            <pc:docMk/>
            <pc:sldMk cId="3614788313" sldId="284"/>
            <ac:cxnSpMk id="4" creationId="{0AF4134A-BC8D-93C1-A15A-CC84B5827C68}"/>
          </ac:cxnSpMkLst>
        </pc:cxnChg>
        <pc:cxnChg chg="add del mod">
          <ac:chgData name="Scott Claessens" userId="d0318c18-5a83-4843-9a0a-304a2c886dc7" providerId="ADAL" clId="{4FDA4F45-F39F-4E76-8662-FA110C82C502}" dt="2025-08-15T12:07:43.974" v="6069" actId="478"/>
          <ac:cxnSpMkLst>
            <pc:docMk/>
            <pc:sldMk cId="3614788313" sldId="284"/>
            <ac:cxnSpMk id="5" creationId="{951682C2-4FC7-0753-A59F-A7E5442C6EB1}"/>
          </ac:cxnSpMkLst>
        </pc:cxnChg>
        <pc:cxnChg chg="add mod">
          <ac:chgData name="Scott Claessens" userId="d0318c18-5a83-4843-9a0a-304a2c886dc7" providerId="ADAL" clId="{4FDA4F45-F39F-4E76-8662-FA110C82C502}" dt="2025-08-14T13:43:43.977" v="5693" actId="1036"/>
          <ac:cxnSpMkLst>
            <pc:docMk/>
            <pc:sldMk cId="3614788313" sldId="284"/>
            <ac:cxnSpMk id="9" creationId="{2044835D-6623-63E3-E6A2-97E042B066D5}"/>
          </ac:cxnSpMkLst>
        </pc:cxnChg>
        <pc:cxnChg chg="add del mod">
          <ac:chgData name="Scott Claessens" userId="d0318c18-5a83-4843-9a0a-304a2c886dc7" providerId="ADAL" clId="{4FDA4F45-F39F-4E76-8662-FA110C82C502}" dt="2025-08-14T13:39:59.331" v="5477" actId="478"/>
          <ac:cxnSpMkLst>
            <pc:docMk/>
            <pc:sldMk cId="3614788313" sldId="284"/>
            <ac:cxnSpMk id="10" creationId="{8BAE54B2-50B8-FE9F-9B1D-422FE8DC3982}"/>
          </ac:cxnSpMkLst>
        </pc:cxnChg>
        <pc:cxnChg chg="add mod">
          <ac:chgData name="Scott Claessens" userId="d0318c18-5a83-4843-9a0a-304a2c886dc7" providerId="ADAL" clId="{4FDA4F45-F39F-4E76-8662-FA110C82C502}" dt="2025-08-14T13:41:05.064" v="5498" actId="1076"/>
          <ac:cxnSpMkLst>
            <pc:docMk/>
            <pc:sldMk cId="3614788313" sldId="284"/>
            <ac:cxnSpMk id="13" creationId="{6D486984-7C48-8BEA-4EEF-EE256EC8CFC4}"/>
          </ac:cxnSpMkLst>
        </pc:cxnChg>
        <pc:cxnChg chg="add mod">
          <ac:chgData name="Scott Claessens" userId="d0318c18-5a83-4843-9a0a-304a2c886dc7" providerId="ADAL" clId="{4FDA4F45-F39F-4E76-8662-FA110C82C502}" dt="2025-08-14T13:43:43.977" v="5693" actId="1036"/>
          <ac:cxnSpMkLst>
            <pc:docMk/>
            <pc:sldMk cId="3614788313" sldId="284"/>
            <ac:cxnSpMk id="15" creationId="{7EA2C92B-B300-3AAF-8815-97114B320999}"/>
          </ac:cxnSpMkLst>
        </pc:cxnChg>
        <pc:cxnChg chg="add del mod">
          <ac:chgData name="Scott Claessens" userId="d0318c18-5a83-4843-9a0a-304a2c886dc7" providerId="ADAL" clId="{4FDA4F45-F39F-4E76-8662-FA110C82C502}" dt="2025-08-15T12:07:42.337" v="6068" actId="478"/>
          <ac:cxnSpMkLst>
            <pc:docMk/>
            <pc:sldMk cId="3614788313" sldId="284"/>
            <ac:cxnSpMk id="16" creationId="{C8EC8E9D-CA14-1B9D-7530-5FE167F887CC}"/>
          </ac:cxnSpMkLst>
        </pc:cxnChg>
        <pc:cxnChg chg="add del mod">
          <ac:chgData name="Scott Claessens" userId="d0318c18-5a83-4843-9a0a-304a2c886dc7" providerId="ADAL" clId="{4FDA4F45-F39F-4E76-8662-FA110C82C502}" dt="2025-08-15T12:07:45.439" v="6070" actId="478"/>
          <ac:cxnSpMkLst>
            <pc:docMk/>
            <pc:sldMk cId="3614788313" sldId="284"/>
            <ac:cxnSpMk id="18" creationId="{01D6CD42-6E6D-BB91-775A-1AEC6FDCD6CF}"/>
          </ac:cxnSpMkLst>
        </pc:cxnChg>
        <pc:cxnChg chg="add mod">
          <ac:chgData name="Scott Claessens" userId="d0318c18-5a83-4843-9a0a-304a2c886dc7" providerId="ADAL" clId="{4FDA4F45-F39F-4E76-8662-FA110C82C502}" dt="2025-08-15T12:07:59.164" v="6073" actId="196"/>
          <ac:cxnSpMkLst>
            <pc:docMk/>
            <pc:sldMk cId="3614788313" sldId="284"/>
            <ac:cxnSpMk id="20" creationId="{A2EF121D-0BF2-6E29-DEF8-EA757C5FF78F}"/>
          </ac:cxnSpMkLst>
        </pc:cxnChg>
        <pc:cxnChg chg="add mod">
          <ac:chgData name="Scott Claessens" userId="d0318c18-5a83-4843-9a0a-304a2c886dc7" providerId="ADAL" clId="{4FDA4F45-F39F-4E76-8662-FA110C82C502}" dt="2025-08-15T12:08:05.960" v="6075" actId="197"/>
          <ac:cxnSpMkLst>
            <pc:docMk/>
            <pc:sldMk cId="3614788313" sldId="284"/>
            <ac:cxnSpMk id="21" creationId="{30750742-7B62-38D7-3594-2ACB2EF088BC}"/>
          </ac:cxnSpMkLst>
        </pc:cxnChg>
      </pc:sldChg>
      <pc:sldChg chg="modSp new mod">
        <pc:chgData name="Scott Claessens" userId="d0318c18-5a83-4843-9a0a-304a2c886dc7" providerId="ADAL" clId="{4FDA4F45-F39F-4E76-8662-FA110C82C502}" dt="2025-08-14T14:00:26.498" v="6030" actId="14100"/>
        <pc:sldMkLst>
          <pc:docMk/>
          <pc:sldMk cId="562750908" sldId="285"/>
        </pc:sldMkLst>
        <pc:spChg chg="mod">
          <ac:chgData name="Scott Claessens" userId="d0318c18-5a83-4843-9a0a-304a2c886dc7" providerId="ADAL" clId="{4FDA4F45-F39F-4E76-8662-FA110C82C502}" dt="2025-08-14T13:58:23.532" v="5709" actId="20577"/>
          <ac:spMkLst>
            <pc:docMk/>
            <pc:sldMk cId="562750908" sldId="285"/>
            <ac:spMk id="2" creationId="{E99DFF49-AE76-1E8F-1039-BAD6173438A6}"/>
          </ac:spMkLst>
        </pc:spChg>
        <pc:spChg chg="mod">
          <ac:chgData name="Scott Claessens" userId="d0318c18-5a83-4843-9a0a-304a2c886dc7" providerId="ADAL" clId="{4FDA4F45-F39F-4E76-8662-FA110C82C502}" dt="2025-08-14T14:00:26.498" v="6030" actId="14100"/>
          <ac:spMkLst>
            <pc:docMk/>
            <pc:sldMk cId="562750908" sldId="285"/>
            <ac:spMk id="3" creationId="{C0BD0EA4-7EDF-DCE5-DD09-158FD95EB94A}"/>
          </ac:spMkLst>
        </pc:spChg>
      </pc:sldChg>
      <pc:sldChg chg="addSp delSp modSp new mod">
        <pc:chgData name="Scott Claessens" userId="d0318c18-5a83-4843-9a0a-304a2c886dc7" providerId="ADAL" clId="{4FDA4F45-F39F-4E76-8662-FA110C82C502}" dt="2025-08-14T14:03:19.314" v="6064" actId="1076"/>
        <pc:sldMkLst>
          <pc:docMk/>
          <pc:sldMk cId="3798472335" sldId="286"/>
        </pc:sldMkLst>
        <pc:spChg chg="mod">
          <ac:chgData name="Scott Claessens" userId="d0318c18-5a83-4843-9a0a-304a2c886dc7" providerId="ADAL" clId="{4FDA4F45-F39F-4E76-8662-FA110C82C502}" dt="2025-08-14T14:00:47.118" v="6046" actId="20577"/>
          <ac:spMkLst>
            <pc:docMk/>
            <pc:sldMk cId="3798472335" sldId="286"/>
            <ac:spMk id="2" creationId="{3DBD05D5-7C8D-E99A-4196-8C53DAAA3F6A}"/>
          </ac:spMkLst>
        </pc:spChg>
        <pc:spChg chg="mod">
          <ac:chgData name="Scott Claessens" userId="d0318c18-5a83-4843-9a0a-304a2c886dc7" providerId="ADAL" clId="{4FDA4F45-F39F-4E76-8662-FA110C82C502}" dt="2025-08-14T14:01:53.241" v="6052" actId="14100"/>
          <ac:spMkLst>
            <pc:docMk/>
            <pc:sldMk cId="3798472335" sldId="286"/>
            <ac:spMk id="3" creationId="{E87670EC-3071-A6CF-4C3D-C74C1CED64CE}"/>
          </ac:spMkLst>
        </pc:spChg>
        <pc:picChg chg="add del mod">
          <ac:chgData name="Scott Claessens" userId="d0318c18-5a83-4843-9a0a-304a2c886dc7" providerId="ADAL" clId="{4FDA4F45-F39F-4E76-8662-FA110C82C502}" dt="2025-08-14T14:02:38.653" v="6058" actId="478"/>
          <ac:picMkLst>
            <pc:docMk/>
            <pc:sldMk cId="3798472335" sldId="286"/>
            <ac:picMk id="5" creationId="{86754071-D067-1B37-0FFA-C38E8EB5C288}"/>
          </ac:picMkLst>
        </pc:picChg>
        <pc:picChg chg="add mod">
          <ac:chgData name="Scott Claessens" userId="d0318c18-5a83-4843-9a0a-304a2c886dc7" providerId="ADAL" clId="{4FDA4F45-F39F-4E76-8662-FA110C82C502}" dt="2025-08-14T14:03:19.314" v="6064" actId="1076"/>
          <ac:picMkLst>
            <pc:docMk/>
            <pc:sldMk cId="3798472335" sldId="286"/>
            <ac:picMk id="7" creationId="{BBBA535B-3B30-15D3-C51E-75770A17000E}"/>
          </ac:picMkLst>
        </pc:picChg>
      </pc:sldChg>
      <pc:sldChg chg="add">
        <pc:chgData name="Scott Claessens" userId="d0318c18-5a83-4843-9a0a-304a2c886dc7" providerId="ADAL" clId="{4FDA4F45-F39F-4E76-8662-FA110C82C502}" dt="2025-08-15T12:07:33.964" v="6065" actId="2890"/>
        <pc:sldMkLst>
          <pc:docMk/>
          <pc:sldMk cId="3798595749" sldId="287"/>
        </pc:sldMkLst>
      </pc:sldChg>
      <pc:sldMasterChg chg="modSp addSldLayout modSldLayout">
        <pc:chgData name="Scott Claessens" userId="d0318c18-5a83-4843-9a0a-304a2c886dc7" providerId="ADAL" clId="{4FDA4F45-F39F-4E76-8662-FA110C82C502}" dt="2025-08-12T13:59:01.588" v="6" actId="207"/>
        <pc:sldMasterMkLst>
          <pc:docMk/>
          <pc:sldMasterMk cId="1138969339" sldId="2147483648"/>
        </pc:sldMasterMkLst>
        <pc:spChg chg="mod">
          <ac:chgData name="Scott Claessens" userId="d0318c18-5a83-4843-9a0a-304a2c886dc7" providerId="ADAL" clId="{4FDA4F45-F39F-4E76-8662-FA110C82C502}" dt="2025-08-12T13:57:41.462" v="1" actId="2711"/>
          <ac:spMkLst>
            <pc:docMk/>
            <pc:sldMasterMk cId="1138969339" sldId="2147483648"/>
            <ac:spMk id="2" creationId="{02293A43-BA39-FF4E-3F9E-6F0D176AF10F}"/>
          </ac:spMkLst>
        </pc:spChg>
        <pc:spChg chg="mod">
          <ac:chgData name="Scott Claessens" userId="d0318c18-5a83-4843-9a0a-304a2c886dc7" providerId="ADAL" clId="{4FDA4F45-F39F-4E76-8662-FA110C82C502}" dt="2025-08-12T13:57:41.462" v="1" actId="2711"/>
          <ac:spMkLst>
            <pc:docMk/>
            <pc:sldMasterMk cId="1138969339" sldId="2147483648"/>
            <ac:spMk id="3" creationId="{D4678512-A526-4F1F-8089-B4A81CFA053F}"/>
          </ac:spMkLst>
        </pc:spChg>
        <pc:spChg chg="mod">
          <ac:chgData name="Scott Claessens" userId="d0318c18-5a83-4843-9a0a-304a2c886dc7" providerId="ADAL" clId="{4FDA4F45-F39F-4E76-8662-FA110C82C502}" dt="2025-08-12T13:57:41.462" v="1" actId="2711"/>
          <ac:spMkLst>
            <pc:docMk/>
            <pc:sldMasterMk cId="1138969339" sldId="2147483648"/>
            <ac:spMk id="4" creationId="{DF9952D7-33D9-0A4B-9080-1984A58266A6}"/>
          </ac:spMkLst>
        </pc:spChg>
        <pc:spChg chg="mod">
          <ac:chgData name="Scott Claessens" userId="d0318c18-5a83-4843-9a0a-304a2c886dc7" providerId="ADAL" clId="{4FDA4F45-F39F-4E76-8662-FA110C82C502}" dt="2025-08-12T13:57:41.462" v="1" actId="2711"/>
          <ac:spMkLst>
            <pc:docMk/>
            <pc:sldMasterMk cId="1138969339" sldId="2147483648"/>
            <ac:spMk id="5" creationId="{E7275894-A888-DCC1-5EAF-8E8804179A55}"/>
          </ac:spMkLst>
        </pc:spChg>
        <pc:spChg chg="mod">
          <ac:chgData name="Scott Claessens" userId="d0318c18-5a83-4843-9a0a-304a2c886dc7" providerId="ADAL" clId="{4FDA4F45-F39F-4E76-8662-FA110C82C502}" dt="2025-08-12T13:57:41.462" v="1" actId="2711"/>
          <ac:spMkLst>
            <pc:docMk/>
            <pc:sldMasterMk cId="1138969339" sldId="2147483648"/>
            <ac:spMk id="6" creationId="{EFCBE873-83D5-1247-36D1-FACA343A9080}"/>
          </ac:spMkLst>
        </pc:spChg>
        <pc:sldLayoutChg chg="modSp setBg">
          <pc:chgData name="Scott Claessens" userId="d0318c18-5a83-4843-9a0a-304a2c886dc7" providerId="ADAL" clId="{4FDA4F45-F39F-4E76-8662-FA110C82C502}" dt="2025-08-12T13:58:33.450" v="3" actId="207"/>
          <pc:sldLayoutMkLst>
            <pc:docMk/>
            <pc:sldMasterMk cId="1138969339" sldId="2147483648"/>
            <pc:sldLayoutMk cId="1249698780" sldId="2147483649"/>
          </pc:sldLayoutMkLst>
          <pc:spChg chg="mod">
            <ac:chgData name="Scott Claessens" userId="d0318c18-5a83-4843-9a0a-304a2c886dc7" providerId="ADAL" clId="{4FDA4F45-F39F-4E76-8662-FA110C82C502}" dt="2025-08-12T13:58:33.450" v="3" actId="207"/>
            <ac:spMkLst>
              <pc:docMk/>
              <pc:sldMasterMk cId="1138969339" sldId="2147483648"/>
              <pc:sldLayoutMk cId="1249698780" sldId="2147483649"/>
              <ac:spMk id="2" creationId="{B6216477-925D-0BD1-D311-1A1AAEBA14EB}"/>
            </ac:spMkLst>
          </pc:spChg>
          <pc:spChg chg="mod">
            <ac:chgData name="Scott Claessens" userId="d0318c18-5a83-4843-9a0a-304a2c886dc7" providerId="ADAL" clId="{4FDA4F45-F39F-4E76-8662-FA110C82C502}" dt="2025-08-12T13:58:33.450" v="3" actId="207"/>
            <ac:spMkLst>
              <pc:docMk/>
              <pc:sldMasterMk cId="1138969339" sldId="2147483648"/>
              <pc:sldLayoutMk cId="1249698780" sldId="2147483649"/>
              <ac:spMk id="3" creationId="{CEAFB65C-3C75-3F4F-4EEB-175B00AE96F1}"/>
            </ac:spMkLst>
          </pc:spChg>
          <pc:spChg chg="mod">
            <ac:chgData name="Scott Claessens" userId="d0318c18-5a83-4843-9a0a-304a2c886dc7" providerId="ADAL" clId="{4FDA4F45-F39F-4E76-8662-FA110C82C502}" dt="2025-08-12T13:58:33.450" v="3" actId="207"/>
            <ac:spMkLst>
              <pc:docMk/>
              <pc:sldMasterMk cId="1138969339" sldId="2147483648"/>
              <pc:sldLayoutMk cId="1249698780" sldId="2147483649"/>
              <ac:spMk id="4" creationId="{3AAF448D-4D05-9EB2-4629-7E2695F96025}"/>
            </ac:spMkLst>
          </pc:spChg>
          <pc:spChg chg="mod">
            <ac:chgData name="Scott Claessens" userId="d0318c18-5a83-4843-9a0a-304a2c886dc7" providerId="ADAL" clId="{4FDA4F45-F39F-4E76-8662-FA110C82C502}" dt="2025-08-12T13:58:33.450" v="3" actId="207"/>
            <ac:spMkLst>
              <pc:docMk/>
              <pc:sldMasterMk cId="1138969339" sldId="2147483648"/>
              <pc:sldLayoutMk cId="1249698780" sldId="2147483649"/>
              <ac:spMk id="5" creationId="{3689F7D3-A69B-827D-D994-CF18A948F352}"/>
            </ac:spMkLst>
          </pc:spChg>
          <pc:spChg chg="mod">
            <ac:chgData name="Scott Claessens" userId="d0318c18-5a83-4843-9a0a-304a2c886dc7" providerId="ADAL" clId="{4FDA4F45-F39F-4E76-8662-FA110C82C502}" dt="2025-08-12T13:58:33.450" v="3" actId="207"/>
            <ac:spMkLst>
              <pc:docMk/>
              <pc:sldMasterMk cId="1138969339" sldId="2147483648"/>
              <pc:sldLayoutMk cId="1249698780" sldId="2147483649"/>
              <ac:spMk id="6" creationId="{A5DD959D-B097-959D-2E90-D3B181ACB4FD}"/>
            </ac:spMkLst>
          </pc:spChg>
        </pc:sldLayoutChg>
        <pc:sldLayoutChg chg="modSp setBg">
          <pc:chgData name="Scott Claessens" userId="d0318c18-5a83-4843-9a0a-304a2c886dc7" providerId="ADAL" clId="{4FDA4F45-F39F-4E76-8662-FA110C82C502}" dt="2025-08-12T13:59:01.588" v="6" actId="207"/>
          <pc:sldLayoutMkLst>
            <pc:docMk/>
            <pc:sldMasterMk cId="1138969339" sldId="2147483648"/>
            <pc:sldLayoutMk cId="863477789" sldId="2147483650"/>
          </pc:sldLayoutMkLst>
          <pc:spChg chg="mod">
            <ac:chgData name="Scott Claessens" userId="d0318c18-5a83-4843-9a0a-304a2c886dc7" providerId="ADAL" clId="{4FDA4F45-F39F-4E76-8662-FA110C82C502}" dt="2025-08-12T13:59:01.588" v="6" actId="207"/>
            <ac:spMkLst>
              <pc:docMk/>
              <pc:sldMasterMk cId="1138969339" sldId="2147483648"/>
              <pc:sldLayoutMk cId="863477789" sldId="2147483650"/>
              <ac:spMk id="2" creationId="{C8D719E3-E222-B647-707D-B4E6FDC1C462}"/>
            </ac:spMkLst>
          </pc:spChg>
          <pc:spChg chg="mod">
            <ac:chgData name="Scott Claessens" userId="d0318c18-5a83-4843-9a0a-304a2c886dc7" providerId="ADAL" clId="{4FDA4F45-F39F-4E76-8662-FA110C82C502}" dt="2025-08-12T13:59:01.588" v="6" actId="207"/>
            <ac:spMkLst>
              <pc:docMk/>
              <pc:sldMasterMk cId="1138969339" sldId="2147483648"/>
              <pc:sldLayoutMk cId="863477789" sldId="2147483650"/>
              <ac:spMk id="3" creationId="{12C5D297-6718-4B4F-870A-458D4AE65751}"/>
            </ac:spMkLst>
          </pc:spChg>
          <pc:spChg chg="mod">
            <ac:chgData name="Scott Claessens" userId="d0318c18-5a83-4843-9a0a-304a2c886dc7" providerId="ADAL" clId="{4FDA4F45-F39F-4E76-8662-FA110C82C502}" dt="2025-08-12T13:59:01.588" v="6" actId="207"/>
            <ac:spMkLst>
              <pc:docMk/>
              <pc:sldMasterMk cId="1138969339" sldId="2147483648"/>
              <pc:sldLayoutMk cId="863477789" sldId="2147483650"/>
              <ac:spMk id="4" creationId="{214DF5E7-9A7E-78C0-37EB-DFB14CBE8ABA}"/>
            </ac:spMkLst>
          </pc:spChg>
          <pc:spChg chg="mod">
            <ac:chgData name="Scott Claessens" userId="d0318c18-5a83-4843-9a0a-304a2c886dc7" providerId="ADAL" clId="{4FDA4F45-F39F-4E76-8662-FA110C82C502}" dt="2025-08-12T13:59:01.588" v="6" actId="207"/>
            <ac:spMkLst>
              <pc:docMk/>
              <pc:sldMasterMk cId="1138969339" sldId="2147483648"/>
              <pc:sldLayoutMk cId="863477789" sldId="2147483650"/>
              <ac:spMk id="5" creationId="{58C7D84E-9715-4A91-34F1-0297885D14CE}"/>
            </ac:spMkLst>
          </pc:spChg>
          <pc:spChg chg="mod">
            <ac:chgData name="Scott Claessens" userId="d0318c18-5a83-4843-9a0a-304a2c886dc7" providerId="ADAL" clId="{4FDA4F45-F39F-4E76-8662-FA110C82C502}" dt="2025-08-12T13:59:01.588" v="6" actId="207"/>
            <ac:spMkLst>
              <pc:docMk/>
              <pc:sldMasterMk cId="1138969339" sldId="2147483648"/>
              <pc:sldLayoutMk cId="863477789" sldId="2147483650"/>
              <ac:spMk id="6" creationId="{33FF7AE1-B643-19D2-35CD-39735EFA26B1}"/>
            </ac:spMkLst>
          </pc:spChg>
        </pc:sldLayoutChg>
        <pc:sldLayoutChg chg="add mod modTransition">
          <pc:chgData name="Scott Claessens" userId="d0318c18-5a83-4843-9a0a-304a2c886dc7" providerId="ADAL" clId="{4FDA4F45-F39F-4E76-8662-FA110C82C502}" dt="2025-08-12T13:58:41.587" v="4" actId="2890"/>
          <pc:sldLayoutMkLst>
            <pc:docMk/>
            <pc:sldMasterMk cId="1138969339" sldId="2147483648"/>
            <pc:sldLayoutMk cId="1414756611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6477-925D-0BD1-D311-1A1AAEBA1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FB65C-3C75-3F4F-4EEB-175B00AE9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448D-4D05-9EB2-4629-7E2695F9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EB3458-5FCF-472D-BC81-98CC0443EF74}" type="datetimeFigureOut">
              <a:rPr lang="en-GB" smtClean="0"/>
              <a:pPr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F7D3-A69B-827D-D994-CF18A948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D959D-B097-959D-2E90-D3B181AC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28ABA3-162B-408F-AFF9-5CA3523308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69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4B38-52DA-1011-EF50-57F3A073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D6806-8D8F-2E64-C845-4634253B2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1AE3C-B3BE-8178-B5D9-C76B36B2E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F4C14-A40F-EB59-EDE4-297E8339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3458-5FCF-472D-BC81-98CC0443EF74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8BE0C-F637-A6B2-8A70-810ADD03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B8D6-F47C-456B-8901-3B64B393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ABA3-162B-408F-AFF9-5CA352330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97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0E8A-0ECC-DE2D-A087-B17F78AD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6987D-0608-4732-322A-D49E8653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08A4-3B2D-BD54-4A2B-3C7C7851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3458-5FCF-472D-BC81-98CC0443EF74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3515-D10E-28D4-6782-6CAA0649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9F63-DA8C-00E3-7C21-DFF57C44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ABA3-162B-408F-AFF9-5CA352330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46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95E01-E3C0-C8B1-235C-32C6BCEDF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3C052-A271-A623-851F-9AB18E90A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B4F4-38D2-ECF0-78C0-619B2A63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3458-5FCF-472D-BC81-98CC0443EF74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CB2C-985B-04C9-C008-28055A2D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2D13-381E-8891-0B71-64C0283B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ABA3-162B-408F-AFF9-5CA352330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82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19E3-E222-B647-707D-B4E6FDC1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297-6718-4B4F-870A-458D4AE6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F5E7-9A7E-78C0-37EB-DFB14CBE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EB3458-5FCF-472D-BC81-98CC0443EF74}" type="datetimeFigureOut">
              <a:rPr lang="en-GB" smtClean="0"/>
              <a:pPr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D84E-9715-4A91-34F1-0297885D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7AE1-B643-19D2-35CD-39735EFA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28ABA3-162B-408F-AFF9-5CA3523308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47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19E3-E222-B647-707D-B4E6FDC1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297-6718-4B4F-870A-458D4AE6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F5E7-9A7E-78C0-37EB-DFB14CBE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3458-5FCF-472D-BC81-98CC0443EF74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D84E-9715-4A91-34F1-0297885D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7AE1-B643-19D2-35CD-39735EFA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ABA3-162B-408F-AFF9-5CA352330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75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E92D-1C0F-B4CF-0D49-867CE4A1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7DD0-6FFF-BE8A-BC98-97FC08ED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72CF-17D8-B23D-6AD9-402ACAF6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3458-5FCF-472D-BC81-98CC0443EF74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00E04-4A2A-5009-80BC-1D07AA5A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421D8-7266-4DE6-E339-A3654EDB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ABA3-162B-408F-AFF9-5CA352330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57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1881-9FFC-3403-0292-BB547EAB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1F21-0B87-5FAA-E229-5C66F01B8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A7968-D601-E53A-A913-AE8E764E9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97BB7-D839-AA1F-4884-1C8073FE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3458-5FCF-472D-BC81-98CC0443EF74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1AB71-037E-B207-DD64-EA2392AD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1BD5E-65AE-DCC7-EC79-E56000F2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ABA3-162B-408F-AFF9-5CA352330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5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CA4D-23AE-87EF-8D1E-E71DE7F3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73E50-ED74-D46F-7290-F0B032CA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0304B-94CD-FA3A-1B77-D8A32AD1E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7013C-829D-91BC-7431-E3FFBB815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79473-53A6-794D-CA73-928E6EFA6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550B3-025B-88C1-D106-8957E272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3458-5FCF-472D-BC81-98CC0443EF74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6E93D-DB07-AF5C-1E07-D0E606C8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77902-A630-EF58-575E-ACBAA0B0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ABA3-162B-408F-AFF9-5CA352330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0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75D9-7F29-70D5-25D8-D7F04313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21B55-FCFF-5214-506E-4C3AE3E4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3458-5FCF-472D-BC81-98CC0443EF74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18DF7-0E8C-F764-8100-DC6BAAF1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970E6-9C65-1A8A-205B-304A80B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ABA3-162B-408F-AFF9-5CA352330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5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72494-0FE7-F0C1-C2B7-C03067A7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3458-5FCF-472D-BC81-98CC0443EF74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8FDE-6064-897B-15E0-C4268F15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0C95-A092-81F3-F341-FE97B6D4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ABA3-162B-408F-AFF9-5CA352330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1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3B4F-E29A-367D-BDD1-9B586785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8E5A-A4BC-9A08-5ADB-3F26C6CC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EEA61-8F90-73B3-104E-87F1F9C99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7C106-4855-165C-4575-81BC43BD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3458-5FCF-472D-BC81-98CC0443EF74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C857D-651B-8F4C-E4E8-1BDB34AE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48C49-4493-F7C5-C08F-C16F8C29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ABA3-162B-408F-AFF9-5CA352330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3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93A43-BA39-FF4E-3F9E-6F0D176A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78512-A526-4F1F-8089-B4A81CFA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52D7-33D9-0A4B-9080-1984A582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D6EB3458-5FCF-472D-BC81-98CC0443EF74}" type="datetimeFigureOut">
              <a:rPr lang="en-GB" smtClean="0"/>
              <a:pPr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5894-A888-DCC1-5EAF-8E8804179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E873-83D5-1247-36D1-FACA343A9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0228ABA3-162B-408F-AFF9-5CA3523308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96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EC30-A13E-B7BD-4A7D-28BBE7A6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360" y="1193483"/>
            <a:ext cx="7294880" cy="2387600"/>
          </a:xfrm>
        </p:spPr>
        <p:txBody>
          <a:bodyPr>
            <a:normAutofit/>
          </a:bodyPr>
          <a:lstStyle/>
          <a:p>
            <a:pPr algn="l"/>
            <a:r>
              <a:rPr lang="en-GB" sz="6600" dirty="0"/>
              <a:t>Methods in Cultural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DD821-29FE-BAF5-0E9D-7975DA85A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3359" y="3673158"/>
            <a:ext cx="6847837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Part 2 – Spatial and cultural non-independence</a:t>
            </a:r>
          </a:p>
          <a:p>
            <a:pPr algn="l"/>
            <a:r>
              <a:rPr lang="en-GB" dirty="0"/>
              <a:t>Scott Claessens</a:t>
            </a:r>
          </a:p>
          <a:p>
            <a:pPr algn="l"/>
            <a:r>
              <a:rPr lang="en-GB" dirty="0"/>
              <a:t>August 2025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1DE08C-C208-911D-0BC7-42C57A8308A8}"/>
              </a:ext>
            </a:extLst>
          </p:cNvPr>
          <p:cNvCxnSpPr/>
          <p:nvPr/>
        </p:nvCxnSpPr>
        <p:spPr>
          <a:xfrm>
            <a:off x="1066800" y="2214880"/>
            <a:ext cx="0" cy="528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A37636-4D2B-9E17-EFB4-9F02B5F5164E}"/>
              </a:ext>
            </a:extLst>
          </p:cNvPr>
          <p:cNvCxnSpPr/>
          <p:nvPr/>
        </p:nvCxnSpPr>
        <p:spPr>
          <a:xfrm>
            <a:off x="1595120" y="2214880"/>
            <a:ext cx="0" cy="528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8165E7-A57B-61EC-6114-4C234CBCBEFD}"/>
              </a:ext>
            </a:extLst>
          </p:cNvPr>
          <p:cNvCxnSpPr/>
          <p:nvPr/>
        </p:nvCxnSpPr>
        <p:spPr>
          <a:xfrm>
            <a:off x="2123440" y="2214880"/>
            <a:ext cx="0" cy="528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CA286F-E4B2-A798-4D08-95E4FD1539C3}"/>
              </a:ext>
            </a:extLst>
          </p:cNvPr>
          <p:cNvCxnSpPr/>
          <p:nvPr/>
        </p:nvCxnSpPr>
        <p:spPr>
          <a:xfrm>
            <a:off x="2661920" y="2214880"/>
            <a:ext cx="0" cy="528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3A2184-A081-7AAC-DF66-2C42B1C7BD05}"/>
              </a:ext>
            </a:extLst>
          </p:cNvPr>
          <p:cNvCxnSpPr>
            <a:cxnSpLocks/>
          </p:cNvCxnSpPr>
          <p:nvPr/>
        </p:nvCxnSpPr>
        <p:spPr>
          <a:xfrm>
            <a:off x="3241040" y="2214880"/>
            <a:ext cx="0" cy="10566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BD8EBB-436E-2C10-FF12-E80591344BF1}"/>
              </a:ext>
            </a:extLst>
          </p:cNvPr>
          <p:cNvCxnSpPr>
            <a:cxnSpLocks/>
          </p:cNvCxnSpPr>
          <p:nvPr/>
        </p:nvCxnSpPr>
        <p:spPr>
          <a:xfrm rot="16200000">
            <a:off x="1325480" y="2464200"/>
            <a:ext cx="0" cy="55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F42F6B-C009-0F46-6085-48605485665A}"/>
              </a:ext>
            </a:extLst>
          </p:cNvPr>
          <p:cNvCxnSpPr>
            <a:cxnSpLocks/>
          </p:cNvCxnSpPr>
          <p:nvPr/>
        </p:nvCxnSpPr>
        <p:spPr>
          <a:xfrm rot="16200000">
            <a:off x="2391120" y="2455200"/>
            <a:ext cx="0" cy="576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9F1B19-F8DD-1B41-F18D-6C8847287D3F}"/>
              </a:ext>
            </a:extLst>
          </p:cNvPr>
          <p:cNvCxnSpPr>
            <a:cxnSpLocks/>
          </p:cNvCxnSpPr>
          <p:nvPr/>
        </p:nvCxnSpPr>
        <p:spPr>
          <a:xfrm>
            <a:off x="2397760" y="3271520"/>
            <a:ext cx="86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B6A6B8-2E96-2464-1B99-1BE39DB984E7}"/>
              </a:ext>
            </a:extLst>
          </p:cNvPr>
          <p:cNvCxnSpPr/>
          <p:nvPr/>
        </p:nvCxnSpPr>
        <p:spPr>
          <a:xfrm>
            <a:off x="2407920" y="2743199"/>
            <a:ext cx="0" cy="528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261FED-C3D8-A2BC-31E5-D211EEAD5E2E}"/>
              </a:ext>
            </a:extLst>
          </p:cNvPr>
          <p:cNvCxnSpPr>
            <a:cxnSpLocks/>
          </p:cNvCxnSpPr>
          <p:nvPr/>
        </p:nvCxnSpPr>
        <p:spPr>
          <a:xfrm>
            <a:off x="1330960" y="2743199"/>
            <a:ext cx="0" cy="10668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76DF23-4B50-EDF0-D16F-E19D3026418C}"/>
              </a:ext>
            </a:extLst>
          </p:cNvPr>
          <p:cNvCxnSpPr/>
          <p:nvPr/>
        </p:nvCxnSpPr>
        <p:spPr>
          <a:xfrm>
            <a:off x="2814320" y="3281680"/>
            <a:ext cx="0" cy="528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4F8AD0-C100-CFBF-D7A9-10C0F3BAC668}"/>
              </a:ext>
            </a:extLst>
          </p:cNvPr>
          <p:cNvCxnSpPr>
            <a:cxnSpLocks/>
          </p:cNvCxnSpPr>
          <p:nvPr/>
        </p:nvCxnSpPr>
        <p:spPr>
          <a:xfrm>
            <a:off x="1320800" y="3810000"/>
            <a:ext cx="151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CEB053-4D6E-BAAA-3751-8BF9B3EC260F}"/>
              </a:ext>
            </a:extLst>
          </p:cNvPr>
          <p:cNvCxnSpPr/>
          <p:nvPr/>
        </p:nvCxnSpPr>
        <p:spPr>
          <a:xfrm>
            <a:off x="2123440" y="3810000"/>
            <a:ext cx="0" cy="528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3A729B1-BBEB-1D0F-539C-20CB196FC7CF}"/>
              </a:ext>
            </a:extLst>
          </p:cNvPr>
          <p:cNvSpPr/>
          <p:nvPr/>
        </p:nvSpPr>
        <p:spPr>
          <a:xfrm>
            <a:off x="995680" y="2133600"/>
            <a:ext cx="142238" cy="14223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9AFBF6-EE5B-1387-3F01-75AE7DE5AC26}"/>
              </a:ext>
            </a:extLst>
          </p:cNvPr>
          <p:cNvSpPr/>
          <p:nvPr/>
        </p:nvSpPr>
        <p:spPr>
          <a:xfrm>
            <a:off x="1523999" y="2133600"/>
            <a:ext cx="142238" cy="14223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793FA-B228-D99D-91D0-40A56D293CA0}"/>
              </a:ext>
            </a:extLst>
          </p:cNvPr>
          <p:cNvSpPr/>
          <p:nvPr/>
        </p:nvSpPr>
        <p:spPr>
          <a:xfrm>
            <a:off x="2052318" y="2133600"/>
            <a:ext cx="142238" cy="1422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85EC41-47F4-7C00-AB93-8D6050F0CC9E}"/>
              </a:ext>
            </a:extLst>
          </p:cNvPr>
          <p:cNvSpPr/>
          <p:nvPr/>
        </p:nvSpPr>
        <p:spPr>
          <a:xfrm>
            <a:off x="2590801" y="2133600"/>
            <a:ext cx="142238" cy="1422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A03A84-D8F8-8471-1CB5-0FF5FDBC3C04}"/>
              </a:ext>
            </a:extLst>
          </p:cNvPr>
          <p:cNvSpPr/>
          <p:nvPr/>
        </p:nvSpPr>
        <p:spPr>
          <a:xfrm>
            <a:off x="3169921" y="2133600"/>
            <a:ext cx="142238" cy="1422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20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4FF53-6476-AEAC-FB0E-044468996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9162C-C8E8-2DEC-FB2D-74E868EE47C9}"/>
              </a:ext>
            </a:extLst>
          </p:cNvPr>
          <p:cNvSpPr txBox="1"/>
          <p:nvPr/>
        </p:nvSpPr>
        <p:spPr>
          <a:xfrm>
            <a:off x="1166559" y="1727200"/>
            <a:ext cx="3870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Temperature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1CC9-BC80-FBFD-089A-958E5630CD0D}"/>
              </a:ext>
            </a:extLst>
          </p:cNvPr>
          <p:cNvSpPr txBox="1"/>
          <p:nvPr/>
        </p:nvSpPr>
        <p:spPr>
          <a:xfrm>
            <a:off x="7510300" y="1727200"/>
            <a:ext cx="3063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Spice use</a:t>
            </a:r>
            <a:endParaRPr lang="en-GB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FDE85-A494-7568-B8B5-943D6B536865}"/>
              </a:ext>
            </a:extLst>
          </p:cNvPr>
          <p:cNvCxnSpPr>
            <a:cxnSpLocks/>
          </p:cNvCxnSpPr>
          <p:nvPr/>
        </p:nvCxnSpPr>
        <p:spPr>
          <a:xfrm>
            <a:off x="5283200" y="2142699"/>
            <a:ext cx="193500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B678D0-7380-0F96-D1A8-B3BC59785CD3}"/>
              </a:ext>
            </a:extLst>
          </p:cNvPr>
          <p:cNvCxnSpPr>
            <a:cxnSpLocks/>
          </p:cNvCxnSpPr>
          <p:nvPr/>
        </p:nvCxnSpPr>
        <p:spPr>
          <a:xfrm flipH="1" flipV="1">
            <a:off x="4368800" y="2565400"/>
            <a:ext cx="1143000" cy="113939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D55205-C156-892E-30CA-F4B943AE158E}"/>
              </a:ext>
            </a:extLst>
          </p:cNvPr>
          <p:cNvCxnSpPr>
            <a:cxnSpLocks/>
          </p:cNvCxnSpPr>
          <p:nvPr/>
        </p:nvCxnSpPr>
        <p:spPr>
          <a:xfrm flipV="1">
            <a:off x="6659402" y="2565400"/>
            <a:ext cx="1143000" cy="113939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19A302-F327-BAAA-30AD-517AECD713E5}"/>
              </a:ext>
            </a:extLst>
          </p:cNvPr>
          <p:cNvSpPr txBox="1"/>
          <p:nvPr/>
        </p:nvSpPr>
        <p:spPr>
          <a:xfrm>
            <a:off x="5781651" y="3556000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U</a:t>
            </a:r>
            <a:endParaRPr lang="en-GB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DBF076-CE25-48FE-66D9-75C14B43661A}"/>
              </a:ext>
            </a:extLst>
          </p:cNvPr>
          <p:cNvSpPr/>
          <p:nvPr/>
        </p:nvSpPr>
        <p:spPr>
          <a:xfrm>
            <a:off x="5615701" y="3507948"/>
            <a:ext cx="952500" cy="9525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1F8CFC-31A5-300D-4BDC-E23607DE7C6B}"/>
              </a:ext>
            </a:extLst>
          </p:cNvPr>
          <p:cNvSpPr txBox="1"/>
          <p:nvPr/>
        </p:nvSpPr>
        <p:spPr>
          <a:xfrm>
            <a:off x="7119001" y="3756451"/>
            <a:ext cx="3846259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GB" sz="4800" b="1" dirty="0"/>
              <a:t>Cultural relatedness</a:t>
            </a:r>
            <a:endParaRPr lang="en-GB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BC5C90-9F06-23E9-0A47-E5E445E0A4AA}"/>
              </a:ext>
            </a:extLst>
          </p:cNvPr>
          <p:cNvCxnSpPr>
            <a:cxnSpLocks/>
          </p:cNvCxnSpPr>
          <p:nvPr/>
        </p:nvCxnSpPr>
        <p:spPr>
          <a:xfrm flipH="1">
            <a:off x="6672100" y="4031397"/>
            <a:ext cx="16002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BE3D6A2-1D53-8665-52BF-F6E42CF9D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60" r="51416"/>
          <a:stretch>
            <a:fillRect/>
          </a:stretch>
        </p:blipFill>
        <p:spPr bwMode="auto">
          <a:xfrm>
            <a:off x="6781800" y="-815986"/>
            <a:ext cx="5595027" cy="767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AC8D59-1E77-F6BE-7671-FB2F03197563}"/>
              </a:ext>
            </a:extLst>
          </p:cNvPr>
          <p:cNvSpPr/>
          <p:nvPr/>
        </p:nvSpPr>
        <p:spPr>
          <a:xfrm>
            <a:off x="12140117" y="-77821"/>
            <a:ext cx="272374" cy="6935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FBE35-8DFE-D310-F97B-7B93DF1B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Cultural non-independence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E9B0-B160-5EB4-5E4E-BC8DF6E6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345"/>
            <a:ext cx="62230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Cultural traits can be inherited together from shared ancestors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More recently, similarities between colonial settlements and colonisers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Can create statistical associations even if variables are not functionally related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33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AI-generated content may be incorrect.">
            <a:extLst>
              <a:ext uri="{FF2B5EF4-FFF2-40B4-BE49-F238E27FC236}">
                <a16:creationId xmlns:a16="http://schemas.microsoft.com/office/drawing/2014/main" id="{2124B39C-2192-4BDE-EADE-062466F3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6"/>
            <a:ext cx="105114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0A69DE-82C3-7CBD-F3CF-82F1C6E4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2"/>
          <a:stretch>
            <a:fillRect/>
          </a:stretch>
        </p:blipFill>
        <p:spPr>
          <a:xfrm>
            <a:off x="55322" y="0"/>
            <a:ext cx="12136678" cy="68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3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1191B-FBA9-2644-9844-A9BA7B22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356759"/>
            <a:ext cx="8535591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F855-746D-D5C8-1B35-A810E91CE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23DC87-E8B4-200E-66DF-32D28CB6B62C}"/>
              </a:ext>
            </a:extLst>
          </p:cNvPr>
          <p:cNvSpPr txBox="1"/>
          <p:nvPr/>
        </p:nvSpPr>
        <p:spPr>
          <a:xfrm>
            <a:off x="3860800" y="17272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X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C1470-1619-EACE-EF67-268713DD1DA9}"/>
              </a:ext>
            </a:extLst>
          </p:cNvPr>
          <p:cNvSpPr txBox="1"/>
          <p:nvPr/>
        </p:nvSpPr>
        <p:spPr>
          <a:xfrm>
            <a:off x="7571260" y="17272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Y</a:t>
            </a:r>
            <a:endParaRPr lang="en-GB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F4540E-FCB9-1A63-46C7-121C021D4C21}"/>
              </a:ext>
            </a:extLst>
          </p:cNvPr>
          <p:cNvCxnSpPr>
            <a:cxnSpLocks/>
          </p:cNvCxnSpPr>
          <p:nvPr/>
        </p:nvCxnSpPr>
        <p:spPr>
          <a:xfrm>
            <a:off x="4610100" y="2142699"/>
            <a:ext cx="28080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A93DB1-FEF3-9A3D-5581-43FB11763E94}"/>
              </a:ext>
            </a:extLst>
          </p:cNvPr>
          <p:cNvCxnSpPr>
            <a:cxnSpLocks/>
          </p:cNvCxnSpPr>
          <p:nvPr/>
        </p:nvCxnSpPr>
        <p:spPr>
          <a:xfrm flipH="1" flipV="1">
            <a:off x="4409440" y="2565400"/>
            <a:ext cx="1143000" cy="113939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9E29D5-DB46-13C9-707E-19D637F34D91}"/>
              </a:ext>
            </a:extLst>
          </p:cNvPr>
          <p:cNvCxnSpPr>
            <a:cxnSpLocks/>
          </p:cNvCxnSpPr>
          <p:nvPr/>
        </p:nvCxnSpPr>
        <p:spPr>
          <a:xfrm flipV="1">
            <a:off x="6608602" y="2565400"/>
            <a:ext cx="1143000" cy="113939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FD6A22-22E5-E964-14B7-2CF250AC663C}"/>
              </a:ext>
            </a:extLst>
          </p:cNvPr>
          <p:cNvSpPr txBox="1"/>
          <p:nvPr/>
        </p:nvSpPr>
        <p:spPr>
          <a:xfrm>
            <a:off x="5781651" y="3556000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U</a:t>
            </a:r>
            <a:endParaRPr lang="en-GB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E41D10-4267-3274-D0B3-4661C38D557D}"/>
              </a:ext>
            </a:extLst>
          </p:cNvPr>
          <p:cNvSpPr/>
          <p:nvPr/>
        </p:nvSpPr>
        <p:spPr>
          <a:xfrm>
            <a:off x="5615701" y="3507948"/>
            <a:ext cx="952500" cy="9525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E1F83-920F-4773-92B5-C126EA239907}"/>
              </a:ext>
            </a:extLst>
          </p:cNvPr>
          <p:cNvSpPr txBox="1"/>
          <p:nvPr/>
        </p:nvSpPr>
        <p:spPr>
          <a:xfrm>
            <a:off x="1226740" y="3756451"/>
            <a:ext cx="3467659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4800" b="1" dirty="0"/>
              <a:t>Spatial proximity</a:t>
            </a:r>
            <a:endParaRPr lang="en-GB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DBDB1-45C4-9504-B2AC-E193B2B36414}"/>
              </a:ext>
            </a:extLst>
          </p:cNvPr>
          <p:cNvCxnSpPr>
            <a:cxnSpLocks/>
          </p:cNvCxnSpPr>
          <p:nvPr/>
        </p:nvCxnSpPr>
        <p:spPr>
          <a:xfrm>
            <a:off x="3911600" y="4031397"/>
            <a:ext cx="16002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DCF282-ECF7-F97C-13C2-22F328DBD53F}"/>
              </a:ext>
            </a:extLst>
          </p:cNvPr>
          <p:cNvSpPr txBox="1"/>
          <p:nvPr/>
        </p:nvSpPr>
        <p:spPr>
          <a:xfrm>
            <a:off x="7119001" y="3756451"/>
            <a:ext cx="3846259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GB" sz="4800" b="1" dirty="0"/>
              <a:t>Cultural relatedness</a:t>
            </a:r>
            <a:endParaRPr lang="en-GB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B84556-A01C-DA36-68F3-90ECE1D34130}"/>
              </a:ext>
            </a:extLst>
          </p:cNvPr>
          <p:cNvCxnSpPr>
            <a:cxnSpLocks/>
          </p:cNvCxnSpPr>
          <p:nvPr/>
        </p:nvCxnSpPr>
        <p:spPr>
          <a:xfrm flipH="1">
            <a:off x="6672100" y="4031397"/>
            <a:ext cx="16002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2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AE6AC-9800-C3A4-9527-2C59C39FD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A70535-714C-F57E-17CE-7FD179F63F74}"/>
                  </a:ext>
                </a:extLst>
              </p:cNvPr>
              <p:cNvSpPr txBox="1"/>
              <p:nvPr/>
            </p:nvSpPr>
            <p:spPr>
              <a:xfrm>
                <a:off x="1625601" y="2320171"/>
                <a:ext cx="6858000" cy="2216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7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7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r>
                        <a:rPr lang="en-GB" sz="7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7200" b="0" dirty="0">
                    <a:ea typeface="Cambria Math" panose="02040503050406030204" pitchFamily="18" charset="0"/>
                  </a:rPr>
                </a:br>
                <a:endParaRPr lang="en-GB" sz="7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A70535-714C-F57E-17CE-7FD179F63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1" y="2320171"/>
                <a:ext cx="6858000" cy="2216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10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95080-B89C-422F-A767-FEDA8A058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86A37E-A383-BBC3-EF6F-CA155C5577D6}"/>
                  </a:ext>
                </a:extLst>
              </p:cNvPr>
              <p:cNvSpPr txBox="1"/>
              <p:nvPr/>
            </p:nvSpPr>
            <p:spPr>
              <a:xfrm>
                <a:off x="1625601" y="2320171"/>
                <a:ext cx="6858000" cy="2216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7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r>
                        <a:rPr lang="en-GB" sz="7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7200" b="0" dirty="0">
                    <a:ea typeface="Cambria Math" panose="02040503050406030204" pitchFamily="18" charset="0"/>
                  </a:rPr>
                </a:br>
                <a:endParaRPr lang="en-GB" sz="7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86A37E-A383-BBC3-EF6F-CA155C557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1" y="2320171"/>
                <a:ext cx="6858000" cy="2216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4B07E63-D883-3886-3503-EA697B071A22}"/>
              </a:ext>
            </a:extLst>
          </p:cNvPr>
          <p:cNvSpPr txBox="1"/>
          <p:nvPr/>
        </p:nvSpPr>
        <p:spPr>
          <a:xfrm>
            <a:off x="910455" y="638402"/>
            <a:ext cx="224536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outcome variable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295887-ABDE-5F6D-B927-FE86EBEB5439}"/>
              </a:ext>
            </a:extLst>
          </p:cNvPr>
          <p:cNvCxnSpPr>
            <a:cxnSpLocks/>
          </p:cNvCxnSpPr>
          <p:nvPr/>
        </p:nvCxnSpPr>
        <p:spPr>
          <a:xfrm>
            <a:off x="1920240" y="1705202"/>
            <a:ext cx="112895" cy="723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6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D2365-6F34-CA98-9484-33FD92932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EA647B-B917-2AFB-1D0B-354EDAEAE34D}"/>
                  </a:ext>
                </a:extLst>
              </p:cNvPr>
              <p:cNvSpPr txBox="1"/>
              <p:nvPr/>
            </p:nvSpPr>
            <p:spPr>
              <a:xfrm>
                <a:off x="1625601" y="2320171"/>
                <a:ext cx="6858000" cy="2216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7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r>
                        <a:rPr lang="en-GB" sz="7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7200" b="0" dirty="0">
                    <a:ea typeface="Cambria Math" panose="02040503050406030204" pitchFamily="18" charset="0"/>
                  </a:rPr>
                </a:br>
                <a:endParaRPr lang="en-GB" sz="7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EA647B-B917-2AFB-1D0B-354EDAEAE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1" y="2320171"/>
                <a:ext cx="6858000" cy="2216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C1F7D04-D30D-E1F9-835F-3412A30EFB52}"/>
              </a:ext>
            </a:extLst>
          </p:cNvPr>
          <p:cNvSpPr txBox="1"/>
          <p:nvPr/>
        </p:nvSpPr>
        <p:spPr>
          <a:xfrm>
            <a:off x="910455" y="638402"/>
            <a:ext cx="224536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2">
                    <a:lumMod val="90000"/>
                  </a:schemeClr>
                </a:solidFill>
              </a:rPr>
              <a:t>outcome variable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FE2399-1680-DDC4-DC8E-85F5D22128A9}"/>
              </a:ext>
            </a:extLst>
          </p:cNvPr>
          <p:cNvCxnSpPr>
            <a:cxnSpLocks/>
          </p:cNvCxnSpPr>
          <p:nvPr/>
        </p:nvCxnSpPr>
        <p:spPr>
          <a:xfrm>
            <a:off x="1920240" y="1705202"/>
            <a:ext cx="112895" cy="72303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B497BF-A246-7E1C-C605-6E0B9DF19996}"/>
              </a:ext>
            </a:extLst>
          </p:cNvPr>
          <p:cNvSpPr txBox="1"/>
          <p:nvPr/>
        </p:nvSpPr>
        <p:spPr>
          <a:xfrm>
            <a:off x="3298992" y="447040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intercept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5FBC38-FE62-537F-8C42-EF02E16DE630}"/>
              </a:ext>
            </a:extLst>
          </p:cNvPr>
          <p:cNvCxnSpPr>
            <a:cxnSpLocks/>
          </p:cNvCxnSpPr>
          <p:nvPr/>
        </p:nvCxnSpPr>
        <p:spPr>
          <a:xfrm flipH="1">
            <a:off x="3922895" y="1056843"/>
            <a:ext cx="151265" cy="147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47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FD851-AE9F-9FC8-F3CD-71C970AD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AFCB5E-07FB-C894-DB82-CE8594121A18}"/>
                  </a:ext>
                </a:extLst>
              </p:cNvPr>
              <p:cNvSpPr txBox="1"/>
              <p:nvPr/>
            </p:nvSpPr>
            <p:spPr>
              <a:xfrm>
                <a:off x="1625601" y="2320171"/>
                <a:ext cx="6858000" cy="2216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7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r>
                        <a:rPr lang="en-GB" sz="7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72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GB" sz="7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AFCB5E-07FB-C894-DB82-CE8594121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1" y="2320171"/>
                <a:ext cx="6858000" cy="2216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6B471C8-2E7D-CCF3-F9F9-D72513AFBCF9}"/>
              </a:ext>
            </a:extLst>
          </p:cNvPr>
          <p:cNvSpPr txBox="1"/>
          <p:nvPr/>
        </p:nvSpPr>
        <p:spPr>
          <a:xfrm>
            <a:off x="910455" y="638402"/>
            <a:ext cx="224536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2">
                    <a:lumMod val="90000"/>
                  </a:schemeClr>
                </a:solidFill>
              </a:rPr>
              <a:t>outcome variable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22131F-7274-1744-8AD7-4C5B8E45D657}"/>
              </a:ext>
            </a:extLst>
          </p:cNvPr>
          <p:cNvCxnSpPr>
            <a:cxnSpLocks/>
          </p:cNvCxnSpPr>
          <p:nvPr/>
        </p:nvCxnSpPr>
        <p:spPr>
          <a:xfrm>
            <a:off x="1920240" y="1705202"/>
            <a:ext cx="112895" cy="72303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00750D-9091-97FC-AC2D-D78E09390B39}"/>
              </a:ext>
            </a:extLst>
          </p:cNvPr>
          <p:cNvSpPr txBox="1"/>
          <p:nvPr/>
        </p:nvSpPr>
        <p:spPr>
          <a:xfrm>
            <a:off x="3298992" y="447040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2">
                    <a:lumMod val="90000"/>
                  </a:schemeClr>
                </a:solidFill>
              </a:rPr>
              <a:t>intercept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5219F2-39A1-B2F3-C27C-B187CD0658B4}"/>
              </a:ext>
            </a:extLst>
          </p:cNvPr>
          <p:cNvCxnSpPr>
            <a:cxnSpLocks/>
          </p:cNvCxnSpPr>
          <p:nvPr/>
        </p:nvCxnSpPr>
        <p:spPr>
          <a:xfrm flipH="1">
            <a:off x="3922895" y="1056843"/>
            <a:ext cx="151265" cy="147110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03FCFF-BFD7-8840-E028-584CF6D55975}"/>
              </a:ext>
            </a:extLst>
          </p:cNvPr>
          <p:cNvSpPr txBox="1"/>
          <p:nvPr/>
        </p:nvSpPr>
        <p:spPr>
          <a:xfrm>
            <a:off x="5862320" y="739427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slope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8B32E5-0687-6503-534F-DE4864EDFABB}"/>
              </a:ext>
            </a:extLst>
          </p:cNvPr>
          <p:cNvCxnSpPr>
            <a:cxnSpLocks/>
          </p:cNvCxnSpPr>
          <p:nvPr/>
        </p:nvCxnSpPr>
        <p:spPr>
          <a:xfrm flipH="1">
            <a:off x="5711055" y="1324202"/>
            <a:ext cx="492193" cy="10879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23A6D0-7BA5-CE9D-1660-87E4DD4E17F7}"/>
              </a:ext>
            </a:extLst>
          </p:cNvPr>
          <p:cNvSpPr/>
          <p:nvPr/>
        </p:nvSpPr>
        <p:spPr>
          <a:xfrm>
            <a:off x="1168400" y="845185"/>
            <a:ext cx="9855200" cy="1455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GB" sz="2600" b="1" dirty="0">
                <a:solidFill>
                  <a:schemeClr val="tx1"/>
                </a:solidFill>
              </a:rPr>
              <a:t>Part 1</a:t>
            </a:r>
            <a:r>
              <a:rPr lang="en-GB" sz="2600" dirty="0">
                <a:solidFill>
                  <a:schemeClr val="tx1"/>
                </a:solidFill>
              </a:rPr>
              <a:t> – Introduction to causal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D058CA-FB54-EF8F-9766-30FCE20F3539}"/>
              </a:ext>
            </a:extLst>
          </p:cNvPr>
          <p:cNvSpPr/>
          <p:nvPr/>
        </p:nvSpPr>
        <p:spPr>
          <a:xfrm>
            <a:off x="1168400" y="2701290"/>
            <a:ext cx="9855200" cy="1455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GB" sz="2600" b="1" dirty="0">
                <a:solidFill>
                  <a:schemeClr val="tx1"/>
                </a:solidFill>
              </a:rPr>
              <a:t>Part 2</a:t>
            </a:r>
            <a:r>
              <a:rPr lang="en-GB" sz="2600" dirty="0">
                <a:solidFill>
                  <a:schemeClr val="tx1"/>
                </a:solidFill>
              </a:rPr>
              <a:t> – Spatial and cultural non-independence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C7D518-9C01-64F7-C89F-8AA5A7CB2F47}"/>
              </a:ext>
            </a:extLst>
          </p:cNvPr>
          <p:cNvSpPr/>
          <p:nvPr/>
        </p:nvSpPr>
        <p:spPr>
          <a:xfrm>
            <a:off x="1168400" y="4557395"/>
            <a:ext cx="9855200" cy="1455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GB" sz="2600" b="1" dirty="0">
                <a:solidFill>
                  <a:schemeClr val="tx1"/>
                </a:solidFill>
              </a:rPr>
              <a:t>Part 3</a:t>
            </a:r>
            <a:r>
              <a:rPr lang="en-GB" sz="2600" dirty="0">
                <a:solidFill>
                  <a:schemeClr val="tx1"/>
                </a:solidFill>
              </a:rPr>
              <a:t> – Dynamic phylogenetic 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F67259-4392-0570-3391-7BDAF299EEB8}"/>
              </a:ext>
            </a:extLst>
          </p:cNvPr>
          <p:cNvSpPr/>
          <p:nvPr/>
        </p:nvSpPr>
        <p:spPr>
          <a:xfrm>
            <a:off x="589280" y="4324985"/>
            <a:ext cx="10617200" cy="1920240"/>
          </a:xfrm>
          <a:prstGeom prst="rect">
            <a:avLst/>
          </a:prstGeom>
          <a:solidFill>
            <a:srgbClr val="FFFFFF">
              <a:alpha val="8588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8FFFA-ADB9-CBC2-3F7A-A50937C61B14}"/>
              </a:ext>
            </a:extLst>
          </p:cNvPr>
          <p:cNvSpPr/>
          <p:nvPr/>
        </p:nvSpPr>
        <p:spPr>
          <a:xfrm>
            <a:off x="589280" y="2533015"/>
            <a:ext cx="10617200" cy="1920240"/>
          </a:xfrm>
          <a:prstGeom prst="rect">
            <a:avLst/>
          </a:prstGeom>
          <a:solidFill>
            <a:srgbClr val="FFFFFF">
              <a:alpha val="8588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D1DC6-E556-C520-89C8-5ADEA7F1B1B8}"/>
              </a:ext>
            </a:extLst>
          </p:cNvPr>
          <p:cNvSpPr/>
          <p:nvPr/>
        </p:nvSpPr>
        <p:spPr>
          <a:xfrm>
            <a:off x="589280" y="612775"/>
            <a:ext cx="10617200" cy="1920240"/>
          </a:xfrm>
          <a:prstGeom prst="rect">
            <a:avLst/>
          </a:prstGeom>
          <a:solidFill>
            <a:srgbClr val="FFFFFF">
              <a:alpha val="8588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4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C4BCA-A687-E5A0-45A0-705039181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19E9F0-8995-FA52-52F3-A3ED9AAE3ED4}"/>
                  </a:ext>
                </a:extLst>
              </p:cNvPr>
              <p:cNvSpPr txBox="1"/>
              <p:nvPr/>
            </p:nvSpPr>
            <p:spPr>
              <a:xfrm>
                <a:off x="1625601" y="2320171"/>
                <a:ext cx="6858000" cy="2216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7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r>
                        <a:rPr lang="en-GB" sz="7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72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GB" sz="7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19E9F0-8995-FA52-52F3-A3ED9AAE3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1" y="2320171"/>
                <a:ext cx="6858000" cy="2216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3DCBE44-3513-E3ED-3BA5-3C7D62C24E99}"/>
              </a:ext>
            </a:extLst>
          </p:cNvPr>
          <p:cNvSpPr txBox="1"/>
          <p:nvPr/>
        </p:nvSpPr>
        <p:spPr>
          <a:xfrm>
            <a:off x="910455" y="638402"/>
            <a:ext cx="224536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2">
                    <a:lumMod val="90000"/>
                  </a:schemeClr>
                </a:solidFill>
              </a:rPr>
              <a:t>outcome variable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DDA518-8DE8-8BA5-FEEC-3B3152A21D9F}"/>
              </a:ext>
            </a:extLst>
          </p:cNvPr>
          <p:cNvCxnSpPr>
            <a:cxnSpLocks/>
          </p:cNvCxnSpPr>
          <p:nvPr/>
        </p:nvCxnSpPr>
        <p:spPr>
          <a:xfrm>
            <a:off x="1920240" y="1705202"/>
            <a:ext cx="112895" cy="72303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A86946B-9177-A476-4B41-B53A3F675EAA}"/>
              </a:ext>
            </a:extLst>
          </p:cNvPr>
          <p:cNvSpPr txBox="1"/>
          <p:nvPr/>
        </p:nvSpPr>
        <p:spPr>
          <a:xfrm>
            <a:off x="3298992" y="447040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2">
                    <a:lumMod val="90000"/>
                  </a:schemeClr>
                </a:solidFill>
              </a:rPr>
              <a:t>intercept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BBE502-F680-4743-CA78-CA12DF078198}"/>
              </a:ext>
            </a:extLst>
          </p:cNvPr>
          <p:cNvCxnSpPr>
            <a:cxnSpLocks/>
          </p:cNvCxnSpPr>
          <p:nvPr/>
        </p:nvCxnSpPr>
        <p:spPr>
          <a:xfrm flipH="1">
            <a:off x="3922895" y="1056843"/>
            <a:ext cx="151265" cy="147110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7D2E02-F3AA-26C1-DDFD-90B21B383516}"/>
              </a:ext>
            </a:extLst>
          </p:cNvPr>
          <p:cNvSpPr txBox="1"/>
          <p:nvPr/>
        </p:nvSpPr>
        <p:spPr>
          <a:xfrm>
            <a:off x="5862320" y="739427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2">
                    <a:lumMod val="90000"/>
                  </a:schemeClr>
                </a:solidFill>
              </a:rPr>
              <a:t>slope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E04C27-82FD-C4A2-761E-F436A616DF6F}"/>
              </a:ext>
            </a:extLst>
          </p:cNvPr>
          <p:cNvCxnSpPr>
            <a:cxnSpLocks/>
          </p:cNvCxnSpPr>
          <p:nvPr/>
        </p:nvCxnSpPr>
        <p:spPr>
          <a:xfrm flipH="1">
            <a:off x="5711055" y="1324202"/>
            <a:ext cx="492193" cy="1087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951B2B-8347-9F67-8FFE-645D7D628956}"/>
              </a:ext>
            </a:extLst>
          </p:cNvPr>
          <p:cNvSpPr txBox="1"/>
          <p:nvPr/>
        </p:nvSpPr>
        <p:spPr>
          <a:xfrm>
            <a:off x="7834140" y="945887"/>
            <a:ext cx="216802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predictor variable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72B411-93F9-1C40-A744-B3DE5BC58F8D}"/>
              </a:ext>
            </a:extLst>
          </p:cNvPr>
          <p:cNvCxnSpPr>
            <a:cxnSpLocks/>
          </p:cNvCxnSpPr>
          <p:nvPr/>
        </p:nvCxnSpPr>
        <p:spPr>
          <a:xfrm flipH="1">
            <a:off x="6604000" y="1705202"/>
            <a:ext cx="1230140" cy="8227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20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F4497-734F-E942-7068-BA4295E128FE}"/>
                  </a:ext>
                </a:extLst>
              </p:cNvPr>
              <p:cNvSpPr txBox="1"/>
              <p:nvPr/>
            </p:nvSpPr>
            <p:spPr>
              <a:xfrm>
                <a:off x="1625601" y="2320171"/>
                <a:ext cx="6858000" cy="2216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7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7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r>
                        <a:rPr lang="en-GB" sz="7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GB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GB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GB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7200" b="0" dirty="0">
                    <a:ea typeface="Cambria Math" panose="02040503050406030204" pitchFamily="18" charset="0"/>
                  </a:rPr>
                </a:br>
                <a:endParaRPr lang="en-GB" sz="7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F4497-734F-E942-7068-BA4295E12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1" y="2320171"/>
                <a:ext cx="6858000" cy="2216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B0CBCF4-DC7C-1314-29AF-02A222ED1FBB}"/>
              </a:ext>
            </a:extLst>
          </p:cNvPr>
          <p:cNvSpPr txBox="1"/>
          <p:nvPr/>
        </p:nvSpPr>
        <p:spPr>
          <a:xfrm>
            <a:off x="910455" y="638402"/>
            <a:ext cx="224536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2">
                    <a:lumMod val="90000"/>
                  </a:schemeClr>
                </a:solidFill>
              </a:rPr>
              <a:t>outcome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66C3D-6F0C-CF16-08F1-C3462E3E68CA}"/>
              </a:ext>
            </a:extLst>
          </p:cNvPr>
          <p:cNvSpPr txBox="1"/>
          <p:nvPr/>
        </p:nvSpPr>
        <p:spPr>
          <a:xfrm>
            <a:off x="3298992" y="447040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2">
                    <a:lumMod val="90000"/>
                  </a:schemeClr>
                </a:solidFill>
              </a:rPr>
              <a:t>intercept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D7CCC-A232-A92B-488E-CB1E22246358}"/>
              </a:ext>
            </a:extLst>
          </p:cNvPr>
          <p:cNvSpPr txBox="1"/>
          <p:nvPr/>
        </p:nvSpPr>
        <p:spPr>
          <a:xfrm>
            <a:off x="5862320" y="739427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2">
                    <a:lumMod val="90000"/>
                  </a:schemeClr>
                </a:solidFill>
              </a:rPr>
              <a:t>slope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0A47C-522B-667E-EEBF-A133D0F28734}"/>
              </a:ext>
            </a:extLst>
          </p:cNvPr>
          <p:cNvSpPr txBox="1"/>
          <p:nvPr/>
        </p:nvSpPr>
        <p:spPr>
          <a:xfrm>
            <a:off x="7834140" y="945887"/>
            <a:ext cx="216802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2">
                    <a:lumMod val="90000"/>
                  </a:schemeClr>
                </a:solidFill>
              </a:rPr>
              <a:t>predictor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8DDC9-DEEB-DD53-B67C-15A85F32A6A4}"/>
              </a:ext>
            </a:extLst>
          </p:cNvPr>
          <p:cNvSpPr txBox="1"/>
          <p:nvPr/>
        </p:nvSpPr>
        <p:spPr>
          <a:xfrm>
            <a:off x="9612140" y="2894799"/>
            <a:ext cx="216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error term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59DB93-849F-F533-9C74-F1A0CD681003}"/>
              </a:ext>
            </a:extLst>
          </p:cNvPr>
          <p:cNvCxnSpPr>
            <a:cxnSpLocks/>
          </p:cNvCxnSpPr>
          <p:nvPr/>
        </p:nvCxnSpPr>
        <p:spPr>
          <a:xfrm>
            <a:off x="1920240" y="1705202"/>
            <a:ext cx="112895" cy="72303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C2C79E-D3CA-EE52-8307-9DDC42DBC193}"/>
              </a:ext>
            </a:extLst>
          </p:cNvPr>
          <p:cNvCxnSpPr>
            <a:cxnSpLocks/>
          </p:cNvCxnSpPr>
          <p:nvPr/>
        </p:nvCxnSpPr>
        <p:spPr>
          <a:xfrm flipH="1">
            <a:off x="3922895" y="1056843"/>
            <a:ext cx="151265" cy="147110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49E86D-AFBF-0652-7ED3-0A525AB317C1}"/>
              </a:ext>
            </a:extLst>
          </p:cNvPr>
          <p:cNvCxnSpPr>
            <a:cxnSpLocks/>
          </p:cNvCxnSpPr>
          <p:nvPr/>
        </p:nvCxnSpPr>
        <p:spPr>
          <a:xfrm flipH="1">
            <a:off x="5711055" y="1324202"/>
            <a:ext cx="492193" cy="1087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7E907D-50EC-C9D8-6636-D7E1A6110196}"/>
              </a:ext>
            </a:extLst>
          </p:cNvPr>
          <p:cNvCxnSpPr>
            <a:cxnSpLocks/>
          </p:cNvCxnSpPr>
          <p:nvPr/>
        </p:nvCxnSpPr>
        <p:spPr>
          <a:xfrm flipH="1">
            <a:off x="6604000" y="1705202"/>
            <a:ext cx="1230140" cy="82274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65DBF-62C5-0632-61C0-CD708BC366A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429871" y="3002929"/>
            <a:ext cx="1182269" cy="184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0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11F92-49D9-D162-4FD8-7C71D12BC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E4F86C-7B8A-A62C-4099-6C4C20DC1A45}"/>
                  </a:ext>
                </a:extLst>
              </p:cNvPr>
              <p:cNvSpPr txBox="1"/>
              <p:nvPr/>
            </p:nvSpPr>
            <p:spPr>
              <a:xfrm>
                <a:off x="1127760" y="2320171"/>
                <a:ext cx="9754402" cy="2216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7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7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𝓏</m:t>
                          </m:r>
                        </m:e>
                        <m:sub>
                          <m:r>
                            <a:rPr lang="en-GB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r>
                        <a:rPr lang="en-GB" sz="7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7200" b="0" dirty="0">
                    <a:ea typeface="Cambria Math" panose="02040503050406030204" pitchFamily="18" charset="0"/>
                  </a:rPr>
                </a:br>
                <a:endParaRPr lang="en-GB" sz="7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E4F86C-7B8A-A62C-4099-6C4C20DC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0" y="2320171"/>
                <a:ext cx="9754402" cy="2216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BFEC0D8-C58E-0DFC-9906-F5B0B8915F78}"/>
              </a:ext>
            </a:extLst>
          </p:cNvPr>
          <p:cNvSpPr txBox="1"/>
          <p:nvPr/>
        </p:nvSpPr>
        <p:spPr>
          <a:xfrm>
            <a:off x="4162592" y="599182"/>
            <a:ext cx="3396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spatial / cultural</a:t>
            </a:r>
          </a:p>
          <a:p>
            <a:r>
              <a:rPr lang="en-GB" sz="3200" dirty="0">
                <a:solidFill>
                  <a:srgbClr val="FF0000"/>
                </a:solidFill>
              </a:rPr>
              <a:t>random intercept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B8239-0666-436E-1006-2B6623AEB51F}"/>
              </a:ext>
            </a:extLst>
          </p:cNvPr>
          <p:cNvCxnSpPr>
            <a:cxnSpLocks/>
          </p:cNvCxnSpPr>
          <p:nvPr/>
        </p:nvCxnSpPr>
        <p:spPr>
          <a:xfrm>
            <a:off x="5660255" y="1676400"/>
            <a:ext cx="0" cy="912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49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C33D2-7DC5-2128-044D-D6AB89CB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697146"/>
            <a:ext cx="5433377" cy="60598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55729-7A82-05C5-21E8-8EAD86AB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distance to covariance…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4774-5A36-F590-EDD5-D0EDBF926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40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Need to make assumptions about how spatial or cultural distances map onto covariance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e.g., exponentiated quadratic kernel for spatial distances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e.g., linear decay for phylogenetic distances (Brownian motion)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0E2552-1DB8-DD0C-7029-95797CC7F39A}"/>
                  </a:ext>
                </a:extLst>
              </p:cNvPr>
              <p:cNvSpPr txBox="1"/>
              <p:nvPr/>
            </p:nvSpPr>
            <p:spPr>
              <a:xfrm>
                <a:off x="8643334" y="4369842"/>
                <a:ext cx="1496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∗50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0E2552-1DB8-DD0C-7029-95797CC7F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334" y="4369842"/>
                <a:ext cx="1496948" cy="276999"/>
              </a:xfrm>
              <a:prstGeom prst="rect">
                <a:avLst/>
              </a:prstGeom>
              <a:blipFill>
                <a:blip r:embed="rId3"/>
                <a:stretch>
                  <a:fillRect l="-4898" r="-5306" b="-3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16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34E2C-F80E-4211-0FD1-992D95B35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312FE-F59B-02BE-152C-8CB274A7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93" t="24260" b="2212"/>
          <a:stretch>
            <a:fillRect/>
          </a:stretch>
        </p:blipFill>
        <p:spPr>
          <a:xfrm>
            <a:off x="3012440" y="0"/>
            <a:ext cx="7414260" cy="6363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C3DED-202B-E134-3DA8-ACCA6F553625}"/>
              </a:ext>
            </a:extLst>
          </p:cNvPr>
          <p:cNvSpPr txBox="1"/>
          <p:nvPr/>
        </p:nvSpPr>
        <p:spPr>
          <a:xfrm>
            <a:off x="4239562" y="6300365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Mean annual temperature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21D67-A992-D945-6A4C-6399A66288DA}"/>
              </a:ext>
            </a:extLst>
          </p:cNvPr>
          <p:cNvSpPr txBox="1"/>
          <p:nvPr/>
        </p:nvSpPr>
        <p:spPr>
          <a:xfrm>
            <a:off x="1625600" y="2558600"/>
            <a:ext cx="127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/>
              <a:t>Spice use in recipes</a:t>
            </a:r>
          </a:p>
        </p:txBody>
      </p:sp>
    </p:spTree>
    <p:extLst>
      <p:ext uri="{BB962C8B-B14F-4D97-AF65-F5344CB8AC3E}">
        <p14:creationId xmlns:p14="http://schemas.microsoft.com/office/powerpoint/2010/main" val="3291253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BD03EB-C42D-D775-C2DD-2E54E5B5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760" y="-30480"/>
            <a:ext cx="14122400" cy="79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7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1D19-221E-F1EF-37E6-EDDFD025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D6A9-DDAF-F28D-E838-A96398F3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0725" indent="-720725">
              <a:spcAft>
                <a:spcPts val="600"/>
              </a:spcAft>
              <a:buNone/>
            </a:pPr>
            <a:r>
              <a:rPr lang="en-GB" sz="2400" dirty="0"/>
              <a:t>Bromham, L., Skeels, A., Schneemann, H., </a:t>
            </a:r>
            <a:r>
              <a:rPr lang="en-GB" sz="2400" dirty="0" err="1"/>
              <a:t>Dinnage</a:t>
            </a:r>
            <a:r>
              <a:rPr lang="en-GB" sz="2400" dirty="0"/>
              <a:t>, R., &amp; Hua, X. (2021). There is little evidence that spicy food in hot countries is an adaptation to reducing infection risk. </a:t>
            </a:r>
            <a:r>
              <a:rPr lang="en-GB" sz="2400" i="1" dirty="0"/>
              <a:t>Nature Human Behaviour</a:t>
            </a:r>
            <a:r>
              <a:rPr lang="en-GB" sz="2400" dirty="0"/>
              <a:t>, </a:t>
            </a:r>
            <a:r>
              <a:rPr lang="en-GB" sz="2400" i="1" dirty="0"/>
              <a:t>5</a:t>
            </a:r>
            <a:r>
              <a:rPr lang="en-GB" sz="2400" dirty="0"/>
              <a:t>(7), 878-891.</a:t>
            </a:r>
          </a:p>
          <a:p>
            <a:pPr marL="720725" indent="-720725">
              <a:spcAft>
                <a:spcPts val="600"/>
              </a:spcAft>
              <a:buNone/>
            </a:pPr>
            <a:r>
              <a:rPr lang="en-GB" sz="2400" dirty="0"/>
              <a:t>Eff, E. A. (2004). Does Mr. Galton still have a problem? Autocorrelation in the standard cross-cultural sample. </a:t>
            </a:r>
            <a:r>
              <a:rPr lang="en-GB" sz="2400" i="1" dirty="0"/>
              <a:t>World Cultures</a:t>
            </a:r>
            <a:r>
              <a:rPr lang="en-GB" sz="2400" dirty="0"/>
              <a:t>, </a:t>
            </a:r>
            <a:r>
              <a:rPr lang="en-GB" sz="2400" i="1" dirty="0"/>
              <a:t>15</a:t>
            </a:r>
            <a:r>
              <a:rPr lang="en-GB" sz="2400" dirty="0"/>
              <a:t>(2), 153-170.</a:t>
            </a:r>
          </a:p>
          <a:p>
            <a:pPr marL="720725" indent="-720725">
              <a:spcAft>
                <a:spcPts val="600"/>
              </a:spcAft>
              <a:buNone/>
            </a:pPr>
            <a:r>
              <a:rPr lang="en-GB" sz="2400" dirty="0"/>
              <a:t>Murdock, G. P., &amp; White, D. R. (1969). Standard cross-cultural sample. </a:t>
            </a:r>
            <a:r>
              <a:rPr lang="en-GB" sz="2400" i="1" dirty="0"/>
              <a:t>Ethnology</a:t>
            </a:r>
            <a:r>
              <a:rPr lang="en-GB" sz="2400" dirty="0"/>
              <a:t>, </a:t>
            </a:r>
            <a:r>
              <a:rPr lang="en-GB" sz="2400" i="1" dirty="0"/>
              <a:t>8</a:t>
            </a:r>
            <a:r>
              <a:rPr lang="en-GB" sz="2400" dirty="0"/>
              <a:t>(4), 329-369.</a:t>
            </a:r>
          </a:p>
          <a:p>
            <a:pPr marL="720725" indent="-720725">
              <a:spcAft>
                <a:spcPts val="600"/>
              </a:spcAft>
              <a:buNone/>
            </a:pPr>
            <a:endParaRPr lang="en-GB" sz="2400" dirty="0"/>
          </a:p>
          <a:p>
            <a:pPr marL="0" indent="0">
              <a:spcAft>
                <a:spcPts val="600"/>
              </a:spcAft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8498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1E66-A588-0F95-8D9F-4BA46E45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F1FF-BEEA-A88F-AF68-71CC8BC2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43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GB" sz="2700" dirty="0"/>
              <a:t>Example: temperature and spicy food across cultures</a:t>
            </a:r>
          </a:p>
          <a:p>
            <a:pPr marL="514350" indent="-514350">
              <a:lnSpc>
                <a:spcPct val="10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GB" sz="2700" dirty="0"/>
              <a:t>Spatial non-independence</a:t>
            </a:r>
          </a:p>
          <a:p>
            <a:pPr marL="514350" indent="-514350">
              <a:lnSpc>
                <a:spcPct val="10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GB" sz="2700" dirty="0"/>
              <a:t>Cultural non-independence</a:t>
            </a:r>
          </a:p>
          <a:p>
            <a:pPr marL="514350" indent="-514350">
              <a:lnSpc>
                <a:spcPct val="10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GB" sz="2700" dirty="0"/>
              <a:t>Statistically controlling for non-independence</a:t>
            </a:r>
          </a:p>
          <a:p>
            <a:pPr marL="971550" lvl="1" indent="-514350">
              <a:lnSpc>
                <a:spcPct val="100000"/>
              </a:lnSpc>
              <a:spcAft>
                <a:spcPts val="1800"/>
              </a:spcAft>
              <a:buFont typeface="+mj-lt"/>
              <a:buAutoNum type="alphaLcPeriod"/>
            </a:pPr>
            <a:endParaRPr lang="en-GB" sz="27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3E46BB-A915-59C4-C7EA-4A4064CAFFCC}"/>
              </a:ext>
            </a:extLst>
          </p:cNvPr>
          <p:cNvGrpSpPr/>
          <p:nvPr/>
        </p:nvGrpSpPr>
        <p:grpSpPr>
          <a:xfrm>
            <a:off x="8656320" y="2062480"/>
            <a:ext cx="2839555" cy="2702560"/>
            <a:chOff x="8046720" y="2651760"/>
            <a:chExt cx="2316479" cy="22047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8BEE266-B79B-EEF8-23DA-79DE196C93B2}"/>
                </a:ext>
              </a:extLst>
            </p:cNvPr>
            <p:cNvCxnSpPr/>
            <p:nvPr/>
          </p:nvCxnSpPr>
          <p:spPr>
            <a:xfrm>
              <a:off x="8117840" y="2733040"/>
              <a:ext cx="0" cy="5283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E18FBA-2477-4747-4434-92F0AFA71BAF}"/>
                </a:ext>
              </a:extLst>
            </p:cNvPr>
            <p:cNvCxnSpPr/>
            <p:nvPr/>
          </p:nvCxnSpPr>
          <p:spPr>
            <a:xfrm>
              <a:off x="8646160" y="2733040"/>
              <a:ext cx="0" cy="5283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4CB25E-467F-D030-837D-6601D6B0B07F}"/>
                </a:ext>
              </a:extLst>
            </p:cNvPr>
            <p:cNvCxnSpPr/>
            <p:nvPr/>
          </p:nvCxnSpPr>
          <p:spPr>
            <a:xfrm>
              <a:off x="9174480" y="2733040"/>
              <a:ext cx="0" cy="5283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E2CC59-FF82-2D79-5182-8FDB0A8E81F1}"/>
                </a:ext>
              </a:extLst>
            </p:cNvPr>
            <p:cNvCxnSpPr/>
            <p:nvPr/>
          </p:nvCxnSpPr>
          <p:spPr>
            <a:xfrm>
              <a:off x="9712960" y="2733040"/>
              <a:ext cx="0" cy="5283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5C8384-1BF3-BD99-A1A6-9A0684F63C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92080" y="2733040"/>
              <a:ext cx="0" cy="10566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E4D1D4-5608-6E90-216E-DCD5237E901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76520" y="2982360"/>
              <a:ext cx="0" cy="55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C27C69-329C-BC24-1A8F-958102A78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442160" y="2973360"/>
              <a:ext cx="0" cy="57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15748B-B94D-5221-388D-BE36F666402F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789680"/>
              <a:ext cx="864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0220D1-773F-A3FA-49B6-65AB0AD23382}"/>
                </a:ext>
              </a:extLst>
            </p:cNvPr>
            <p:cNvCxnSpPr/>
            <p:nvPr/>
          </p:nvCxnSpPr>
          <p:spPr>
            <a:xfrm>
              <a:off x="9458960" y="3261359"/>
              <a:ext cx="0" cy="5283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DE5B8A-E7F8-C354-935E-BFB92F6F3FCB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3261359"/>
              <a:ext cx="0" cy="106680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475733-CB3D-EBBD-DC96-A3AE3D45B80C}"/>
                </a:ext>
              </a:extLst>
            </p:cNvPr>
            <p:cNvCxnSpPr/>
            <p:nvPr/>
          </p:nvCxnSpPr>
          <p:spPr>
            <a:xfrm>
              <a:off x="9865360" y="3799840"/>
              <a:ext cx="0" cy="5283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7F068CC-4E68-E79E-AF03-FF8DB87105EF}"/>
                </a:ext>
              </a:extLst>
            </p:cNvPr>
            <p:cNvCxnSpPr>
              <a:cxnSpLocks/>
            </p:cNvCxnSpPr>
            <p:nvPr/>
          </p:nvCxnSpPr>
          <p:spPr>
            <a:xfrm>
              <a:off x="8371840" y="4328160"/>
              <a:ext cx="1512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DDF865-FE89-167B-B053-8259A132FDAA}"/>
                </a:ext>
              </a:extLst>
            </p:cNvPr>
            <p:cNvCxnSpPr/>
            <p:nvPr/>
          </p:nvCxnSpPr>
          <p:spPr>
            <a:xfrm>
              <a:off x="9174480" y="4328160"/>
              <a:ext cx="0" cy="5283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B58B5D-7CCC-D24C-657B-541D36548C0B}"/>
                </a:ext>
              </a:extLst>
            </p:cNvPr>
            <p:cNvSpPr/>
            <p:nvPr/>
          </p:nvSpPr>
          <p:spPr>
            <a:xfrm>
              <a:off x="8046720" y="2651760"/>
              <a:ext cx="142238" cy="142238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8F08E4A-571F-84A9-CC2E-9E0AB48E58DF}"/>
                </a:ext>
              </a:extLst>
            </p:cNvPr>
            <p:cNvSpPr/>
            <p:nvPr/>
          </p:nvSpPr>
          <p:spPr>
            <a:xfrm>
              <a:off x="8575039" y="2651760"/>
              <a:ext cx="142238" cy="142238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02C54A-C2F1-74F0-5A23-A223DD97F169}"/>
                </a:ext>
              </a:extLst>
            </p:cNvPr>
            <p:cNvSpPr/>
            <p:nvPr/>
          </p:nvSpPr>
          <p:spPr>
            <a:xfrm>
              <a:off x="9103358" y="2651760"/>
              <a:ext cx="142238" cy="142238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E3737BA-C795-142A-DA56-E556DC19A05F}"/>
                </a:ext>
              </a:extLst>
            </p:cNvPr>
            <p:cNvSpPr/>
            <p:nvPr/>
          </p:nvSpPr>
          <p:spPr>
            <a:xfrm>
              <a:off x="9641841" y="2651760"/>
              <a:ext cx="142238" cy="142238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4227D6-B966-DEF8-B7CB-6C59762DDD99}"/>
                </a:ext>
              </a:extLst>
            </p:cNvPr>
            <p:cNvSpPr/>
            <p:nvPr/>
          </p:nvSpPr>
          <p:spPr>
            <a:xfrm>
              <a:off x="10220961" y="2651760"/>
              <a:ext cx="142238" cy="142238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260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with a head scarf touching a pile of spices&#10;&#10;AI-generated content may be incorrect.">
            <a:extLst>
              <a:ext uri="{FF2B5EF4-FFF2-40B4-BE49-F238E27FC236}">
                <a16:creationId xmlns:a16="http://schemas.microsoft.com/office/drawing/2014/main" id="{32CB191C-BB4A-CD99-F1D4-4D2A3586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465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2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FF54C1-D39A-7778-5CC7-989E6C138D8E}"/>
              </a:ext>
            </a:extLst>
          </p:cNvPr>
          <p:cNvSpPr txBox="1"/>
          <p:nvPr/>
        </p:nvSpPr>
        <p:spPr>
          <a:xfrm>
            <a:off x="2213039" y="1874728"/>
            <a:ext cx="79876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Adaptive cuisine hypothesis:</a:t>
            </a:r>
          </a:p>
          <a:p>
            <a:endParaRPr lang="en-GB" sz="3800" dirty="0"/>
          </a:p>
          <a:p>
            <a:r>
              <a:rPr lang="en-GB" sz="3800" dirty="0"/>
              <a:t>Cuisines from hot regions use more spices to counteract the greater risk of food spoilage</a:t>
            </a:r>
          </a:p>
        </p:txBody>
      </p:sp>
    </p:spTree>
    <p:extLst>
      <p:ext uri="{BB962C8B-B14F-4D97-AF65-F5344CB8AC3E}">
        <p14:creationId xmlns:p14="http://schemas.microsoft.com/office/powerpoint/2010/main" val="375787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82155-5B70-22D1-A3D2-9689F293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93" t="24260" b="2212"/>
          <a:stretch>
            <a:fillRect/>
          </a:stretch>
        </p:blipFill>
        <p:spPr>
          <a:xfrm>
            <a:off x="3012440" y="0"/>
            <a:ext cx="7414260" cy="6363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2F8A7-183A-2130-E4DF-462173319C5D}"/>
              </a:ext>
            </a:extLst>
          </p:cNvPr>
          <p:cNvSpPr txBox="1"/>
          <p:nvPr/>
        </p:nvSpPr>
        <p:spPr>
          <a:xfrm>
            <a:off x="4239562" y="6300365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Mean annual temperature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B2F09-5293-6A49-A377-0D3295DFD21E}"/>
              </a:ext>
            </a:extLst>
          </p:cNvPr>
          <p:cNvSpPr txBox="1"/>
          <p:nvPr/>
        </p:nvSpPr>
        <p:spPr>
          <a:xfrm>
            <a:off x="1625600" y="2558600"/>
            <a:ext cx="127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/>
              <a:t>Spice use in recipes</a:t>
            </a:r>
          </a:p>
        </p:txBody>
      </p:sp>
    </p:spTree>
    <p:extLst>
      <p:ext uri="{BB962C8B-B14F-4D97-AF65-F5344CB8AC3E}">
        <p14:creationId xmlns:p14="http://schemas.microsoft.com/office/powerpoint/2010/main" val="302642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B3B3F0-DCF8-6558-502D-FE064DD5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5" y="812953"/>
            <a:ext cx="9798050" cy="52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5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80BE1-BEFE-F412-C941-87FB43D0AB9A}"/>
              </a:ext>
            </a:extLst>
          </p:cNvPr>
          <p:cNvSpPr txBox="1"/>
          <p:nvPr/>
        </p:nvSpPr>
        <p:spPr>
          <a:xfrm>
            <a:off x="1166559" y="1727200"/>
            <a:ext cx="3870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Temperature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361FA-A4CB-DC20-B302-6E24239C97F4}"/>
              </a:ext>
            </a:extLst>
          </p:cNvPr>
          <p:cNvSpPr txBox="1"/>
          <p:nvPr/>
        </p:nvSpPr>
        <p:spPr>
          <a:xfrm>
            <a:off x="7510300" y="1727200"/>
            <a:ext cx="3063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Spice use</a:t>
            </a:r>
            <a:endParaRPr lang="en-GB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21E91C-3CEF-3320-CD4B-86B66AAB50D0}"/>
              </a:ext>
            </a:extLst>
          </p:cNvPr>
          <p:cNvCxnSpPr>
            <a:cxnSpLocks/>
          </p:cNvCxnSpPr>
          <p:nvPr/>
        </p:nvCxnSpPr>
        <p:spPr>
          <a:xfrm>
            <a:off x="5283200" y="2142699"/>
            <a:ext cx="193500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8CCCE9-955B-349A-25CF-06D0C45DC008}"/>
              </a:ext>
            </a:extLst>
          </p:cNvPr>
          <p:cNvCxnSpPr>
            <a:cxnSpLocks/>
          </p:cNvCxnSpPr>
          <p:nvPr/>
        </p:nvCxnSpPr>
        <p:spPr>
          <a:xfrm flipH="1" flipV="1">
            <a:off x="4368800" y="2565400"/>
            <a:ext cx="1143000" cy="113939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F3EDBD-4B6C-0CA8-2AEA-6C3F7351ABF5}"/>
              </a:ext>
            </a:extLst>
          </p:cNvPr>
          <p:cNvCxnSpPr>
            <a:cxnSpLocks/>
          </p:cNvCxnSpPr>
          <p:nvPr/>
        </p:nvCxnSpPr>
        <p:spPr>
          <a:xfrm flipV="1">
            <a:off x="6659402" y="2565400"/>
            <a:ext cx="1143000" cy="113939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FBFBC-F12D-0F1F-91DA-10DE799D70DF}"/>
              </a:ext>
            </a:extLst>
          </p:cNvPr>
          <p:cNvSpPr txBox="1"/>
          <p:nvPr/>
        </p:nvSpPr>
        <p:spPr>
          <a:xfrm>
            <a:off x="5781651" y="3556000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U</a:t>
            </a:r>
            <a:endParaRPr lang="en-GB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9EEA4D-C3C0-6E83-F0EB-2C0A49ADAA19}"/>
              </a:ext>
            </a:extLst>
          </p:cNvPr>
          <p:cNvSpPr/>
          <p:nvPr/>
        </p:nvSpPr>
        <p:spPr>
          <a:xfrm>
            <a:off x="5615701" y="3507948"/>
            <a:ext cx="952500" cy="9525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325FC-2CE9-F23F-0A39-BDB5B3E68A46}"/>
              </a:ext>
            </a:extLst>
          </p:cNvPr>
          <p:cNvSpPr txBox="1"/>
          <p:nvPr/>
        </p:nvSpPr>
        <p:spPr>
          <a:xfrm>
            <a:off x="1226740" y="3756451"/>
            <a:ext cx="3467659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4800" b="1" dirty="0"/>
              <a:t>Spatial proximity</a:t>
            </a:r>
            <a:endParaRPr lang="en-GB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B5605E-AEA5-1056-B488-DD95C5D59D8B}"/>
              </a:ext>
            </a:extLst>
          </p:cNvPr>
          <p:cNvCxnSpPr>
            <a:cxnSpLocks/>
          </p:cNvCxnSpPr>
          <p:nvPr/>
        </p:nvCxnSpPr>
        <p:spPr>
          <a:xfrm>
            <a:off x="3911600" y="4031397"/>
            <a:ext cx="16002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97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440D-F6CB-8222-4D2A-29F98EF5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non-independence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88AA-49DB-FECA-2EC0-1394EA91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5"/>
            <a:ext cx="113538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Neighbouring regions are exposed to similar ecological conditions</a:t>
            </a:r>
          </a:p>
          <a:p>
            <a:pPr>
              <a:buFontTx/>
              <a:buChar char="-"/>
            </a:pPr>
            <a:r>
              <a:rPr lang="en-GB" dirty="0"/>
              <a:t>Cultural traits can diffuse to neighbouring regions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5E068B5-76E1-6599-B8F4-CAB1C799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60" y="3010535"/>
            <a:ext cx="6964680" cy="348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4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1a9fa56-3f32-449a-a721-3e3f49aa5e9a}" enabled="0" method="" siteId="{51a9fa56-3f32-449a-a721-3e3f49aa5e9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Widescreen</PresentationFormat>
  <Paragraphs>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Helvetica</vt:lpstr>
      <vt:lpstr>Arial</vt:lpstr>
      <vt:lpstr>Cambria Math</vt:lpstr>
      <vt:lpstr>Office Theme</vt:lpstr>
      <vt:lpstr>Methods in Cultural Evolution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Spatial non-independence</vt:lpstr>
      <vt:lpstr>PowerPoint Presentation</vt:lpstr>
      <vt:lpstr>Cultural non-independence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distance to covariance…</vt:lpstr>
      <vt:lpstr>PowerPoint Presentation</vt:lpstr>
      <vt:lpstr>PowerPoint Presentation</vt:lpstr>
      <vt:lpstr>References</vt:lpstr>
    </vt:vector>
  </TitlesOfParts>
  <Company>University of Kent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Claessens</dc:creator>
  <cp:lastModifiedBy>Scott Claessens</cp:lastModifiedBy>
  <cp:revision>22</cp:revision>
  <dcterms:created xsi:type="dcterms:W3CDTF">2025-08-12T13:55:20Z</dcterms:created>
  <dcterms:modified xsi:type="dcterms:W3CDTF">2025-08-23T13:09:04Z</dcterms:modified>
</cp:coreProperties>
</file>