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119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2CA66-58F8-4EAC-9AE3-9E82AB4A8339}" v="22" dt="2023-01-24T01:17:5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336" y="260"/>
      </p:cViewPr>
      <p:guideLst>
        <p:guide orient="horz" pos="35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32413"/>
            <a:ext cx="10363200" cy="389808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80827"/>
            <a:ext cx="9144000" cy="270326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814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65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96117"/>
            <a:ext cx="2628900" cy="9488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96117"/>
            <a:ext cx="7734300" cy="9488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08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516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91387"/>
            <a:ext cx="10515600" cy="465749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492938"/>
            <a:ext cx="10515600" cy="24492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171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80586"/>
            <a:ext cx="5181600" cy="7104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80586"/>
            <a:ext cx="5181600" cy="7104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66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6120"/>
            <a:ext cx="10515600" cy="2164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744732"/>
            <a:ext cx="5157787" cy="13451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89883"/>
            <a:ext cx="5157787" cy="6015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744732"/>
            <a:ext cx="5183188" cy="13451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89883"/>
            <a:ext cx="5183188" cy="6015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2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235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80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2"/>
            <a:ext cx="3932237" cy="261254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2111"/>
            <a:ext cx="6172200" cy="795687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58991"/>
            <a:ext cx="3932237" cy="62229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3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6442"/>
            <a:ext cx="3932237" cy="261254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12111"/>
            <a:ext cx="6172200" cy="795687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58991"/>
            <a:ext cx="3932237" cy="62229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77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96120"/>
            <a:ext cx="10515600" cy="216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80586"/>
            <a:ext cx="10515600" cy="710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377627"/>
            <a:ext cx="2743200" cy="59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F5DE-148C-4FBB-A5F9-8CAC43D949AA}" type="datetimeFigureOut">
              <a:rPr lang="en-NZ" smtClean="0"/>
              <a:t>24/01/2023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377627"/>
            <a:ext cx="4114800" cy="59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377627"/>
            <a:ext cx="2743200" cy="59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2E3A-20F0-44F9-9711-B45280CDE83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26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3874" y="7372015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400" dirty="0">
                <a:latin typeface="Helvetica" panose="020B0604020202020204" pitchFamily="34" charset="0"/>
                <a:cs typeface="Helvetica" panose="020B0604020202020204" pitchFamily="34" charset="0"/>
              </a:rPr>
              <a:t>Coop</a:t>
            </a:r>
          </a:p>
        </p:txBody>
      </p:sp>
      <p:sp>
        <p:nvSpPr>
          <p:cNvPr id="4" name="Oval 3"/>
          <p:cNvSpPr/>
          <p:nvPr/>
        </p:nvSpPr>
        <p:spPr>
          <a:xfrm>
            <a:off x="8402812" y="7372015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400" dirty="0">
                <a:latin typeface="Helvetica" panose="020B0604020202020204" pitchFamily="34" charset="0"/>
                <a:cs typeface="Helvetica" panose="020B0604020202020204" pitchFamily="34" charset="0"/>
              </a:rPr>
              <a:t>Pun</a:t>
            </a:r>
            <a:endParaRPr lang="en-NZ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20" y="4661276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PGG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4576" y="4661101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TG1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8231" y="4661276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TG2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1886" y="4661276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DG</a:t>
            </a:r>
          </a:p>
        </p:txBody>
      </p:sp>
      <p:cxnSp>
        <p:nvCxnSpPr>
          <p:cNvPr id="23" name="Straight Arrow Connector 22"/>
          <p:cNvCxnSpPr>
            <a:stCxn id="2" idx="0"/>
            <a:endCxn id="7" idx="2"/>
          </p:cNvCxnSpPr>
          <p:nvPr/>
        </p:nvCxnSpPr>
        <p:spPr>
          <a:xfrm flipH="1" flipV="1">
            <a:off x="3234762" y="5774339"/>
            <a:ext cx="12722" cy="159767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/>
          <p:cNvSpPr/>
          <p:nvPr/>
        </p:nvSpPr>
        <p:spPr>
          <a:xfrm rot="8040190">
            <a:off x="3000312" y="3453264"/>
            <a:ext cx="7006024" cy="6823463"/>
          </a:xfrm>
          <a:prstGeom prst="arc">
            <a:avLst>
              <a:gd name="adj1" fmla="val 16443010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/>
          <p:cNvSpPr txBox="1"/>
          <p:nvPr/>
        </p:nvSpPr>
        <p:spPr>
          <a:xfrm>
            <a:off x="1101717" y="60807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52165" y="104249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-0.001*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89379" y="4661101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SH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90510" y="4661101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UG2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94165" y="4661276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TPP2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697820" y="4661276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SPP3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005313" y="4661101"/>
            <a:ext cx="1113062" cy="111306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Helvetica" panose="020B0604020202020204" pitchFamily="34" charset="0"/>
                <a:cs typeface="Helvetica" panose="020B0604020202020204" pitchFamily="34" charset="0"/>
              </a:rPr>
              <a:t>SHP3</a:t>
            </a:r>
          </a:p>
        </p:txBody>
      </p:sp>
      <p:cxnSp>
        <p:nvCxnSpPr>
          <p:cNvPr id="53" name="Straight Arrow Connector 52"/>
          <p:cNvCxnSpPr>
            <a:endCxn id="8" idx="2"/>
          </p:cNvCxnSpPr>
          <p:nvPr/>
        </p:nvCxnSpPr>
        <p:spPr>
          <a:xfrm flipV="1">
            <a:off x="3679227" y="5774338"/>
            <a:ext cx="859191" cy="169854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1942106" y="5774163"/>
            <a:ext cx="859191" cy="169854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" idx="7"/>
            <a:endCxn id="45" idx="2"/>
          </p:cNvCxnSpPr>
          <p:nvPr/>
        </p:nvCxnSpPr>
        <p:spPr>
          <a:xfrm flipV="1">
            <a:off x="4091494" y="5774163"/>
            <a:ext cx="1754416" cy="194297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" idx="1"/>
            <a:endCxn id="5" idx="2"/>
          </p:cNvCxnSpPr>
          <p:nvPr/>
        </p:nvCxnSpPr>
        <p:spPr>
          <a:xfrm flipH="1" flipV="1">
            <a:off x="627451" y="5774339"/>
            <a:ext cx="1776022" cy="194279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9" idx="2"/>
          </p:cNvCxnSpPr>
          <p:nvPr/>
        </p:nvCxnSpPr>
        <p:spPr>
          <a:xfrm flipV="1">
            <a:off x="9938969" y="5774338"/>
            <a:ext cx="315382" cy="164015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971760" y="5786804"/>
            <a:ext cx="315382" cy="164015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7"/>
            <a:endCxn id="50" idx="2"/>
          </p:cNvCxnSpPr>
          <p:nvPr/>
        </p:nvCxnSpPr>
        <p:spPr>
          <a:xfrm flipV="1">
            <a:off x="10440432" y="5774163"/>
            <a:ext cx="1121412" cy="194297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1"/>
            <a:endCxn id="47" idx="2"/>
          </p:cNvCxnSpPr>
          <p:nvPr/>
        </p:nvCxnSpPr>
        <p:spPr>
          <a:xfrm flipH="1" flipV="1">
            <a:off x="7647041" y="5774163"/>
            <a:ext cx="1105370" cy="194297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54539" y="59932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5.10*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26532" y="597211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0.54*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93986" y="608101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0.74*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59860" y="627398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4.35*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63637" y="61360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044882" y="605345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4.29*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19276" y="6149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8.76*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193888" y="626568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8.47*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D7E529-9F10-4E19-8FC5-1FCFE6DD36E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27451" y="2180184"/>
            <a:ext cx="4357983" cy="248109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A09A589-51EB-40B3-9597-DA6A9E2C5C6C}"/>
              </a:ext>
            </a:extLst>
          </p:cNvPr>
          <p:cNvSpPr/>
          <p:nvPr/>
        </p:nvSpPr>
        <p:spPr>
          <a:xfrm>
            <a:off x="4902390" y="553018"/>
            <a:ext cx="2387221" cy="235661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400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2BCA36-1284-47C5-83CC-C6BEEE0D59D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931107" y="2405352"/>
            <a:ext cx="3163841" cy="2255749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9B3EAC-2A4F-4408-9BB2-4DFCAE7C292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234762" y="2557752"/>
            <a:ext cx="2012586" cy="21035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D250C8-D891-40E1-8A2F-399D3E3E99A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38417" y="2749550"/>
            <a:ext cx="1003548" cy="191172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DACF5C-1606-4803-8620-E4DEB0C4997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845910" y="2897864"/>
            <a:ext cx="89507" cy="176323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E8257E-C141-40C7-B5BF-3479B4107D6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593034" y="2794000"/>
            <a:ext cx="1054007" cy="1867101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93866A-7862-40BF-821F-BBA02D8F69AB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6940011" y="2564516"/>
            <a:ext cx="2010685" cy="209676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E13D54-78AC-4886-9C4D-6DC0AEABC89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089542" y="2359424"/>
            <a:ext cx="3164809" cy="23018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D0C281-AE95-4B09-A7E0-5945A8711AC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199056" y="2180184"/>
            <a:ext cx="4362788" cy="248091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C871005-AC63-4FCE-877D-BF70BDEE28F9}"/>
              </a:ext>
            </a:extLst>
          </p:cNvPr>
          <p:cNvSpPr txBox="1"/>
          <p:nvPr/>
        </p:nvSpPr>
        <p:spPr>
          <a:xfrm>
            <a:off x="1101717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A1A15C-7042-4A8E-9B76-751382934BC2}"/>
              </a:ext>
            </a:extLst>
          </p:cNvPr>
          <p:cNvSpPr txBox="1"/>
          <p:nvPr/>
        </p:nvSpPr>
        <p:spPr>
          <a:xfrm>
            <a:off x="2208528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68E713-585B-4F7C-8920-F4B452DF2EDD}"/>
              </a:ext>
            </a:extLst>
          </p:cNvPr>
          <p:cNvSpPr txBox="1"/>
          <p:nvPr/>
        </p:nvSpPr>
        <p:spPr>
          <a:xfrm>
            <a:off x="3266314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1052CB-4A7D-4935-9DEE-69D28FF95D04}"/>
              </a:ext>
            </a:extLst>
          </p:cNvPr>
          <p:cNvSpPr txBox="1"/>
          <p:nvPr/>
        </p:nvSpPr>
        <p:spPr>
          <a:xfrm>
            <a:off x="4328798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8FC704-10C5-4363-9D20-706CFD92BDDD}"/>
              </a:ext>
            </a:extLst>
          </p:cNvPr>
          <p:cNvSpPr txBox="1"/>
          <p:nvPr/>
        </p:nvSpPr>
        <p:spPr>
          <a:xfrm>
            <a:off x="5323535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3C476A-1CE8-48E0-9E20-496895D83A2B}"/>
              </a:ext>
            </a:extLst>
          </p:cNvPr>
          <p:cNvSpPr txBox="1"/>
          <p:nvPr/>
        </p:nvSpPr>
        <p:spPr>
          <a:xfrm>
            <a:off x="6698385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4DBBBB-18AF-48DE-A630-41C60E47D98E}"/>
              </a:ext>
            </a:extLst>
          </p:cNvPr>
          <p:cNvSpPr txBox="1"/>
          <p:nvPr/>
        </p:nvSpPr>
        <p:spPr>
          <a:xfrm>
            <a:off x="7688956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907CE9-4E57-450D-A38F-CE0156D77BF0}"/>
              </a:ext>
            </a:extLst>
          </p:cNvPr>
          <p:cNvSpPr txBox="1"/>
          <p:nvPr/>
        </p:nvSpPr>
        <p:spPr>
          <a:xfrm>
            <a:off x="8653980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952BC-ED34-4B5A-AB29-9099DE348FD9}"/>
              </a:ext>
            </a:extLst>
          </p:cNvPr>
          <p:cNvSpPr txBox="1"/>
          <p:nvPr/>
        </p:nvSpPr>
        <p:spPr>
          <a:xfrm>
            <a:off x="9679154" y="37794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4134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40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Claessens</dc:creator>
  <cp:lastModifiedBy>Scott Claessens</cp:lastModifiedBy>
  <cp:revision>12</cp:revision>
  <dcterms:created xsi:type="dcterms:W3CDTF">2020-07-14T06:18:53Z</dcterms:created>
  <dcterms:modified xsi:type="dcterms:W3CDTF">2023-01-24T01:21:32Z</dcterms:modified>
</cp:coreProperties>
</file>