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588125" cy="658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5" userDrawn="1">
          <p15:clr>
            <a:srgbClr val="A4A3A4"/>
          </p15:clr>
        </p15:guide>
        <p15:guide id="2" pos="20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784" y="40"/>
      </p:cViewPr>
      <p:guideLst>
        <p:guide orient="horz" pos="2075"/>
        <p:guide pos="20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110" y="1078196"/>
            <a:ext cx="5599906" cy="2293644"/>
          </a:xfrm>
        </p:spPr>
        <p:txBody>
          <a:bodyPr anchor="b"/>
          <a:lstStyle>
            <a:lvl1pPr algn="ctr">
              <a:defRPr sz="4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516" y="3460291"/>
            <a:ext cx="4941094" cy="1590605"/>
          </a:xfrm>
        </p:spPr>
        <p:txBody>
          <a:bodyPr/>
          <a:lstStyle>
            <a:lvl1pPr marL="0" indent="0" algn="ctr">
              <a:buNone/>
              <a:defRPr sz="1729"/>
            </a:lvl1pPr>
            <a:lvl2pPr marL="329413" indent="0" algn="ctr">
              <a:buNone/>
              <a:defRPr sz="1441"/>
            </a:lvl2pPr>
            <a:lvl3pPr marL="658825" indent="0" algn="ctr">
              <a:buNone/>
              <a:defRPr sz="1297"/>
            </a:lvl3pPr>
            <a:lvl4pPr marL="988238" indent="0" algn="ctr">
              <a:buNone/>
              <a:defRPr sz="1153"/>
            </a:lvl4pPr>
            <a:lvl5pPr marL="1317650" indent="0" algn="ctr">
              <a:buNone/>
              <a:defRPr sz="1153"/>
            </a:lvl5pPr>
            <a:lvl6pPr marL="1647063" indent="0" algn="ctr">
              <a:buNone/>
              <a:defRPr sz="1153"/>
            </a:lvl6pPr>
            <a:lvl7pPr marL="1976476" indent="0" algn="ctr">
              <a:buNone/>
              <a:defRPr sz="1153"/>
            </a:lvl7pPr>
            <a:lvl8pPr marL="2305888" indent="0" algn="ctr">
              <a:buNone/>
              <a:defRPr sz="1153"/>
            </a:lvl8pPr>
            <a:lvl9pPr marL="2635301" indent="0" algn="ctr">
              <a:buNone/>
              <a:defRPr sz="11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29/08/2021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724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29/08/2021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880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4628" y="350757"/>
            <a:ext cx="1420564" cy="55831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934" y="350757"/>
            <a:ext cx="4179342" cy="558313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29/08/2021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987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29/08/2021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921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03" y="1642458"/>
            <a:ext cx="5682258" cy="2740477"/>
          </a:xfrm>
        </p:spPr>
        <p:txBody>
          <a:bodyPr anchor="b"/>
          <a:lstStyle>
            <a:lvl1pPr>
              <a:defRPr sz="4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503" y="4408861"/>
            <a:ext cx="5682258" cy="1441152"/>
          </a:xfrm>
        </p:spPr>
        <p:txBody>
          <a:bodyPr/>
          <a:lstStyle>
            <a:lvl1pPr marL="0" indent="0">
              <a:buNone/>
              <a:defRPr sz="1729">
                <a:solidFill>
                  <a:schemeClr val="tx1"/>
                </a:solidFill>
              </a:defRPr>
            </a:lvl1pPr>
            <a:lvl2pPr marL="329413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2pPr>
            <a:lvl3pPr marL="658825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3pPr>
            <a:lvl4pPr marL="988238" indent="0">
              <a:buNone/>
              <a:defRPr sz="1153">
                <a:solidFill>
                  <a:schemeClr val="tx1">
                    <a:tint val="75000"/>
                  </a:schemeClr>
                </a:solidFill>
              </a:defRPr>
            </a:lvl4pPr>
            <a:lvl5pPr marL="1317650" indent="0">
              <a:buNone/>
              <a:defRPr sz="1153">
                <a:solidFill>
                  <a:schemeClr val="tx1">
                    <a:tint val="75000"/>
                  </a:schemeClr>
                </a:solidFill>
              </a:defRPr>
            </a:lvl5pPr>
            <a:lvl6pPr marL="1647063" indent="0">
              <a:buNone/>
              <a:defRPr sz="1153">
                <a:solidFill>
                  <a:schemeClr val="tx1">
                    <a:tint val="75000"/>
                  </a:schemeClr>
                </a:solidFill>
              </a:defRPr>
            </a:lvl6pPr>
            <a:lvl7pPr marL="1976476" indent="0">
              <a:buNone/>
              <a:defRPr sz="1153">
                <a:solidFill>
                  <a:schemeClr val="tx1">
                    <a:tint val="75000"/>
                  </a:schemeClr>
                </a:solidFill>
              </a:defRPr>
            </a:lvl7pPr>
            <a:lvl8pPr marL="2305888" indent="0">
              <a:buNone/>
              <a:defRPr sz="1153">
                <a:solidFill>
                  <a:schemeClr val="tx1">
                    <a:tint val="75000"/>
                  </a:schemeClr>
                </a:solidFill>
              </a:defRPr>
            </a:lvl8pPr>
            <a:lvl9pPr marL="2635301" indent="0">
              <a:buNone/>
              <a:defRPr sz="11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29/08/2021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765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934" y="1753783"/>
            <a:ext cx="2799953" cy="41801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5238" y="1753783"/>
            <a:ext cx="2799953" cy="41801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29/08/2021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295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350758"/>
            <a:ext cx="5682258" cy="127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793" y="1615006"/>
            <a:ext cx="2787085" cy="791490"/>
          </a:xfrm>
        </p:spPr>
        <p:txBody>
          <a:bodyPr anchor="b"/>
          <a:lstStyle>
            <a:lvl1pPr marL="0" indent="0">
              <a:buNone/>
              <a:defRPr sz="1729" b="1"/>
            </a:lvl1pPr>
            <a:lvl2pPr marL="329413" indent="0">
              <a:buNone/>
              <a:defRPr sz="1441" b="1"/>
            </a:lvl2pPr>
            <a:lvl3pPr marL="658825" indent="0">
              <a:buNone/>
              <a:defRPr sz="1297" b="1"/>
            </a:lvl3pPr>
            <a:lvl4pPr marL="988238" indent="0">
              <a:buNone/>
              <a:defRPr sz="1153" b="1"/>
            </a:lvl4pPr>
            <a:lvl5pPr marL="1317650" indent="0">
              <a:buNone/>
              <a:defRPr sz="1153" b="1"/>
            </a:lvl5pPr>
            <a:lvl6pPr marL="1647063" indent="0">
              <a:buNone/>
              <a:defRPr sz="1153" b="1"/>
            </a:lvl6pPr>
            <a:lvl7pPr marL="1976476" indent="0">
              <a:buNone/>
              <a:defRPr sz="1153" b="1"/>
            </a:lvl7pPr>
            <a:lvl8pPr marL="2305888" indent="0">
              <a:buNone/>
              <a:defRPr sz="1153" b="1"/>
            </a:lvl8pPr>
            <a:lvl9pPr marL="2635301" indent="0">
              <a:buNone/>
              <a:defRPr sz="11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793" y="2406495"/>
            <a:ext cx="2787085" cy="35395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239" y="1615006"/>
            <a:ext cx="2800811" cy="791490"/>
          </a:xfrm>
        </p:spPr>
        <p:txBody>
          <a:bodyPr anchor="b"/>
          <a:lstStyle>
            <a:lvl1pPr marL="0" indent="0">
              <a:buNone/>
              <a:defRPr sz="1729" b="1"/>
            </a:lvl1pPr>
            <a:lvl2pPr marL="329413" indent="0">
              <a:buNone/>
              <a:defRPr sz="1441" b="1"/>
            </a:lvl2pPr>
            <a:lvl3pPr marL="658825" indent="0">
              <a:buNone/>
              <a:defRPr sz="1297" b="1"/>
            </a:lvl3pPr>
            <a:lvl4pPr marL="988238" indent="0">
              <a:buNone/>
              <a:defRPr sz="1153" b="1"/>
            </a:lvl4pPr>
            <a:lvl5pPr marL="1317650" indent="0">
              <a:buNone/>
              <a:defRPr sz="1153" b="1"/>
            </a:lvl5pPr>
            <a:lvl6pPr marL="1647063" indent="0">
              <a:buNone/>
              <a:defRPr sz="1153" b="1"/>
            </a:lvl6pPr>
            <a:lvl7pPr marL="1976476" indent="0">
              <a:buNone/>
              <a:defRPr sz="1153" b="1"/>
            </a:lvl7pPr>
            <a:lvl8pPr marL="2305888" indent="0">
              <a:buNone/>
              <a:defRPr sz="1153" b="1"/>
            </a:lvl8pPr>
            <a:lvl9pPr marL="2635301" indent="0">
              <a:buNone/>
              <a:defRPr sz="11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5239" y="2406495"/>
            <a:ext cx="2800811" cy="35395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29/08/2021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57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29/08/2021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672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29/08/2021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62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439208"/>
            <a:ext cx="2124842" cy="1537229"/>
          </a:xfrm>
        </p:spPr>
        <p:txBody>
          <a:bodyPr anchor="b"/>
          <a:lstStyle>
            <a:lvl1pPr>
              <a:defRPr sz="23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811" y="948569"/>
            <a:ext cx="3335238" cy="4681839"/>
          </a:xfrm>
        </p:spPr>
        <p:txBody>
          <a:bodyPr/>
          <a:lstStyle>
            <a:lvl1pPr>
              <a:defRPr sz="2306"/>
            </a:lvl1pPr>
            <a:lvl2pPr>
              <a:defRPr sz="2017"/>
            </a:lvl2pPr>
            <a:lvl3pPr>
              <a:defRPr sz="1729"/>
            </a:lvl3pPr>
            <a:lvl4pPr>
              <a:defRPr sz="1441"/>
            </a:lvl4pPr>
            <a:lvl5pPr>
              <a:defRPr sz="1441"/>
            </a:lvl5pPr>
            <a:lvl6pPr>
              <a:defRPr sz="1441"/>
            </a:lvl6pPr>
            <a:lvl7pPr>
              <a:defRPr sz="1441"/>
            </a:lvl7pPr>
            <a:lvl8pPr>
              <a:defRPr sz="1441"/>
            </a:lvl8pPr>
            <a:lvl9pPr>
              <a:defRPr sz="144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1976437"/>
            <a:ext cx="2124842" cy="3661595"/>
          </a:xfrm>
        </p:spPr>
        <p:txBody>
          <a:bodyPr/>
          <a:lstStyle>
            <a:lvl1pPr marL="0" indent="0">
              <a:buNone/>
              <a:defRPr sz="1153"/>
            </a:lvl1pPr>
            <a:lvl2pPr marL="329413" indent="0">
              <a:buNone/>
              <a:defRPr sz="1009"/>
            </a:lvl2pPr>
            <a:lvl3pPr marL="658825" indent="0">
              <a:buNone/>
              <a:defRPr sz="865"/>
            </a:lvl3pPr>
            <a:lvl4pPr marL="988238" indent="0">
              <a:buNone/>
              <a:defRPr sz="721"/>
            </a:lvl4pPr>
            <a:lvl5pPr marL="1317650" indent="0">
              <a:buNone/>
              <a:defRPr sz="721"/>
            </a:lvl5pPr>
            <a:lvl6pPr marL="1647063" indent="0">
              <a:buNone/>
              <a:defRPr sz="721"/>
            </a:lvl6pPr>
            <a:lvl7pPr marL="1976476" indent="0">
              <a:buNone/>
              <a:defRPr sz="721"/>
            </a:lvl7pPr>
            <a:lvl8pPr marL="2305888" indent="0">
              <a:buNone/>
              <a:defRPr sz="721"/>
            </a:lvl8pPr>
            <a:lvl9pPr marL="2635301" indent="0">
              <a:buNone/>
              <a:defRPr sz="72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29/08/2021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400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439208"/>
            <a:ext cx="2124842" cy="1537229"/>
          </a:xfrm>
        </p:spPr>
        <p:txBody>
          <a:bodyPr anchor="b"/>
          <a:lstStyle>
            <a:lvl1pPr>
              <a:defRPr sz="23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00811" y="948569"/>
            <a:ext cx="3335238" cy="4681839"/>
          </a:xfrm>
        </p:spPr>
        <p:txBody>
          <a:bodyPr anchor="t"/>
          <a:lstStyle>
            <a:lvl1pPr marL="0" indent="0">
              <a:buNone/>
              <a:defRPr sz="2306"/>
            </a:lvl1pPr>
            <a:lvl2pPr marL="329413" indent="0">
              <a:buNone/>
              <a:defRPr sz="2017"/>
            </a:lvl2pPr>
            <a:lvl3pPr marL="658825" indent="0">
              <a:buNone/>
              <a:defRPr sz="1729"/>
            </a:lvl3pPr>
            <a:lvl4pPr marL="988238" indent="0">
              <a:buNone/>
              <a:defRPr sz="1441"/>
            </a:lvl4pPr>
            <a:lvl5pPr marL="1317650" indent="0">
              <a:buNone/>
              <a:defRPr sz="1441"/>
            </a:lvl5pPr>
            <a:lvl6pPr marL="1647063" indent="0">
              <a:buNone/>
              <a:defRPr sz="1441"/>
            </a:lvl6pPr>
            <a:lvl7pPr marL="1976476" indent="0">
              <a:buNone/>
              <a:defRPr sz="1441"/>
            </a:lvl7pPr>
            <a:lvl8pPr marL="2305888" indent="0">
              <a:buNone/>
              <a:defRPr sz="1441"/>
            </a:lvl8pPr>
            <a:lvl9pPr marL="2635301" indent="0">
              <a:buNone/>
              <a:defRPr sz="144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1976437"/>
            <a:ext cx="2124842" cy="3661595"/>
          </a:xfrm>
        </p:spPr>
        <p:txBody>
          <a:bodyPr/>
          <a:lstStyle>
            <a:lvl1pPr marL="0" indent="0">
              <a:buNone/>
              <a:defRPr sz="1153"/>
            </a:lvl1pPr>
            <a:lvl2pPr marL="329413" indent="0">
              <a:buNone/>
              <a:defRPr sz="1009"/>
            </a:lvl2pPr>
            <a:lvl3pPr marL="658825" indent="0">
              <a:buNone/>
              <a:defRPr sz="865"/>
            </a:lvl3pPr>
            <a:lvl4pPr marL="988238" indent="0">
              <a:buNone/>
              <a:defRPr sz="721"/>
            </a:lvl4pPr>
            <a:lvl5pPr marL="1317650" indent="0">
              <a:buNone/>
              <a:defRPr sz="721"/>
            </a:lvl5pPr>
            <a:lvl6pPr marL="1647063" indent="0">
              <a:buNone/>
              <a:defRPr sz="721"/>
            </a:lvl6pPr>
            <a:lvl7pPr marL="1976476" indent="0">
              <a:buNone/>
              <a:defRPr sz="721"/>
            </a:lvl7pPr>
            <a:lvl8pPr marL="2305888" indent="0">
              <a:buNone/>
              <a:defRPr sz="721"/>
            </a:lvl8pPr>
            <a:lvl9pPr marL="2635301" indent="0">
              <a:buNone/>
              <a:defRPr sz="72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29/08/2021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622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934" y="350758"/>
            <a:ext cx="5682258" cy="127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934" y="1753783"/>
            <a:ext cx="5682258" cy="4180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934" y="6106217"/>
            <a:ext cx="1482328" cy="350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F5DE-148C-4FBB-A5F9-8CAC43D949AA}" type="datetimeFigureOut">
              <a:rPr lang="en-NZ" smtClean="0"/>
              <a:t>29/08/2021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2317" y="6106217"/>
            <a:ext cx="2223492" cy="350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2863" y="6106217"/>
            <a:ext cx="1482328" cy="350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186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825" rtl="0" eaLnBrk="1" latinLnBrk="0" hangingPunct="1">
        <a:lnSpc>
          <a:spcPct val="90000"/>
        </a:lnSpc>
        <a:spcBef>
          <a:spcPct val="0"/>
        </a:spcBef>
        <a:buNone/>
        <a:defRPr sz="3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706" indent="-164706" algn="l" defTabSz="658825" rtl="0" eaLnBrk="1" latinLnBrk="0" hangingPunct="1">
        <a:lnSpc>
          <a:spcPct val="90000"/>
        </a:lnSpc>
        <a:spcBef>
          <a:spcPts val="721"/>
        </a:spcBef>
        <a:buFont typeface="Arial" panose="020B0604020202020204" pitchFamily="34" charset="0"/>
        <a:buChar char="•"/>
        <a:defRPr sz="2017" kern="1200">
          <a:solidFill>
            <a:schemeClr val="tx1"/>
          </a:solidFill>
          <a:latin typeface="+mn-lt"/>
          <a:ea typeface="+mn-ea"/>
          <a:cs typeface="+mn-cs"/>
        </a:defRPr>
      </a:lvl1pPr>
      <a:lvl2pPr marL="494119" indent="-164706" algn="l" defTabSz="658825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2pPr>
      <a:lvl3pPr marL="823532" indent="-164706" algn="l" defTabSz="658825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1" kern="1200">
          <a:solidFill>
            <a:schemeClr val="tx1"/>
          </a:solidFill>
          <a:latin typeface="+mn-lt"/>
          <a:ea typeface="+mn-ea"/>
          <a:cs typeface="+mn-cs"/>
        </a:defRPr>
      </a:lvl3pPr>
      <a:lvl4pPr marL="1152944" indent="-164706" algn="l" defTabSz="658825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7" kern="1200">
          <a:solidFill>
            <a:schemeClr val="tx1"/>
          </a:solidFill>
          <a:latin typeface="+mn-lt"/>
          <a:ea typeface="+mn-ea"/>
          <a:cs typeface="+mn-cs"/>
        </a:defRPr>
      </a:lvl4pPr>
      <a:lvl5pPr marL="1482357" indent="-164706" algn="l" defTabSz="658825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7" kern="1200">
          <a:solidFill>
            <a:schemeClr val="tx1"/>
          </a:solidFill>
          <a:latin typeface="+mn-lt"/>
          <a:ea typeface="+mn-ea"/>
          <a:cs typeface="+mn-cs"/>
        </a:defRPr>
      </a:lvl5pPr>
      <a:lvl6pPr marL="1811769" indent="-164706" algn="l" defTabSz="658825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7" kern="1200">
          <a:solidFill>
            <a:schemeClr val="tx1"/>
          </a:solidFill>
          <a:latin typeface="+mn-lt"/>
          <a:ea typeface="+mn-ea"/>
          <a:cs typeface="+mn-cs"/>
        </a:defRPr>
      </a:lvl6pPr>
      <a:lvl7pPr marL="2141182" indent="-164706" algn="l" defTabSz="658825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7" kern="1200">
          <a:solidFill>
            <a:schemeClr val="tx1"/>
          </a:solidFill>
          <a:latin typeface="+mn-lt"/>
          <a:ea typeface="+mn-ea"/>
          <a:cs typeface="+mn-cs"/>
        </a:defRPr>
      </a:lvl7pPr>
      <a:lvl8pPr marL="2470595" indent="-164706" algn="l" defTabSz="658825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7" kern="1200">
          <a:solidFill>
            <a:schemeClr val="tx1"/>
          </a:solidFill>
          <a:latin typeface="+mn-lt"/>
          <a:ea typeface="+mn-ea"/>
          <a:cs typeface="+mn-cs"/>
        </a:defRPr>
      </a:lvl8pPr>
      <a:lvl9pPr marL="2800007" indent="-164706" algn="l" defTabSz="658825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825" rtl="0" eaLnBrk="1" latinLnBrk="0" hangingPunct="1">
        <a:defRPr sz="1297" kern="1200">
          <a:solidFill>
            <a:schemeClr val="tx1"/>
          </a:solidFill>
          <a:latin typeface="+mn-lt"/>
          <a:ea typeface="+mn-ea"/>
          <a:cs typeface="+mn-cs"/>
        </a:defRPr>
      </a:lvl1pPr>
      <a:lvl2pPr marL="329413" algn="l" defTabSz="658825" rtl="0" eaLnBrk="1" latinLnBrk="0" hangingPunct="1">
        <a:defRPr sz="1297" kern="1200">
          <a:solidFill>
            <a:schemeClr val="tx1"/>
          </a:solidFill>
          <a:latin typeface="+mn-lt"/>
          <a:ea typeface="+mn-ea"/>
          <a:cs typeface="+mn-cs"/>
        </a:defRPr>
      </a:lvl2pPr>
      <a:lvl3pPr marL="658825" algn="l" defTabSz="658825" rtl="0" eaLnBrk="1" latinLnBrk="0" hangingPunct="1">
        <a:defRPr sz="1297" kern="1200">
          <a:solidFill>
            <a:schemeClr val="tx1"/>
          </a:solidFill>
          <a:latin typeface="+mn-lt"/>
          <a:ea typeface="+mn-ea"/>
          <a:cs typeface="+mn-cs"/>
        </a:defRPr>
      </a:lvl3pPr>
      <a:lvl4pPr marL="988238" algn="l" defTabSz="658825" rtl="0" eaLnBrk="1" latinLnBrk="0" hangingPunct="1">
        <a:defRPr sz="1297" kern="1200">
          <a:solidFill>
            <a:schemeClr val="tx1"/>
          </a:solidFill>
          <a:latin typeface="+mn-lt"/>
          <a:ea typeface="+mn-ea"/>
          <a:cs typeface="+mn-cs"/>
        </a:defRPr>
      </a:lvl4pPr>
      <a:lvl5pPr marL="1317650" algn="l" defTabSz="658825" rtl="0" eaLnBrk="1" latinLnBrk="0" hangingPunct="1">
        <a:defRPr sz="1297" kern="1200">
          <a:solidFill>
            <a:schemeClr val="tx1"/>
          </a:solidFill>
          <a:latin typeface="+mn-lt"/>
          <a:ea typeface="+mn-ea"/>
          <a:cs typeface="+mn-cs"/>
        </a:defRPr>
      </a:lvl5pPr>
      <a:lvl6pPr marL="1647063" algn="l" defTabSz="658825" rtl="0" eaLnBrk="1" latinLnBrk="0" hangingPunct="1">
        <a:defRPr sz="1297" kern="1200">
          <a:solidFill>
            <a:schemeClr val="tx1"/>
          </a:solidFill>
          <a:latin typeface="+mn-lt"/>
          <a:ea typeface="+mn-ea"/>
          <a:cs typeface="+mn-cs"/>
        </a:defRPr>
      </a:lvl6pPr>
      <a:lvl7pPr marL="1976476" algn="l" defTabSz="658825" rtl="0" eaLnBrk="1" latinLnBrk="0" hangingPunct="1">
        <a:defRPr sz="1297" kern="1200">
          <a:solidFill>
            <a:schemeClr val="tx1"/>
          </a:solidFill>
          <a:latin typeface="+mn-lt"/>
          <a:ea typeface="+mn-ea"/>
          <a:cs typeface="+mn-cs"/>
        </a:defRPr>
      </a:lvl7pPr>
      <a:lvl8pPr marL="2305888" algn="l" defTabSz="658825" rtl="0" eaLnBrk="1" latinLnBrk="0" hangingPunct="1">
        <a:defRPr sz="1297" kern="1200">
          <a:solidFill>
            <a:schemeClr val="tx1"/>
          </a:solidFill>
          <a:latin typeface="+mn-lt"/>
          <a:ea typeface="+mn-ea"/>
          <a:cs typeface="+mn-cs"/>
        </a:defRPr>
      </a:lvl8pPr>
      <a:lvl9pPr marL="2635301" algn="l" defTabSz="658825" rtl="0" eaLnBrk="1" latinLnBrk="0" hangingPunct="1">
        <a:defRPr sz="12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91439" y="3468513"/>
            <a:ext cx="2387221" cy="235661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2100" dirty="0">
                <a:latin typeface="Helvetica" panose="020B0604020202020204" pitchFamily="34" charset="0"/>
                <a:cs typeface="Helvetica" panose="020B0604020202020204" pitchFamily="34" charset="0"/>
              </a:rPr>
              <a:t>Cooperative Phenotype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591" y="757774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Helvetica" panose="020B0604020202020204" pitchFamily="34" charset="0"/>
                <a:cs typeface="Helvetica" panose="020B0604020202020204" pitchFamily="34" charset="0"/>
              </a:rPr>
              <a:t>TG1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8210" y="757774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Helvetica" panose="020B0604020202020204" pitchFamily="34" charset="0"/>
                <a:cs typeface="Helvetica" panose="020B0604020202020204" pitchFamily="34" charset="0"/>
              </a:rPr>
              <a:t>TG2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8828" y="757774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Helvetica" panose="020B0604020202020204" pitchFamily="34" charset="0"/>
                <a:cs typeface="Helvetica" panose="020B0604020202020204" pitchFamily="34" charset="0"/>
              </a:rPr>
              <a:t>PGG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9447" y="757774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Helvetica" panose="020B0604020202020204" pitchFamily="34" charset="0"/>
                <a:cs typeface="Helvetica" panose="020B0604020202020204" pitchFamily="34" charset="0"/>
              </a:rPr>
              <a:t>DG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574741" y="1885487"/>
            <a:ext cx="407820" cy="1636111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87538" y="1885487"/>
            <a:ext cx="407820" cy="1636111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7"/>
          </p:cNvCxnSpPr>
          <p:nvPr/>
        </p:nvCxnSpPr>
        <p:spPr>
          <a:xfrm flipV="1">
            <a:off x="4129056" y="1870840"/>
            <a:ext cx="1307206" cy="194279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133828" y="1885487"/>
            <a:ext cx="1307206" cy="194279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58693" y="230018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1.00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49544" y="244016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0.17*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74710" y="217074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0.20*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30359" y="227701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mtClean="0"/>
              <a:t>0.30*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34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Claessens</dc:creator>
  <cp:lastModifiedBy>Scott Claessens</cp:lastModifiedBy>
  <cp:revision>14</cp:revision>
  <dcterms:created xsi:type="dcterms:W3CDTF">2020-07-14T06:18:53Z</dcterms:created>
  <dcterms:modified xsi:type="dcterms:W3CDTF">2021-08-29T06:10:57Z</dcterms:modified>
</cp:coreProperties>
</file>