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9442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100" y="60"/>
      </p:cViewPr>
      <p:guideLst>
        <p:guide orient="horz" pos="2160"/>
        <p:guide pos="34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D8F425D7-BEC7-4439-B0CF-3A392C14C007}"/>
    <pc:docChg chg="undo custSel modSld">
      <pc:chgData name="Scott Claessens" userId="4182a21f-a269-4333-a3cd-52d373294ca1" providerId="ADAL" clId="{D8F425D7-BEC7-4439-B0CF-3A392C14C007}" dt="2023-11-29T03:07:00.132" v="27" actId="1035"/>
      <pc:docMkLst>
        <pc:docMk/>
      </pc:docMkLst>
      <pc:sldChg chg="modSp mod">
        <pc:chgData name="Scott Claessens" userId="4182a21f-a269-4333-a3cd-52d373294ca1" providerId="ADAL" clId="{D8F425D7-BEC7-4439-B0CF-3A392C14C007}" dt="2023-11-29T03:07:00.132" v="27" actId="1035"/>
        <pc:sldMkLst>
          <pc:docMk/>
          <pc:sldMk cId="425798360" sldId="257"/>
        </pc:sldMkLst>
        <pc:spChg chg="mod">
          <ac:chgData name="Scott Claessens" userId="4182a21f-a269-4333-a3cd-52d373294ca1" providerId="ADAL" clId="{D8F425D7-BEC7-4439-B0CF-3A392C14C007}" dt="2023-11-27T02:23:05.962" v="12" actId="20577"/>
          <ac:spMkLst>
            <pc:docMk/>
            <pc:sldMk cId="425798360" sldId="257"/>
            <ac:spMk id="3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7T02:23:10.357" v="19" actId="20577"/>
          <ac:spMkLst>
            <pc:docMk/>
            <pc:sldMk cId="425798360" sldId="257"/>
            <ac:spMk id="40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7T02:23:00.461" v="5" actId="20577"/>
          <ac:spMkLst>
            <pc:docMk/>
            <pc:sldMk cId="425798360" sldId="257"/>
            <ac:spMk id="84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9T03:06:46.516" v="25" actId="1582"/>
          <ac:spMkLst>
            <pc:docMk/>
            <pc:sldMk cId="425798360" sldId="257"/>
            <ac:spMk id="94" creationId="{00000000-0000-0000-0000-000000000000}"/>
          </ac:spMkLst>
        </pc:spChg>
        <pc:spChg chg="mod">
          <ac:chgData name="Scott Claessens" userId="4182a21f-a269-4333-a3cd-52d373294ca1" providerId="ADAL" clId="{D8F425D7-BEC7-4439-B0CF-3A392C14C007}" dt="2023-11-29T03:07:00.132" v="27" actId="1035"/>
          <ac:spMkLst>
            <pc:docMk/>
            <pc:sldMk cId="425798360" sldId="257"/>
            <ac:spMk id="9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8" y="1122363"/>
            <a:ext cx="8208169" cy="2387600"/>
          </a:xfrm>
        </p:spPr>
        <p:txBody>
          <a:bodyPr anchor="b"/>
          <a:lstStyle>
            <a:lvl1pPr algn="ctr"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028" y="3602038"/>
            <a:ext cx="8208169" cy="1655762"/>
          </a:xfrm>
        </p:spPr>
        <p:txBody>
          <a:bodyPr/>
          <a:lstStyle>
            <a:lvl1pPr marL="0" indent="0" algn="ctr">
              <a:buNone/>
              <a:defRPr sz="2154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6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1961" y="365125"/>
            <a:ext cx="235984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2415" y="365125"/>
            <a:ext cx="69427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05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8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15" y="1709739"/>
            <a:ext cx="9439394" cy="2852737"/>
          </a:xfrm>
        </p:spPr>
        <p:txBody>
          <a:bodyPr anchor="b"/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15" y="4589464"/>
            <a:ext cx="9439394" cy="1500187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1pPr>
            <a:lvl2pPr marL="410428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0857" indent="0">
              <a:buNone/>
              <a:defRPr sz="1616">
                <a:solidFill>
                  <a:schemeClr val="tx1">
                    <a:tint val="75000"/>
                  </a:schemeClr>
                </a:solidFill>
              </a:defRPr>
            </a:lvl3pPr>
            <a:lvl4pPr marL="1231285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4pPr>
            <a:lvl5pPr marL="1641714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5pPr>
            <a:lvl6pPr marL="20521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6pPr>
            <a:lvl7pPr marL="2462571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7pPr>
            <a:lvl8pPr marL="287299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8pPr>
            <a:lvl9pPr marL="3283428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4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15" y="1825625"/>
            <a:ext cx="465129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514" y="1825625"/>
            <a:ext cx="465129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06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365126"/>
            <a:ext cx="94393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41" y="1681163"/>
            <a:ext cx="4629920" cy="823912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841" y="2505075"/>
            <a:ext cx="46299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0514" y="1681163"/>
            <a:ext cx="4652721" cy="823912"/>
          </a:xfrm>
        </p:spPr>
        <p:txBody>
          <a:bodyPr anchor="b"/>
          <a:lstStyle>
            <a:lvl1pPr marL="0" indent="0">
              <a:buNone/>
              <a:defRPr sz="2154" b="1"/>
            </a:lvl1pPr>
            <a:lvl2pPr marL="410428" indent="0">
              <a:buNone/>
              <a:defRPr sz="1795" b="1"/>
            </a:lvl2pPr>
            <a:lvl3pPr marL="820857" indent="0">
              <a:buNone/>
              <a:defRPr sz="1616" b="1"/>
            </a:lvl3pPr>
            <a:lvl4pPr marL="1231285" indent="0">
              <a:buNone/>
              <a:defRPr sz="1436" b="1"/>
            </a:lvl4pPr>
            <a:lvl5pPr marL="1641714" indent="0">
              <a:buNone/>
              <a:defRPr sz="1436" b="1"/>
            </a:lvl5pPr>
            <a:lvl6pPr marL="2052142" indent="0">
              <a:buNone/>
              <a:defRPr sz="1436" b="1"/>
            </a:lvl6pPr>
            <a:lvl7pPr marL="2462571" indent="0">
              <a:buNone/>
              <a:defRPr sz="1436" b="1"/>
            </a:lvl7pPr>
            <a:lvl8pPr marL="2872999" indent="0">
              <a:buNone/>
              <a:defRPr sz="1436" b="1"/>
            </a:lvl8pPr>
            <a:lvl9pPr marL="3283428" indent="0">
              <a:buNone/>
              <a:defRPr sz="14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0514" y="2505075"/>
            <a:ext cx="465272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5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72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5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457200"/>
            <a:ext cx="3529797" cy="1600200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721" y="987426"/>
            <a:ext cx="5540514" cy="4873625"/>
          </a:xfrm>
        </p:spPr>
        <p:txBody>
          <a:bodyPr/>
          <a:lstStyle>
            <a:lvl1pPr>
              <a:defRPr sz="2873"/>
            </a:lvl1pPr>
            <a:lvl2pPr>
              <a:defRPr sz="2514"/>
            </a:lvl2pPr>
            <a:lvl3pPr>
              <a:defRPr sz="2154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2057400"/>
            <a:ext cx="3529797" cy="3811588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01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41" y="457200"/>
            <a:ext cx="3529797" cy="1600200"/>
          </a:xfrm>
        </p:spPr>
        <p:txBody>
          <a:bodyPr anchor="b"/>
          <a:lstStyle>
            <a:lvl1pPr>
              <a:defRPr sz="2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52721" y="987426"/>
            <a:ext cx="5540514" cy="4873625"/>
          </a:xfrm>
        </p:spPr>
        <p:txBody>
          <a:bodyPr anchor="t"/>
          <a:lstStyle>
            <a:lvl1pPr marL="0" indent="0">
              <a:buNone/>
              <a:defRPr sz="2873"/>
            </a:lvl1pPr>
            <a:lvl2pPr marL="410428" indent="0">
              <a:buNone/>
              <a:defRPr sz="2514"/>
            </a:lvl2pPr>
            <a:lvl3pPr marL="820857" indent="0">
              <a:buNone/>
              <a:defRPr sz="2154"/>
            </a:lvl3pPr>
            <a:lvl4pPr marL="1231285" indent="0">
              <a:buNone/>
              <a:defRPr sz="1795"/>
            </a:lvl4pPr>
            <a:lvl5pPr marL="1641714" indent="0">
              <a:buNone/>
              <a:defRPr sz="1795"/>
            </a:lvl5pPr>
            <a:lvl6pPr marL="2052142" indent="0">
              <a:buNone/>
              <a:defRPr sz="1795"/>
            </a:lvl6pPr>
            <a:lvl7pPr marL="2462571" indent="0">
              <a:buNone/>
              <a:defRPr sz="1795"/>
            </a:lvl7pPr>
            <a:lvl8pPr marL="2872999" indent="0">
              <a:buNone/>
              <a:defRPr sz="1795"/>
            </a:lvl8pPr>
            <a:lvl9pPr marL="3283428" indent="0">
              <a:buNone/>
              <a:defRPr sz="1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41" y="2057400"/>
            <a:ext cx="3529797" cy="3811588"/>
          </a:xfrm>
        </p:spPr>
        <p:txBody>
          <a:bodyPr/>
          <a:lstStyle>
            <a:lvl1pPr marL="0" indent="0">
              <a:buNone/>
              <a:defRPr sz="1436"/>
            </a:lvl1pPr>
            <a:lvl2pPr marL="410428" indent="0">
              <a:buNone/>
              <a:defRPr sz="1257"/>
            </a:lvl2pPr>
            <a:lvl3pPr marL="820857" indent="0">
              <a:buNone/>
              <a:defRPr sz="1077"/>
            </a:lvl3pPr>
            <a:lvl4pPr marL="1231285" indent="0">
              <a:buNone/>
              <a:defRPr sz="898"/>
            </a:lvl4pPr>
            <a:lvl5pPr marL="1641714" indent="0">
              <a:buNone/>
              <a:defRPr sz="898"/>
            </a:lvl5pPr>
            <a:lvl6pPr marL="2052142" indent="0">
              <a:buNone/>
              <a:defRPr sz="898"/>
            </a:lvl6pPr>
            <a:lvl7pPr marL="2462571" indent="0">
              <a:buNone/>
              <a:defRPr sz="898"/>
            </a:lvl7pPr>
            <a:lvl8pPr marL="2872999" indent="0">
              <a:buNone/>
              <a:defRPr sz="898"/>
            </a:lvl8pPr>
            <a:lvl9pPr marL="3283428" indent="0">
              <a:buNone/>
              <a:defRPr sz="8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416" y="365126"/>
            <a:ext cx="94393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16" y="1825625"/>
            <a:ext cx="94393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15" y="6356351"/>
            <a:ext cx="246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288E-5605-4F29-9090-61443399E823}" type="datetimeFigureOut">
              <a:rPr lang="en-NZ" smtClean="0"/>
              <a:t>29/11/2023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5275" y="6356351"/>
            <a:ext cx="369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29359" y="6356351"/>
            <a:ext cx="246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05C2-ECBB-403C-8A8A-6455147226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177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0857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214" indent="-205214" algn="l" defTabSz="820857" rtl="0" eaLnBrk="1" latinLnBrk="0" hangingPunct="1">
        <a:lnSpc>
          <a:spcPct val="90000"/>
        </a:lnSpc>
        <a:spcBef>
          <a:spcPts val="898"/>
        </a:spcBef>
        <a:buFont typeface="Arial" panose="020B0604020202020204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1pPr>
      <a:lvl2pPr marL="61564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26071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500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846928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257356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667785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3078213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488642" indent="-205214" algn="l" defTabSz="820857" rtl="0" eaLnBrk="1" latinLnBrk="0" hangingPunct="1">
        <a:lnSpc>
          <a:spcPct val="90000"/>
        </a:lnSpc>
        <a:spcBef>
          <a:spcPts val="449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448164" y="2417380"/>
            <a:ext cx="10047888" cy="4298731"/>
          </a:xfrm>
          <a:prstGeom prst="roundRect">
            <a:avLst/>
          </a:prstGeom>
          <a:noFill/>
          <a:ln w="38100">
            <a:solidFill>
              <a:srgbClr val="E6E6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76039" y="307998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 Phenotype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6314" y="307998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</a:p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5764" y="261707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5764" y="3503500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6674" y="2939734"/>
            <a:ext cx="729364" cy="4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46674" y="3444684"/>
            <a:ext cx="729364" cy="423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3" idx="1"/>
          </p:cNvCxnSpPr>
          <p:nvPr/>
        </p:nvCxnSpPr>
        <p:spPr>
          <a:xfrm>
            <a:off x="7886949" y="3423664"/>
            <a:ext cx="729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5214" y="3243808"/>
            <a:ext cx="3729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Cooperation-as-antecedent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54990" y="5630882"/>
            <a:ext cx="2525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Common-cause model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76039" y="4985111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</a:t>
            </a:r>
          </a:p>
          <a:p>
            <a:pPr algn="ctr"/>
            <a:r>
              <a:rPr lang="en-NZ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NZ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76039" y="587153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 Phenotype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5764" y="4985112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35764" y="5871536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46674" y="5297260"/>
            <a:ext cx="72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846674" y="5318280"/>
            <a:ext cx="729364" cy="886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46674" y="5339300"/>
            <a:ext cx="729364" cy="886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846674" y="6246744"/>
            <a:ext cx="729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5310" y="845504"/>
            <a:ext cx="34692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700" b="1" dirty="0">
                <a:latin typeface="Arial" panose="020B0604020202020204" pitchFamily="34" charset="0"/>
                <a:cs typeface="Arial" panose="020B0604020202020204" pitchFamily="34" charset="0"/>
              </a:rPr>
              <a:t>Cooperation-as-outcome model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576039" y="704684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</a:t>
            </a:r>
          </a:p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16314" y="704683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Cooperative Phenotype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35764" y="241774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Factors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35764" y="1128198"/>
            <a:ext cx="1310911" cy="6873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Factors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846674" y="564432"/>
            <a:ext cx="729364" cy="462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846674" y="1069382"/>
            <a:ext cx="729364" cy="423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3"/>
            <a:endCxn id="85" idx="1"/>
          </p:cNvCxnSpPr>
          <p:nvPr/>
        </p:nvCxnSpPr>
        <p:spPr>
          <a:xfrm flipV="1">
            <a:off x="7886949" y="1048362"/>
            <a:ext cx="72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6330" y="2088882"/>
            <a:ext cx="486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with dual evolutionary foundations</a:t>
            </a:r>
          </a:p>
        </p:txBody>
      </p:sp>
    </p:spTree>
    <p:extLst>
      <p:ext uri="{BB962C8B-B14F-4D97-AF65-F5344CB8AC3E}">
        <p14:creationId xmlns:p14="http://schemas.microsoft.com/office/powerpoint/2010/main" val="42579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6</cp:revision>
  <dcterms:created xsi:type="dcterms:W3CDTF">2020-09-04T02:35:01Z</dcterms:created>
  <dcterms:modified xsi:type="dcterms:W3CDTF">2023-11-29T03:07:06Z</dcterms:modified>
</cp:coreProperties>
</file>