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588125" cy="658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5" userDrawn="1">
          <p15:clr>
            <a:srgbClr val="A4A3A4"/>
          </p15:clr>
        </p15:guide>
        <p15:guide id="2" pos="2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900" y="56"/>
      </p:cViewPr>
      <p:guideLst>
        <p:guide orient="horz" pos="2075"/>
        <p:guide pos="20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Claessens" userId="4182a21f-a269-4333-a3cd-52d373294ca1" providerId="ADAL" clId="{BCD4871A-E4B2-436A-9E7E-177F59B404B9}"/>
    <pc:docChg chg="modSld">
      <pc:chgData name="Scott Claessens" userId="4182a21f-a269-4333-a3cd-52d373294ca1" providerId="ADAL" clId="{BCD4871A-E4B2-436A-9E7E-177F59B404B9}" dt="2024-07-16T11:30:55.132" v="8" actId="20577"/>
      <pc:docMkLst>
        <pc:docMk/>
      </pc:docMkLst>
      <pc:sldChg chg="modSp mod">
        <pc:chgData name="Scott Claessens" userId="4182a21f-a269-4333-a3cd-52d373294ca1" providerId="ADAL" clId="{BCD4871A-E4B2-436A-9E7E-177F59B404B9}" dt="2024-07-16T11:30:55.132" v="8" actId="20577"/>
        <pc:sldMkLst>
          <pc:docMk/>
          <pc:sldMk cId="413488032" sldId="257"/>
        </pc:sldMkLst>
        <pc:spChg chg="mod">
          <ac:chgData name="Scott Claessens" userId="4182a21f-a269-4333-a3cd-52d373294ca1" providerId="ADAL" clId="{BCD4871A-E4B2-436A-9E7E-177F59B404B9}" dt="2024-07-16T11:30:55.132" v="8" actId="20577"/>
          <ac:spMkLst>
            <pc:docMk/>
            <pc:sldMk cId="413488032" sldId="257"/>
            <ac:spMk id="2" creationId="{00000000-0000-0000-0000-000000000000}"/>
          </ac:spMkLst>
        </pc:spChg>
      </pc:sldChg>
    </pc:docChg>
  </pc:docChgLst>
  <pc:docChgLst>
    <pc:chgData name="Scott Claessens" userId="4182a21f-a269-4333-a3cd-52d373294ca1" providerId="ADAL" clId="{08567264-C4FB-4166-8533-647CB839A4AB}"/>
    <pc:docChg chg="modSld">
      <pc:chgData name="Scott Claessens" userId="4182a21f-a269-4333-a3cd-52d373294ca1" providerId="ADAL" clId="{08567264-C4FB-4166-8533-647CB839A4AB}" dt="2023-11-27T02:24:53.691" v="20" actId="20577"/>
      <pc:docMkLst>
        <pc:docMk/>
      </pc:docMkLst>
      <pc:sldChg chg="modSp mod">
        <pc:chgData name="Scott Claessens" userId="4182a21f-a269-4333-a3cd-52d373294ca1" providerId="ADAL" clId="{08567264-C4FB-4166-8533-647CB839A4AB}" dt="2023-11-27T02:24:53.691" v="20" actId="20577"/>
        <pc:sldMkLst>
          <pc:docMk/>
          <pc:sldMk cId="413488032" sldId="257"/>
        </pc:sldMkLst>
        <pc:spChg chg="mod">
          <ac:chgData name="Scott Claessens" userId="4182a21f-a269-4333-a3cd-52d373294ca1" providerId="ADAL" clId="{08567264-C4FB-4166-8533-647CB839A4AB}" dt="2023-11-27T02:24:26.064" v="4" actId="20577"/>
          <ac:spMkLst>
            <pc:docMk/>
            <pc:sldMk cId="413488032" sldId="257"/>
            <ac:spMk id="34" creationId="{00000000-0000-0000-0000-000000000000}"/>
          </ac:spMkLst>
        </pc:spChg>
        <pc:spChg chg="mod">
          <ac:chgData name="Scott Claessens" userId="4182a21f-a269-4333-a3cd-52d373294ca1" providerId="ADAL" clId="{08567264-C4FB-4166-8533-647CB839A4AB}" dt="2023-11-27T02:24:53.691" v="20" actId="20577"/>
          <ac:spMkLst>
            <pc:docMk/>
            <pc:sldMk cId="413488032" sldId="257"/>
            <ac:spMk id="35" creationId="{00000000-0000-0000-0000-000000000000}"/>
          </ac:spMkLst>
        </pc:spChg>
        <pc:spChg chg="mod">
          <ac:chgData name="Scott Claessens" userId="4182a21f-a269-4333-a3cd-52d373294ca1" providerId="ADAL" clId="{08567264-C4FB-4166-8533-647CB839A4AB}" dt="2023-11-27T02:24:38.603" v="12" actId="20577"/>
          <ac:spMkLst>
            <pc:docMk/>
            <pc:sldMk cId="413488032" sldId="257"/>
            <ac:spMk id="36" creationId="{00000000-0000-0000-0000-000000000000}"/>
          </ac:spMkLst>
        </pc:spChg>
        <pc:spChg chg="mod">
          <ac:chgData name="Scott Claessens" userId="4182a21f-a269-4333-a3cd-52d373294ca1" providerId="ADAL" clId="{08567264-C4FB-4166-8533-647CB839A4AB}" dt="2023-11-27T02:24:45.637" v="16" actId="20577"/>
          <ac:spMkLst>
            <pc:docMk/>
            <pc:sldMk cId="413488032" sldId="257"/>
            <ac:spMk id="3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10" y="1078196"/>
            <a:ext cx="5599906" cy="2293644"/>
          </a:xfrm>
        </p:spPr>
        <p:txBody>
          <a:bodyPr anchor="b"/>
          <a:lstStyle>
            <a:lvl1pPr algn="ctr">
              <a:defRPr sz="4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3460291"/>
            <a:ext cx="4941094" cy="1590605"/>
          </a:xfrm>
        </p:spPr>
        <p:txBody>
          <a:bodyPr/>
          <a:lstStyle>
            <a:lvl1pPr marL="0" indent="0" algn="ctr">
              <a:buNone/>
              <a:defRPr sz="1729"/>
            </a:lvl1pPr>
            <a:lvl2pPr marL="329413" indent="0" algn="ctr">
              <a:buNone/>
              <a:defRPr sz="1441"/>
            </a:lvl2pPr>
            <a:lvl3pPr marL="658825" indent="0" algn="ctr">
              <a:buNone/>
              <a:defRPr sz="1297"/>
            </a:lvl3pPr>
            <a:lvl4pPr marL="988238" indent="0" algn="ctr">
              <a:buNone/>
              <a:defRPr sz="1153"/>
            </a:lvl4pPr>
            <a:lvl5pPr marL="1317650" indent="0" algn="ctr">
              <a:buNone/>
              <a:defRPr sz="1153"/>
            </a:lvl5pPr>
            <a:lvl6pPr marL="1647063" indent="0" algn="ctr">
              <a:buNone/>
              <a:defRPr sz="1153"/>
            </a:lvl6pPr>
            <a:lvl7pPr marL="1976476" indent="0" algn="ctr">
              <a:buNone/>
              <a:defRPr sz="1153"/>
            </a:lvl7pPr>
            <a:lvl8pPr marL="2305888" indent="0" algn="ctr">
              <a:buNone/>
              <a:defRPr sz="1153"/>
            </a:lvl8pPr>
            <a:lvl9pPr marL="2635301" indent="0" algn="ctr">
              <a:buNone/>
              <a:defRPr sz="11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724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880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8" y="350757"/>
            <a:ext cx="1420564" cy="55831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4" y="350757"/>
            <a:ext cx="4179342" cy="55831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987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921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3" y="1642458"/>
            <a:ext cx="5682258" cy="2740477"/>
          </a:xfrm>
        </p:spPr>
        <p:txBody>
          <a:bodyPr anchor="b"/>
          <a:lstStyle>
            <a:lvl1pPr>
              <a:defRPr sz="4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3" y="4408861"/>
            <a:ext cx="5682258" cy="1441152"/>
          </a:xfrm>
        </p:spPr>
        <p:txBody>
          <a:bodyPr/>
          <a:lstStyle>
            <a:lvl1pPr marL="0" indent="0">
              <a:buNone/>
              <a:defRPr sz="1729">
                <a:solidFill>
                  <a:schemeClr val="tx1"/>
                </a:solidFill>
              </a:defRPr>
            </a:lvl1pPr>
            <a:lvl2pPr marL="329413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2pPr>
            <a:lvl3pPr marL="658825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3pPr>
            <a:lvl4pPr marL="988238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4pPr>
            <a:lvl5pPr marL="1317650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5pPr>
            <a:lvl6pPr marL="1647063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6pPr>
            <a:lvl7pPr marL="1976476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7pPr>
            <a:lvl8pPr marL="2305888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8pPr>
            <a:lvl9pPr marL="2635301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76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1753783"/>
            <a:ext cx="2799953" cy="41801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1753783"/>
            <a:ext cx="2799953" cy="41801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295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350758"/>
            <a:ext cx="5682258" cy="127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3" y="1615006"/>
            <a:ext cx="2787085" cy="791490"/>
          </a:xfrm>
        </p:spPr>
        <p:txBody>
          <a:bodyPr anchor="b"/>
          <a:lstStyle>
            <a:lvl1pPr marL="0" indent="0">
              <a:buNone/>
              <a:defRPr sz="1729" b="1"/>
            </a:lvl1pPr>
            <a:lvl2pPr marL="329413" indent="0">
              <a:buNone/>
              <a:defRPr sz="1441" b="1"/>
            </a:lvl2pPr>
            <a:lvl3pPr marL="658825" indent="0">
              <a:buNone/>
              <a:defRPr sz="1297" b="1"/>
            </a:lvl3pPr>
            <a:lvl4pPr marL="988238" indent="0">
              <a:buNone/>
              <a:defRPr sz="1153" b="1"/>
            </a:lvl4pPr>
            <a:lvl5pPr marL="1317650" indent="0">
              <a:buNone/>
              <a:defRPr sz="1153" b="1"/>
            </a:lvl5pPr>
            <a:lvl6pPr marL="1647063" indent="0">
              <a:buNone/>
              <a:defRPr sz="1153" b="1"/>
            </a:lvl6pPr>
            <a:lvl7pPr marL="1976476" indent="0">
              <a:buNone/>
              <a:defRPr sz="1153" b="1"/>
            </a:lvl7pPr>
            <a:lvl8pPr marL="2305888" indent="0">
              <a:buNone/>
              <a:defRPr sz="1153" b="1"/>
            </a:lvl8pPr>
            <a:lvl9pPr marL="2635301" indent="0">
              <a:buNone/>
              <a:defRPr sz="11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3" y="2406495"/>
            <a:ext cx="2787085" cy="35395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9" y="1615006"/>
            <a:ext cx="2800811" cy="791490"/>
          </a:xfrm>
        </p:spPr>
        <p:txBody>
          <a:bodyPr anchor="b"/>
          <a:lstStyle>
            <a:lvl1pPr marL="0" indent="0">
              <a:buNone/>
              <a:defRPr sz="1729" b="1"/>
            </a:lvl1pPr>
            <a:lvl2pPr marL="329413" indent="0">
              <a:buNone/>
              <a:defRPr sz="1441" b="1"/>
            </a:lvl2pPr>
            <a:lvl3pPr marL="658825" indent="0">
              <a:buNone/>
              <a:defRPr sz="1297" b="1"/>
            </a:lvl3pPr>
            <a:lvl4pPr marL="988238" indent="0">
              <a:buNone/>
              <a:defRPr sz="1153" b="1"/>
            </a:lvl4pPr>
            <a:lvl5pPr marL="1317650" indent="0">
              <a:buNone/>
              <a:defRPr sz="1153" b="1"/>
            </a:lvl5pPr>
            <a:lvl6pPr marL="1647063" indent="0">
              <a:buNone/>
              <a:defRPr sz="1153" b="1"/>
            </a:lvl6pPr>
            <a:lvl7pPr marL="1976476" indent="0">
              <a:buNone/>
              <a:defRPr sz="1153" b="1"/>
            </a:lvl7pPr>
            <a:lvl8pPr marL="2305888" indent="0">
              <a:buNone/>
              <a:defRPr sz="1153" b="1"/>
            </a:lvl8pPr>
            <a:lvl9pPr marL="2635301" indent="0">
              <a:buNone/>
              <a:defRPr sz="11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9" y="2406495"/>
            <a:ext cx="2800811" cy="35395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57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67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62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439208"/>
            <a:ext cx="2124842" cy="1537229"/>
          </a:xfrm>
        </p:spPr>
        <p:txBody>
          <a:bodyPr anchor="b"/>
          <a:lstStyle>
            <a:lvl1pPr>
              <a:defRPr sz="23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948569"/>
            <a:ext cx="3335238" cy="4681839"/>
          </a:xfrm>
        </p:spPr>
        <p:txBody>
          <a:bodyPr/>
          <a:lstStyle>
            <a:lvl1pPr>
              <a:defRPr sz="2306"/>
            </a:lvl1pPr>
            <a:lvl2pPr>
              <a:defRPr sz="2017"/>
            </a:lvl2pPr>
            <a:lvl3pPr>
              <a:defRPr sz="1729"/>
            </a:lvl3pPr>
            <a:lvl4pPr>
              <a:defRPr sz="1441"/>
            </a:lvl4pPr>
            <a:lvl5pPr>
              <a:defRPr sz="1441"/>
            </a:lvl5pPr>
            <a:lvl6pPr>
              <a:defRPr sz="1441"/>
            </a:lvl6pPr>
            <a:lvl7pPr>
              <a:defRPr sz="1441"/>
            </a:lvl7pPr>
            <a:lvl8pPr>
              <a:defRPr sz="1441"/>
            </a:lvl8pPr>
            <a:lvl9pPr>
              <a:defRPr sz="14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976437"/>
            <a:ext cx="2124842" cy="3661595"/>
          </a:xfrm>
        </p:spPr>
        <p:txBody>
          <a:bodyPr/>
          <a:lstStyle>
            <a:lvl1pPr marL="0" indent="0">
              <a:buNone/>
              <a:defRPr sz="1153"/>
            </a:lvl1pPr>
            <a:lvl2pPr marL="329413" indent="0">
              <a:buNone/>
              <a:defRPr sz="1009"/>
            </a:lvl2pPr>
            <a:lvl3pPr marL="658825" indent="0">
              <a:buNone/>
              <a:defRPr sz="865"/>
            </a:lvl3pPr>
            <a:lvl4pPr marL="988238" indent="0">
              <a:buNone/>
              <a:defRPr sz="721"/>
            </a:lvl4pPr>
            <a:lvl5pPr marL="1317650" indent="0">
              <a:buNone/>
              <a:defRPr sz="721"/>
            </a:lvl5pPr>
            <a:lvl6pPr marL="1647063" indent="0">
              <a:buNone/>
              <a:defRPr sz="721"/>
            </a:lvl6pPr>
            <a:lvl7pPr marL="1976476" indent="0">
              <a:buNone/>
              <a:defRPr sz="721"/>
            </a:lvl7pPr>
            <a:lvl8pPr marL="2305888" indent="0">
              <a:buNone/>
              <a:defRPr sz="721"/>
            </a:lvl8pPr>
            <a:lvl9pPr marL="2635301" indent="0">
              <a:buNone/>
              <a:defRPr sz="72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40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439208"/>
            <a:ext cx="2124842" cy="1537229"/>
          </a:xfrm>
        </p:spPr>
        <p:txBody>
          <a:bodyPr anchor="b"/>
          <a:lstStyle>
            <a:lvl1pPr>
              <a:defRPr sz="23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948569"/>
            <a:ext cx="3335238" cy="4681839"/>
          </a:xfrm>
        </p:spPr>
        <p:txBody>
          <a:bodyPr anchor="t"/>
          <a:lstStyle>
            <a:lvl1pPr marL="0" indent="0">
              <a:buNone/>
              <a:defRPr sz="2306"/>
            </a:lvl1pPr>
            <a:lvl2pPr marL="329413" indent="0">
              <a:buNone/>
              <a:defRPr sz="2017"/>
            </a:lvl2pPr>
            <a:lvl3pPr marL="658825" indent="0">
              <a:buNone/>
              <a:defRPr sz="1729"/>
            </a:lvl3pPr>
            <a:lvl4pPr marL="988238" indent="0">
              <a:buNone/>
              <a:defRPr sz="1441"/>
            </a:lvl4pPr>
            <a:lvl5pPr marL="1317650" indent="0">
              <a:buNone/>
              <a:defRPr sz="1441"/>
            </a:lvl5pPr>
            <a:lvl6pPr marL="1647063" indent="0">
              <a:buNone/>
              <a:defRPr sz="1441"/>
            </a:lvl6pPr>
            <a:lvl7pPr marL="1976476" indent="0">
              <a:buNone/>
              <a:defRPr sz="1441"/>
            </a:lvl7pPr>
            <a:lvl8pPr marL="2305888" indent="0">
              <a:buNone/>
              <a:defRPr sz="1441"/>
            </a:lvl8pPr>
            <a:lvl9pPr marL="2635301" indent="0">
              <a:buNone/>
              <a:defRPr sz="1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976437"/>
            <a:ext cx="2124842" cy="3661595"/>
          </a:xfrm>
        </p:spPr>
        <p:txBody>
          <a:bodyPr/>
          <a:lstStyle>
            <a:lvl1pPr marL="0" indent="0">
              <a:buNone/>
              <a:defRPr sz="1153"/>
            </a:lvl1pPr>
            <a:lvl2pPr marL="329413" indent="0">
              <a:buNone/>
              <a:defRPr sz="1009"/>
            </a:lvl2pPr>
            <a:lvl3pPr marL="658825" indent="0">
              <a:buNone/>
              <a:defRPr sz="865"/>
            </a:lvl3pPr>
            <a:lvl4pPr marL="988238" indent="0">
              <a:buNone/>
              <a:defRPr sz="721"/>
            </a:lvl4pPr>
            <a:lvl5pPr marL="1317650" indent="0">
              <a:buNone/>
              <a:defRPr sz="721"/>
            </a:lvl5pPr>
            <a:lvl6pPr marL="1647063" indent="0">
              <a:buNone/>
              <a:defRPr sz="721"/>
            </a:lvl6pPr>
            <a:lvl7pPr marL="1976476" indent="0">
              <a:buNone/>
              <a:defRPr sz="721"/>
            </a:lvl7pPr>
            <a:lvl8pPr marL="2305888" indent="0">
              <a:buNone/>
              <a:defRPr sz="721"/>
            </a:lvl8pPr>
            <a:lvl9pPr marL="2635301" indent="0">
              <a:buNone/>
              <a:defRPr sz="72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622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350758"/>
            <a:ext cx="5682258" cy="127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1753783"/>
            <a:ext cx="5682258" cy="4180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6106217"/>
            <a:ext cx="1482328" cy="350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F5DE-148C-4FBB-A5F9-8CAC43D949AA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6106217"/>
            <a:ext cx="2223492" cy="350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6106217"/>
            <a:ext cx="1482328" cy="350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18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825" rtl="0" eaLnBrk="1" latinLnBrk="0" hangingPunct="1">
        <a:lnSpc>
          <a:spcPct val="90000"/>
        </a:lnSpc>
        <a:spcBef>
          <a:spcPct val="0"/>
        </a:spcBef>
        <a:buNone/>
        <a:defRPr sz="3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706" indent="-164706" algn="l" defTabSz="658825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017" kern="1200">
          <a:solidFill>
            <a:schemeClr val="tx1"/>
          </a:solidFill>
          <a:latin typeface="+mn-lt"/>
          <a:ea typeface="+mn-ea"/>
          <a:cs typeface="+mn-cs"/>
        </a:defRPr>
      </a:lvl1pPr>
      <a:lvl2pPr marL="494119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2pPr>
      <a:lvl3pPr marL="823532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3pPr>
      <a:lvl4pPr marL="1152944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4pPr>
      <a:lvl5pPr marL="1482357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5pPr>
      <a:lvl6pPr marL="1811769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6pPr>
      <a:lvl7pPr marL="2141182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7pPr>
      <a:lvl8pPr marL="2470595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8pPr>
      <a:lvl9pPr marL="2800007" indent="-164706" algn="l" defTabSz="65882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1pPr>
      <a:lvl2pPr marL="329413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2pPr>
      <a:lvl3pPr marL="658825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3pPr>
      <a:lvl4pPr marL="988238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4pPr>
      <a:lvl5pPr marL="1317650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5pPr>
      <a:lvl6pPr marL="1647063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6pPr>
      <a:lvl7pPr marL="1976476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7pPr>
      <a:lvl8pPr marL="2305888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8pPr>
      <a:lvl9pPr marL="2635301" algn="l" defTabSz="658825" rtl="0" eaLnBrk="1" latinLnBrk="0" hangingPunct="1">
        <a:defRPr sz="12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91439" y="3468513"/>
            <a:ext cx="2387221" cy="23566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100" dirty="0">
                <a:latin typeface="Helvetica" panose="020B0604020202020204" pitchFamily="34" charset="0"/>
                <a:cs typeface="Helvetica" panose="020B0604020202020204" pitchFamily="34" charset="0"/>
              </a:rPr>
              <a:t>Prosocial Phenotype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591" y="757774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TG1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8210" y="757774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TG2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8828" y="757774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PGG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9447" y="757774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DG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574741" y="1885487"/>
            <a:ext cx="407820" cy="163611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87538" y="1885487"/>
            <a:ext cx="407820" cy="163611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7"/>
          </p:cNvCxnSpPr>
          <p:nvPr/>
        </p:nvCxnSpPr>
        <p:spPr>
          <a:xfrm flipV="1">
            <a:off x="4129056" y="1870840"/>
            <a:ext cx="1307206" cy="194279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133828" y="1885487"/>
            <a:ext cx="1307206" cy="194279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58693" y="230018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0.64*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49544" y="244016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/>
              <a:t>0.53*</a:t>
            </a:r>
            <a:endParaRPr lang="en-NZ" dirty="0"/>
          </a:p>
        </p:txBody>
      </p:sp>
      <p:sp>
        <p:nvSpPr>
          <p:cNvPr id="36" name="TextBox 35"/>
          <p:cNvSpPr txBox="1"/>
          <p:nvPr/>
        </p:nvSpPr>
        <p:spPr>
          <a:xfrm>
            <a:off x="2674710" y="217074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0.59*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30359" y="227701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0.60*</a:t>
            </a:r>
          </a:p>
        </p:txBody>
      </p:sp>
    </p:spTree>
    <p:extLst>
      <p:ext uri="{BB962C8B-B14F-4D97-AF65-F5344CB8AC3E}">
        <p14:creationId xmlns:p14="http://schemas.microsoft.com/office/powerpoint/2010/main" val="4134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14</cp:revision>
  <dcterms:created xsi:type="dcterms:W3CDTF">2020-07-14T06:18:53Z</dcterms:created>
  <dcterms:modified xsi:type="dcterms:W3CDTF">2024-07-16T11:31:03Z</dcterms:modified>
</cp:coreProperties>
</file>