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9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9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3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1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2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6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FDC31-4406-4FC6-84D6-24143C5EA3DF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58E46-79D8-495F-8923-58C0A674D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6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A94F53-134D-C8F5-BC0C-30A90C37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76" r="5984" b="70695"/>
          <a:stretch/>
        </p:blipFill>
        <p:spPr>
          <a:xfrm>
            <a:off x="933551" y="533179"/>
            <a:ext cx="5331646" cy="902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8CCEB-7427-A9D3-6180-039159EBC6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767"/>
          <a:stretch/>
        </p:blipFill>
        <p:spPr>
          <a:xfrm>
            <a:off x="933551" y="1773253"/>
            <a:ext cx="5331646" cy="902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A7B35-6AD1-1044-772B-7993C8D6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512" b="-3724"/>
          <a:stretch/>
        </p:blipFill>
        <p:spPr>
          <a:xfrm>
            <a:off x="933553" y="3054096"/>
            <a:ext cx="5331647" cy="902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344B2-3A0B-892C-8DA6-E7EF36348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51" y="4115071"/>
            <a:ext cx="5331646" cy="27103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7BEDE-7C39-F85E-53F5-143EC5596423}"/>
              </a:ext>
            </a:extLst>
          </p:cNvPr>
          <p:cNvSpPr txBox="1"/>
          <p:nvPr/>
        </p:nvSpPr>
        <p:spPr>
          <a:xfrm>
            <a:off x="871981" y="244296"/>
            <a:ext cx="1670650" cy="30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91" b="1" dirty="0">
                <a:latin typeface="Helvetica" panose="020B0604020202020204" pitchFamily="34" charset="0"/>
                <a:cs typeface="Helvetica" panose="020B0604020202020204" pitchFamily="34" charset="0"/>
              </a:rPr>
              <a:t>Control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6A7AE-888B-49F0-1282-EF7F6D5B0832}"/>
              </a:ext>
            </a:extLst>
          </p:cNvPr>
          <p:cNvSpPr txBox="1"/>
          <p:nvPr/>
        </p:nvSpPr>
        <p:spPr>
          <a:xfrm>
            <a:off x="871979" y="1500948"/>
            <a:ext cx="2295821" cy="30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91" b="1" dirty="0">
                <a:latin typeface="Helvetica" panose="020B0604020202020204" pitchFamily="34" charset="0"/>
                <a:cs typeface="Helvetica" panose="020B0604020202020204" pitchFamily="34" charset="0"/>
              </a:rPr>
              <a:t>AI outsourcing condition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1276C-889E-9D0C-CBFE-F0CD04F07012}"/>
              </a:ext>
            </a:extLst>
          </p:cNvPr>
          <p:cNvSpPr txBox="1"/>
          <p:nvPr/>
        </p:nvSpPr>
        <p:spPr>
          <a:xfrm>
            <a:off x="871981" y="2782033"/>
            <a:ext cx="2722220" cy="30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91" b="1" dirty="0">
                <a:latin typeface="Helvetica" panose="020B0604020202020204" pitchFamily="34" charset="0"/>
                <a:cs typeface="Helvetica" panose="020B0604020202020204" pitchFamily="34" charset="0"/>
              </a:rPr>
              <a:t>Human outsourcing condition</a:t>
            </a:r>
          </a:p>
        </p:txBody>
      </p:sp>
    </p:spTree>
    <p:extLst>
      <p:ext uri="{BB962C8B-B14F-4D97-AF65-F5344CB8AC3E}">
        <p14:creationId xmlns:p14="http://schemas.microsoft.com/office/powerpoint/2010/main" val="357937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Aptos</vt:lpstr>
      <vt:lpstr>Aptos Display</vt:lpstr>
      <vt:lpstr>Arial</vt:lpstr>
      <vt:lpstr>Office Theme</vt:lpstr>
      <vt:lpstr>PowerPoint Presentation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Claessens</dc:creator>
  <cp:lastModifiedBy>Scott Claessens</cp:lastModifiedBy>
  <cp:revision>2</cp:revision>
  <dcterms:created xsi:type="dcterms:W3CDTF">2025-04-22T14:03:28Z</dcterms:created>
  <dcterms:modified xsi:type="dcterms:W3CDTF">2025-04-22T14:25:12Z</dcterms:modified>
</cp:coreProperties>
</file>