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7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6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3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6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9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5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8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712B-3991-4963-B404-5BC73A02A17A}" type="datetimeFigureOut">
              <a:rPr lang="en-GB" smtClean="0"/>
              <a:t>12/01/2018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2E6B-6CAD-4E82-BB95-CF26EC1F96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3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4B93BFCD-1221-4069-A380-E516AC2A9AFC}"/>
              </a:ext>
            </a:extLst>
          </p:cNvPr>
          <p:cNvSpPr/>
          <p:nvPr/>
        </p:nvSpPr>
        <p:spPr>
          <a:xfrm>
            <a:off x="1924110" y="124556"/>
            <a:ext cx="3009780" cy="882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Pregnant?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78906500-E9AF-46DC-A21F-F1CBB8E4C62E}"/>
              </a:ext>
            </a:extLst>
          </p:cNvPr>
          <p:cNvSpPr/>
          <p:nvPr/>
        </p:nvSpPr>
        <p:spPr>
          <a:xfrm>
            <a:off x="368420" y="1142124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offspring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does not move, and increments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investment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one unit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339A8511-EE84-4E5E-8AA2-0032B3EE29CF}"/>
              </a:ext>
            </a:extLst>
          </p:cNvPr>
          <p:cNvSpPr/>
          <p:nvPr/>
        </p:nvSpPr>
        <p:spPr>
          <a:xfrm>
            <a:off x="3479800" y="1138961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search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random heading, move forward one patch, increment cycle day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BB7479CA-DD16-4DCF-9DD8-62F50C4FECDB}"/>
              </a:ext>
            </a:extLst>
          </p:cNvPr>
          <p:cNvSpPr/>
          <p:nvPr/>
        </p:nvSpPr>
        <p:spPr>
          <a:xfrm>
            <a:off x="368420" y="2345961"/>
            <a:ext cx="3009780" cy="882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viable?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236D72E-42B5-4024-BF57-DB971B9F55D6}"/>
              </a:ext>
            </a:extLst>
          </p:cNvPr>
          <p:cNvSpPr/>
          <p:nvPr/>
        </p:nvSpPr>
        <p:spPr>
          <a:xfrm>
            <a:off x="2997200" y="3228414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offspring count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increments offspring count by one, sets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investment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0, no longer pregnant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BF370A1-4E56-43E4-B1E9-D07639E6970E}"/>
              </a:ext>
            </a:extLst>
          </p:cNvPr>
          <p:cNvSpPr/>
          <p:nvPr/>
        </p:nvSpPr>
        <p:spPr>
          <a:xfrm>
            <a:off x="1924110" y="4418094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attractiveness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Concealers =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value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Revealers =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value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infertile / fertile multiplier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5D6DE95B-7AC7-4FFB-BFE7-B79FEE4F423E}"/>
              </a:ext>
            </a:extLst>
          </p:cNvPr>
          <p:cNvSpPr/>
          <p:nvPr/>
        </p:nvSpPr>
        <p:spPr>
          <a:xfrm>
            <a:off x="368420" y="5599694"/>
            <a:ext cx="3009600" cy="88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Males here?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447F26E-0AE8-41A3-A7C7-7316480A1611}"/>
              </a:ext>
            </a:extLst>
          </p:cNvPr>
          <p:cNvSpPr/>
          <p:nvPr/>
        </p:nvSpPr>
        <p:spPr>
          <a:xfrm>
            <a:off x="3479800" y="6481694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with highest value male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mates with highest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value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male on patch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A20441A8-CFB9-4F6D-BE92-80EE954F416C}"/>
              </a:ext>
            </a:extLst>
          </p:cNvPr>
          <p:cNvSpPr/>
          <p:nvPr/>
        </p:nvSpPr>
        <p:spPr>
          <a:xfrm>
            <a:off x="368240" y="7171494"/>
            <a:ext cx="3009780" cy="88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Fertile?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E56111CE-1E15-41D4-9802-2DDD495283D9}"/>
              </a:ext>
            </a:extLst>
          </p:cNvPr>
          <p:cNvSpPr/>
          <p:nvPr/>
        </p:nvSpPr>
        <p:spPr>
          <a:xfrm>
            <a:off x="3479800" y="7671948"/>
            <a:ext cx="3009780" cy="131899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can become pregnant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fertile (cycle day = 12 – 15), with probability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preg_likelihood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female can become pregnant. If she does, set cycle day to -1.</a:t>
            </a: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A6CC38EB-C8E3-4C25-B774-F9E9AAB79C61}"/>
              </a:ext>
            </a:extLst>
          </p:cNvPr>
          <p:cNvSpPr/>
          <p:nvPr/>
        </p:nvSpPr>
        <p:spPr>
          <a:xfrm>
            <a:off x="368240" y="8618996"/>
            <a:ext cx="3009780" cy="88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Aggressor?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3F5051D6-0FAE-43E2-B22C-14FEF209186D}"/>
              </a:ext>
            </a:extLst>
          </p:cNvPr>
          <p:cNvSpPr/>
          <p:nvPr/>
        </p:nvSpPr>
        <p:spPr>
          <a:xfrm>
            <a:off x="1924110" y="9479274"/>
            <a:ext cx="3009780" cy="88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ovulation?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B421E9D2-885C-44A5-A984-C330F1468036}"/>
              </a:ext>
            </a:extLst>
          </p:cNvPr>
          <p:cNvSpPr/>
          <p:nvPr/>
        </p:nvSpPr>
        <p:spPr>
          <a:xfrm>
            <a:off x="368240" y="10471027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 towards higher mate value rival in search radius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Aggression damage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to target and to self, attractiveness reduced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000307B6-EBB2-4E74-B7EE-E3FC204C0C3B}"/>
              </a:ext>
            </a:extLst>
          </p:cNvPr>
          <p:cNvSpPr/>
          <p:nvPr/>
        </p:nvSpPr>
        <p:spPr>
          <a:xfrm>
            <a:off x="3479800" y="10471027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 towards ovulating Revealer in search radius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Aggression damage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to target and to self, attractiveness reduced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34574E-BF5A-4A29-9980-30C5BECBB2D9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1873310" y="2222124"/>
            <a:ext cx="0" cy="12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EC58F5-DBAE-41D4-8680-C1BC7610ED61}"/>
              </a:ext>
            </a:extLst>
          </p:cNvPr>
          <p:cNvCxnSpPr/>
          <p:nvPr/>
        </p:nvCxnSpPr>
        <p:spPr>
          <a:xfrm>
            <a:off x="1104900" y="3009900"/>
            <a:ext cx="0" cy="194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318FCF-12FA-46CD-B625-7A2DF6CCF4A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17600" y="4958094"/>
            <a:ext cx="80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195510-891D-4F24-9FBE-93F149C186A6}"/>
              </a:ext>
            </a:extLst>
          </p:cNvPr>
          <p:cNvCxnSpPr>
            <a:cxnSpLocks/>
          </p:cNvCxnSpPr>
          <p:nvPr/>
        </p:nvCxnSpPr>
        <p:spPr>
          <a:xfrm>
            <a:off x="2692400" y="2997200"/>
            <a:ext cx="0" cy="771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118BA9-3C94-4A0F-9EDD-2E01AE1309DB}"/>
              </a:ext>
            </a:extLst>
          </p:cNvPr>
          <p:cNvCxnSpPr>
            <a:cxnSpLocks/>
          </p:cNvCxnSpPr>
          <p:nvPr/>
        </p:nvCxnSpPr>
        <p:spPr>
          <a:xfrm>
            <a:off x="2692400" y="3768414"/>
            <a:ext cx="292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040133A-A55F-40E1-B690-AE02A548E754}"/>
              </a:ext>
            </a:extLst>
          </p:cNvPr>
          <p:cNvCxnSpPr>
            <a:cxnSpLocks/>
          </p:cNvCxnSpPr>
          <p:nvPr/>
        </p:nvCxnSpPr>
        <p:spPr>
          <a:xfrm>
            <a:off x="5715000" y="4308414"/>
            <a:ext cx="0" cy="466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2F5BFC-09B7-4F2B-A3D8-E925E20CC739}"/>
              </a:ext>
            </a:extLst>
          </p:cNvPr>
          <p:cNvCxnSpPr>
            <a:cxnSpLocks/>
          </p:cNvCxnSpPr>
          <p:nvPr/>
        </p:nvCxnSpPr>
        <p:spPr>
          <a:xfrm flipH="1">
            <a:off x="4933890" y="4775200"/>
            <a:ext cx="781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6726CD-2260-4A12-A213-266B229CF23E}"/>
              </a:ext>
            </a:extLst>
          </p:cNvPr>
          <p:cNvCxnSpPr>
            <a:stCxn id="37" idx="2"/>
          </p:cNvCxnSpPr>
          <p:nvPr/>
        </p:nvCxnSpPr>
        <p:spPr>
          <a:xfrm>
            <a:off x="3429000" y="5498094"/>
            <a:ext cx="0" cy="305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29DA2E-B37D-4FCE-ACF1-916E6984D2FB}"/>
              </a:ext>
            </a:extLst>
          </p:cNvPr>
          <p:cNvCxnSpPr/>
          <p:nvPr/>
        </p:nvCxnSpPr>
        <p:spPr>
          <a:xfrm flipH="1">
            <a:off x="2590800" y="58039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F6821D-16D9-4F8B-AFFF-6D4606289CA6}"/>
              </a:ext>
            </a:extLst>
          </p:cNvPr>
          <p:cNvCxnSpPr>
            <a:cxnSpLocks/>
          </p:cNvCxnSpPr>
          <p:nvPr/>
        </p:nvCxnSpPr>
        <p:spPr>
          <a:xfrm>
            <a:off x="2590800" y="6279776"/>
            <a:ext cx="0" cy="38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48484F8-4497-4C2F-A05D-1B9CEEECBE23}"/>
              </a:ext>
            </a:extLst>
          </p:cNvPr>
          <p:cNvCxnSpPr/>
          <p:nvPr/>
        </p:nvCxnSpPr>
        <p:spPr>
          <a:xfrm>
            <a:off x="2590800" y="7843944"/>
            <a:ext cx="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8B6FA-D38D-445D-B917-FAB8B4A1CD5F}"/>
              </a:ext>
            </a:extLst>
          </p:cNvPr>
          <p:cNvCxnSpPr/>
          <p:nvPr/>
        </p:nvCxnSpPr>
        <p:spPr>
          <a:xfrm>
            <a:off x="2590800" y="6667500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C90FB2-2F96-4CEE-9391-D38C9216A7FB}"/>
              </a:ext>
            </a:extLst>
          </p:cNvPr>
          <p:cNvCxnSpPr/>
          <p:nvPr/>
        </p:nvCxnSpPr>
        <p:spPr>
          <a:xfrm>
            <a:off x="2590800" y="8263044"/>
            <a:ext cx="88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C13E8-A4D5-4F20-BBCA-CFCAA0CDD5CD}"/>
              </a:ext>
            </a:extLst>
          </p:cNvPr>
          <p:cNvCxnSpPr>
            <a:cxnSpLocks/>
          </p:cNvCxnSpPr>
          <p:nvPr/>
        </p:nvCxnSpPr>
        <p:spPr>
          <a:xfrm flipH="1">
            <a:off x="4933890" y="4970794"/>
            <a:ext cx="1301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D6359A-48E8-4ABF-BF8D-7875AE5188E7}"/>
              </a:ext>
            </a:extLst>
          </p:cNvPr>
          <p:cNvCxnSpPr>
            <a:cxnSpLocks/>
          </p:cNvCxnSpPr>
          <p:nvPr/>
        </p:nvCxnSpPr>
        <p:spPr>
          <a:xfrm>
            <a:off x="6235700" y="2218961"/>
            <a:ext cx="0" cy="2751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DAC343-2481-420A-9192-73F9029E850A}"/>
              </a:ext>
            </a:extLst>
          </p:cNvPr>
          <p:cNvCxnSpPr/>
          <p:nvPr/>
        </p:nvCxnSpPr>
        <p:spPr>
          <a:xfrm flipH="1">
            <a:off x="137160" y="6248400"/>
            <a:ext cx="98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5184785-02C6-482F-8B02-AB01719EDB82}"/>
              </a:ext>
            </a:extLst>
          </p:cNvPr>
          <p:cNvCxnSpPr>
            <a:stCxn id="39" idx="1"/>
          </p:cNvCxnSpPr>
          <p:nvPr/>
        </p:nvCxnSpPr>
        <p:spPr>
          <a:xfrm flipH="1">
            <a:off x="2590800" y="7021694"/>
            <a:ext cx="88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566C337-3054-4C9C-96B2-E11FBC80FDAA}"/>
              </a:ext>
            </a:extLst>
          </p:cNvPr>
          <p:cNvCxnSpPr/>
          <p:nvPr/>
        </p:nvCxnSpPr>
        <p:spPr>
          <a:xfrm>
            <a:off x="2590800" y="7021694"/>
            <a:ext cx="0" cy="35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7D2FE6-86DF-47AD-85AD-66410F3C0F9C}"/>
              </a:ext>
            </a:extLst>
          </p:cNvPr>
          <p:cNvCxnSpPr/>
          <p:nvPr/>
        </p:nvCxnSpPr>
        <p:spPr>
          <a:xfrm flipH="1">
            <a:off x="2590800" y="8469494"/>
            <a:ext cx="88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A07F4E-A196-442A-9012-8DF8D8E4DC3E}"/>
              </a:ext>
            </a:extLst>
          </p:cNvPr>
          <p:cNvCxnSpPr/>
          <p:nvPr/>
        </p:nvCxnSpPr>
        <p:spPr>
          <a:xfrm>
            <a:off x="2590800" y="8469494"/>
            <a:ext cx="0" cy="35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B6BC8B-0192-4816-AF70-E2A64C13AE59}"/>
              </a:ext>
            </a:extLst>
          </p:cNvPr>
          <p:cNvCxnSpPr>
            <a:cxnSpLocks/>
          </p:cNvCxnSpPr>
          <p:nvPr/>
        </p:nvCxnSpPr>
        <p:spPr>
          <a:xfrm>
            <a:off x="137160" y="9279044"/>
            <a:ext cx="0" cy="2622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>
            <a:extLst>
              <a:ext uri="{FF2B5EF4-FFF2-40B4-BE49-F238E27FC236}">
                <a16:creationId xmlns:a16="http://schemas.microsoft.com/office/drawing/2014/main" id="{7071D1AA-6F18-4525-875C-4AEE82D48000}"/>
              </a:ext>
            </a:extLst>
          </p:cNvPr>
          <p:cNvSpPr/>
          <p:nvPr/>
        </p:nvSpPr>
        <p:spPr>
          <a:xfrm>
            <a:off x="2947369" y="11704320"/>
            <a:ext cx="963261" cy="39360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F6854F-5747-4A5D-BBA2-C274842B6996}"/>
              </a:ext>
            </a:extLst>
          </p:cNvPr>
          <p:cNvCxnSpPr/>
          <p:nvPr/>
        </p:nvCxnSpPr>
        <p:spPr>
          <a:xfrm flipH="1">
            <a:off x="137160" y="7831244"/>
            <a:ext cx="98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016DC7-5835-431A-ABBA-C3470B6711E9}"/>
              </a:ext>
            </a:extLst>
          </p:cNvPr>
          <p:cNvCxnSpPr/>
          <p:nvPr/>
        </p:nvCxnSpPr>
        <p:spPr>
          <a:xfrm flipH="1">
            <a:off x="137160" y="9279044"/>
            <a:ext cx="980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37D2901-CC9C-40C3-9F21-2155FC4CDC5A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37160" y="11901122"/>
            <a:ext cx="2810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95150C-9CBC-4E12-B272-2014E71EB5B1}"/>
              </a:ext>
            </a:extLst>
          </p:cNvPr>
          <p:cNvCxnSpPr>
            <a:cxnSpLocks/>
          </p:cNvCxnSpPr>
          <p:nvPr/>
        </p:nvCxnSpPr>
        <p:spPr>
          <a:xfrm>
            <a:off x="2590800" y="9279044"/>
            <a:ext cx="0" cy="42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3832B7-13DA-4518-96D5-DDE084E34C3B}"/>
              </a:ext>
            </a:extLst>
          </p:cNvPr>
          <p:cNvCxnSpPr>
            <a:cxnSpLocks/>
          </p:cNvCxnSpPr>
          <p:nvPr/>
        </p:nvCxnSpPr>
        <p:spPr>
          <a:xfrm flipH="1">
            <a:off x="1886010" y="787400"/>
            <a:ext cx="806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A9A4898-2208-476D-A1AB-7491F9B762BF}"/>
              </a:ext>
            </a:extLst>
          </p:cNvPr>
          <p:cNvCxnSpPr>
            <a:cxnSpLocks/>
          </p:cNvCxnSpPr>
          <p:nvPr/>
        </p:nvCxnSpPr>
        <p:spPr>
          <a:xfrm flipH="1">
            <a:off x="4203700" y="787400"/>
            <a:ext cx="780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92C5D74-5504-42ED-875F-13A383B417C5}"/>
              </a:ext>
            </a:extLst>
          </p:cNvPr>
          <p:cNvCxnSpPr>
            <a:endCxn id="33" idx="0"/>
          </p:cNvCxnSpPr>
          <p:nvPr/>
        </p:nvCxnSpPr>
        <p:spPr>
          <a:xfrm>
            <a:off x="4984690" y="787400"/>
            <a:ext cx="0" cy="3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69B8A8-D710-481D-B400-0DA2C0F87056}"/>
              </a:ext>
            </a:extLst>
          </p:cNvPr>
          <p:cNvCxnSpPr/>
          <p:nvPr/>
        </p:nvCxnSpPr>
        <p:spPr>
          <a:xfrm>
            <a:off x="1886010" y="787400"/>
            <a:ext cx="0" cy="3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4C99601-6EDB-400A-B314-DD6D008AC3E0}"/>
              </a:ext>
            </a:extLst>
          </p:cNvPr>
          <p:cNvCxnSpPr>
            <a:cxnSpLocks/>
          </p:cNvCxnSpPr>
          <p:nvPr/>
        </p:nvCxnSpPr>
        <p:spPr>
          <a:xfrm flipH="1">
            <a:off x="1886010" y="10119466"/>
            <a:ext cx="704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4EBEC8E-5297-42EF-B1FA-134F0F774D15}"/>
              </a:ext>
            </a:extLst>
          </p:cNvPr>
          <p:cNvCxnSpPr/>
          <p:nvPr/>
        </p:nvCxnSpPr>
        <p:spPr>
          <a:xfrm flipH="1">
            <a:off x="4229100" y="10119466"/>
            <a:ext cx="768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98FC09-93BE-40CA-95B0-B01869B76170}"/>
              </a:ext>
            </a:extLst>
          </p:cNvPr>
          <p:cNvCxnSpPr/>
          <p:nvPr/>
        </p:nvCxnSpPr>
        <p:spPr>
          <a:xfrm>
            <a:off x="5010090" y="10119466"/>
            <a:ext cx="0" cy="3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AE25DE1-C10D-47F2-AD02-659F55AED3DA}"/>
              </a:ext>
            </a:extLst>
          </p:cNvPr>
          <p:cNvCxnSpPr/>
          <p:nvPr/>
        </p:nvCxnSpPr>
        <p:spPr>
          <a:xfrm>
            <a:off x="1886010" y="10119466"/>
            <a:ext cx="0" cy="3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EDA5E49-3A5E-4D24-B36E-256AD9D610B9}"/>
              </a:ext>
            </a:extLst>
          </p:cNvPr>
          <p:cNvCxnSpPr/>
          <p:nvPr/>
        </p:nvCxnSpPr>
        <p:spPr>
          <a:xfrm>
            <a:off x="1886010" y="11551027"/>
            <a:ext cx="0" cy="35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1C670D4-187A-4A12-9A33-841BDC51E298}"/>
              </a:ext>
            </a:extLst>
          </p:cNvPr>
          <p:cNvCxnSpPr>
            <a:cxnSpLocks/>
          </p:cNvCxnSpPr>
          <p:nvPr/>
        </p:nvCxnSpPr>
        <p:spPr>
          <a:xfrm flipH="1">
            <a:off x="3910632" y="11901122"/>
            <a:ext cx="1074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C5DD04-9F1D-4F5D-9C6E-7E0240CADD17}"/>
              </a:ext>
            </a:extLst>
          </p:cNvPr>
          <p:cNvCxnSpPr>
            <a:stCxn id="46" idx="2"/>
          </p:cNvCxnSpPr>
          <p:nvPr/>
        </p:nvCxnSpPr>
        <p:spPr>
          <a:xfrm>
            <a:off x="4984690" y="11551027"/>
            <a:ext cx="0" cy="350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2785B7D-C8D6-48D6-B085-DF1CAD2CCE84}"/>
              </a:ext>
            </a:extLst>
          </p:cNvPr>
          <p:cNvSpPr txBox="1"/>
          <p:nvPr/>
        </p:nvSpPr>
        <p:spPr>
          <a:xfrm>
            <a:off x="2140797" y="75394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555C50F-06B6-4CAB-889D-049560361C04}"/>
              </a:ext>
            </a:extLst>
          </p:cNvPr>
          <p:cNvSpPr txBox="1"/>
          <p:nvPr/>
        </p:nvSpPr>
        <p:spPr>
          <a:xfrm>
            <a:off x="4273973" y="75394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95DCF-9CDD-4169-BF91-6CC7912679DE}"/>
              </a:ext>
            </a:extLst>
          </p:cNvPr>
          <p:cNvSpPr txBox="1"/>
          <p:nvPr/>
        </p:nvSpPr>
        <p:spPr>
          <a:xfrm>
            <a:off x="2587446" y="63601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783FA20-411E-4573-8EEE-6A68C7154A6C}"/>
              </a:ext>
            </a:extLst>
          </p:cNvPr>
          <p:cNvSpPr txBox="1"/>
          <p:nvPr/>
        </p:nvSpPr>
        <p:spPr>
          <a:xfrm>
            <a:off x="2587446" y="79596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DFFF821-C863-4BF9-BF51-DAED66636246}"/>
              </a:ext>
            </a:extLst>
          </p:cNvPr>
          <p:cNvSpPr txBox="1"/>
          <p:nvPr/>
        </p:nvSpPr>
        <p:spPr>
          <a:xfrm>
            <a:off x="2587446" y="929412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DC3EE7-6223-4804-89D2-8075CAF51AC8}"/>
              </a:ext>
            </a:extLst>
          </p:cNvPr>
          <p:cNvSpPr txBox="1"/>
          <p:nvPr/>
        </p:nvSpPr>
        <p:spPr>
          <a:xfrm>
            <a:off x="151130" y="623804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32C5BC3-BB07-4237-96E1-21F0C82B3467}"/>
              </a:ext>
            </a:extLst>
          </p:cNvPr>
          <p:cNvSpPr txBox="1"/>
          <p:nvPr/>
        </p:nvSpPr>
        <p:spPr>
          <a:xfrm>
            <a:off x="151130" y="783973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556F4F7-1463-4C0D-BED4-DF5F104D4D7A}"/>
              </a:ext>
            </a:extLst>
          </p:cNvPr>
          <p:cNvSpPr txBox="1"/>
          <p:nvPr/>
        </p:nvSpPr>
        <p:spPr>
          <a:xfrm>
            <a:off x="151130" y="928753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FCF4F3-4353-4183-8B7E-F8FECCE0D183}"/>
              </a:ext>
            </a:extLst>
          </p:cNvPr>
          <p:cNvSpPr txBox="1"/>
          <p:nvPr/>
        </p:nvSpPr>
        <p:spPr>
          <a:xfrm>
            <a:off x="4287097" y="10118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D38CC73-5DF0-4B27-AF62-9313F1472800}"/>
              </a:ext>
            </a:extLst>
          </p:cNvPr>
          <p:cNvSpPr txBox="1"/>
          <p:nvPr/>
        </p:nvSpPr>
        <p:spPr>
          <a:xfrm>
            <a:off x="2149929" y="10118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1FE8B2-38F3-473C-8398-1FCE4CADE156}"/>
              </a:ext>
            </a:extLst>
          </p:cNvPr>
          <p:cNvCxnSpPr>
            <a:cxnSpLocks/>
          </p:cNvCxnSpPr>
          <p:nvPr/>
        </p:nvCxnSpPr>
        <p:spPr>
          <a:xfrm flipV="1">
            <a:off x="137160" y="6248400"/>
            <a:ext cx="0" cy="251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2735C-5AB6-488E-9A75-FE3185F76A63}"/>
              </a:ext>
            </a:extLst>
          </p:cNvPr>
          <p:cNvCxnSpPr>
            <a:cxnSpLocks/>
          </p:cNvCxnSpPr>
          <p:nvPr/>
        </p:nvCxnSpPr>
        <p:spPr>
          <a:xfrm>
            <a:off x="137160" y="8763000"/>
            <a:ext cx="1234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1C0C8D-4B9D-4BCD-A98D-6AC1E33686C0}"/>
              </a:ext>
            </a:extLst>
          </p:cNvPr>
          <p:cNvSpPr txBox="1"/>
          <p:nvPr/>
        </p:nvSpPr>
        <p:spPr>
          <a:xfrm>
            <a:off x="2260600" y="3065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4B27BE-BD6F-4E73-BD53-0E96C88B00EF}"/>
              </a:ext>
            </a:extLst>
          </p:cNvPr>
          <p:cNvSpPr txBox="1"/>
          <p:nvPr/>
        </p:nvSpPr>
        <p:spPr>
          <a:xfrm>
            <a:off x="1085851" y="307218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0807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4B93BFCD-1221-4069-A380-E516AC2A9AFC}"/>
              </a:ext>
            </a:extLst>
          </p:cNvPr>
          <p:cNvSpPr/>
          <p:nvPr/>
        </p:nvSpPr>
        <p:spPr>
          <a:xfrm>
            <a:off x="1924110" y="124556"/>
            <a:ext cx="3009780" cy="882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 here?</a:t>
            </a:r>
          </a:p>
        </p:txBody>
      </p:sp>
      <p:sp>
        <p:nvSpPr>
          <p:cNvPr id="102" name="Flowchart: Terminator 101">
            <a:extLst>
              <a:ext uri="{FF2B5EF4-FFF2-40B4-BE49-F238E27FC236}">
                <a16:creationId xmlns:a16="http://schemas.microsoft.com/office/drawing/2014/main" id="{7071D1AA-6F18-4525-875C-4AEE82D48000}"/>
              </a:ext>
            </a:extLst>
          </p:cNvPr>
          <p:cNvSpPr/>
          <p:nvPr/>
        </p:nvSpPr>
        <p:spPr>
          <a:xfrm>
            <a:off x="2947369" y="3561078"/>
            <a:ext cx="963261" cy="39360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C3F18C83-3262-4F23-9373-888DD8889538}"/>
              </a:ext>
            </a:extLst>
          </p:cNvPr>
          <p:cNvSpPr/>
          <p:nvPr/>
        </p:nvSpPr>
        <p:spPr>
          <a:xfrm>
            <a:off x="1924110" y="1160876"/>
            <a:ext cx="3009780" cy="8824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Promiscuous?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B82883B1-B2A5-4B13-8E5E-06B25FFBCD9C}"/>
              </a:ext>
            </a:extLst>
          </p:cNvPr>
          <p:cNvSpPr/>
          <p:nvPr/>
        </p:nvSpPr>
        <p:spPr>
          <a:xfrm>
            <a:off x="368420" y="2254644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 search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 same patch as most attractive female in search radius (if no females in radius, do nothing)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046DA3C2-AEE3-4853-9785-6934F3EBD122}"/>
              </a:ext>
            </a:extLst>
          </p:cNvPr>
          <p:cNvSpPr/>
          <p:nvPr/>
        </p:nvSpPr>
        <p:spPr>
          <a:xfrm>
            <a:off x="3479800" y="2251481"/>
            <a:ext cx="3009780" cy="1080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offspring</a:t>
            </a:r>
          </a:p>
          <a:p>
            <a:pPr algn="ctr"/>
            <a:endParaRPr lang="en-GB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Males invest in offspring of their current mate (increment </a:t>
            </a:r>
            <a:r>
              <a:rPr lang="en-GB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investment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one unit)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3618DE-A3DF-43F2-A26C-7001834038F6}"/>
              </a:ext>
            </a:extLst>
          </p:cNvPr>
          <p:cNvCxnSpPr>
            <a:cxnSpLocks/>
          </p:cNvCxnSpPr>
          <p:nvPr/>
        </p:nvCxnSpPr>
        <p:spPr>
          <a:xfrm flipH="1">
            <a:off x="1554480" y="792480"/>
            <a:ext cx="1127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A7BE74-6219-4394-A5FC-0C1277BBD561}"/>
              </a:ext>
            </a:extLst>
          </p:cNvPr>
          <p:cNvCxnSpPr>
            <a:cxnSpLocks/>
          </p:cNvCxnSpPr>
          <p:nvPr/>
        </p:nvCxnSpPr>
        <p:spPr>
          <a:xfrm flipH="1">
            <a:off x="1554480" y="1844040"/>
            <a:ext cx="1214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81B343-A71F-4A8A-90A0-0BA3A9DA4EEB}"/>
              </a:ext>
            </a:extLst>
          </p:cNvPr>
          <p:cNvCxnSpPr>
            <a:cxnSpLocks/>
          </p:cNvCxnSpPr>
          <p:nvPr/>
        </p:nvCxnSpPr>
        <p:spPr>
          <a:xfrm>
            <a:off x="1554480" y="792480"/>
            <a:ext cx="0" cy="145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C5B622-6A58-4AA3-B69A-4E2E54FC813A}"/>
              </a:ext>
            </a:extLst>
          </p:cNvPr>
          <p:cNvCxnSpPr>
            <a:cxnSpLocks/>
          </p:cNvCxnSpPr>
          <p:nvPr/>
        </p:nvCxnSpPr>
        <p:spPr>
          <a:xfrm flipH="1">
            <a:off x="4177935" y="792480"/>
            <a:ext cx="1127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C2E4B1-8B77-405E-837A-242135AE3FC6}"/>
              </a:ext>
            </a:extLst>
          </p:cNvPr>
          <p:cNvCxnSpPr>
            <a:cxnSpLocks/>
          </p:cNvCxnSpPr>
          <p:nvPr/>
        </p:nvCxnSpPr>
        <p:spPr>
          <a:xfrm flipH="1">
            <a:off x="4105275" y="1844040"/>
            <a:ext cx="1200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505AA-BA0E-42D6-A8F8-859EEE7AA365}"/>
              </a:ext>
            </a:extLst>
          </p:cNvPr>
          <p:cNvCxnSpPr/>
          <p:nvPr/>
        </p:nvCxnSpPr>
        <p:spPr>
          <a:xfrm>
            <a:off x="5305695" y="1844040"/>
            <a:ext cx="0" cy="407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7CE1E5-4430-40A8-9923-D8CABB1B2AE0}"/>
              </a:ext>
            </a:extLst>
          </p:cNvPr>
          <p:cNvCxnSpPr>
            <a:cxnSpLocks/>
          </p:cNvCxnSpPr>
          <p:nvPr/>
        </p:nvCxnSpPr>
        <p:spPr>
          <a:xfrm flipV="1">
            <a:off x="5305695" y="792480"/>
            <a:ext cx="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BAD9DF-2163-4502-BE53-0DCEE39E10E2}"/>
              </a:ext>
            </a:extLst>
          </p:cNvPr>
          <p:cNvCxnSpPr/>
          <p:nvPr/>
        </p:nvCxnSpPr>
        <p:spPr>
          <a:xfrm flipH="1">
            <a:off x="4177935" y="1371600"/>
            <a:ext cx="1127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BB0673-292C-4400-B1CD-8152F7586482}"/>
              </a:ext>
            </a:extLst>
          </p:cNvPr>
          <p:cNvCxnSpPr>
            <a:cxnSpLocks/>
          </p:cNvCxnSpPr>
          <p:nvPr/>
        </p:nvCxnSpPr>
        <p:spPr>
          <a:xfrm>
            <a:off x="1554480" y="3331481"/>
            <a:ext cx="0" cy="427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E6701E-0865-4823-8C10-B0A838F6147E}"/>
              </a:ext>
            </a:extLst>
          </p:cNvPr>
          <p:cNvCxnSpPr>
            <a:cxnSpLocks/>
          </p:cNvCxnSpPr>
          <p:nvPr/>
        </p:nvCxnSpPr>
        <p:spPr>
          <a:xfrm>
            <a:off x="5302308" y="3331481"/>
            <a:ext cx="0" cy="427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BCB498-5EE8-4B43-A9DA-C519A76E2808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1554480" y="3757880"/>
            <a:ext cx="1392889" cy="1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B68E6-0794-4E5C-9D88-D4313A415AEA}"/>
              </a:ext>
            </a:extLst>
          </p:cNvPr>
          <p:cNvCxnSpPr>
            <a:endCxn id="102" idx="3"/>
          </p:cNvCxnSpPr>
          <p:nvPr/>
        </p:nvCxnSpPr>
        <p:spPr>
          <a:xfrm flipH="1" flipV="1">
            <a:off x="3910630" y="3757880"/>
            <a:ext cx="1391678" cy="1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522F24C-02BC-49E8-9075-8858ED5ADCDF}"/>
              </a:ext>
            </a:extLst>
          </p:cNvPr>
          <p:cNvSpPr txBox="1"/>
          <p:nvPr/>
        </p:nvSpPr>
        <p:spPr>
          <a:xfrm>
            <a:off x="4287097" y="7549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86A8780-58CD-4D44-847A-E486EEE4AC24}"/>
              </a:ext>
            </a:extLst>
          </p:cNvPr>
          <p:cNvSpPr txBox="1"/>
          <p:nvPr/>
        </p:nvSpPr>
        <p:spPr>
          <a:xfrm>
            <a:off x="2149929" y="7549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02E4056-F373-481B-A27C-606DB3009AFA}"/>
              </a:ext>
            </a:extLst>
          </p:cNvPr>
          <p:cNvSpPr txBox="1"/>
          <p:nvPr/>
        </p:nvSpPr>
        <p:spPr>
          <a:xfrm>
            <a:off x="2152318" y="1841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F2E583-604C-4998-B01B-8AD871E619D5}"/>
              </a:ext>
            </a:extLst>
          </p:cNvPr>
          <p:cNvSpPr txBox="1"/>
          <p:nvPr/>
        </p:nvSpPr>
        <p:spPr>
          <a:xfrm>
            <a:off x="4292935" y="182057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2012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231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21</cp:revision>
  <dcterms:created xsi:type="dcterms:W3CDTF">2018-01-07T19:12:00Z</dcterms:created>
  <dcterms:modified xsi:type="dcterms:W3CDTF">2018-01-12T13:59:57Z</dcterms:modified>
</cp:coreProperties>
</file>