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18792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5B2"/>
    <a:srgbClr val="A2A1A1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F3229-9B37-43A6-8E40-DC56CD072C3E}" v="53" dt="2023-11-23T23:18:15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7" autoAdjust="0"/>
    <p:restoredTop sz="94570" autoAdjust="0"/>
  </p:normalViewPr>
  <p:slideViewPr>
    <p:cSldViewPr snapToGrid="0">
      <p:cViewPr varScale="1">
        <p:scale>
          <a:sx n="37" d="100"/>
          <a:sy n="37" d="100"/>
        </p:scale>
        <p:origin x="2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Claessens" userId="4182a21f-a269-4333-a3cd-52d373294ca1" providerId="ADAL" clId="{6FAF3229-9B37-43A6-8E40-DC56CD072C3E}"/>
    <pc:docChg chg="undo redo custSel addSld delSld modSld modMainMaster">
      <pc:chgData name="Scott Claessens" userId="4182a21f-a269-4333-a3cd-52d373294ca1" providerId="ADAL" clId="{6FAF3229-9B37-43A6-8E40-DC56CD072C3E}" dt="2023-11-23T23:20:53.231" v="2053" actId="1037"/>
      <pc:docMkLst>
        <pc:docMk/>
      </pc:docMkLst>
      <pc:sldChg chg="new del">
        <pc:chgData name="Scott Claessens" userId="4182a21f-a269-4333-a3cd-52d373294ca1" providerId="ADAL" clId="{6FAF3229-9B37-43A6-8E40-DC56CD072C3E}" dt="2023-11-23T20:52:51.211" v="2" actId="47"/>
        <pc:sldMkLst>
          <pc:docMk/>
          <pc:sldMk cId="3090727110" sldId="256"/>
        </pc:sldMkLst>
      </pc:sldChg>
      <pc:sldChg chg="addSp delSp modSp new mod">
        <pc:chgData name="Scott Claessens" userId="4182a21f-a269-4333-a3cd-52d373294ca1" providerId="ADAL" clId="{6FAF3229-9B37-43A6-8E40-DC56CD072C3E}" dt="2023-11-23T23:20:53.231" v="2053" actId="1037"/>
        <pc:sldMkLst>
          <pc:docMk/>
          <pc:sldMk cId="3300800675" sldId="257"/>
        </pc:sldMkLst>
        <pc:spChg chg="add del">
          <ac:chgData name="Scott Claessens" userId="4182a21f-a269-4333-a3cd-52d373294ca1" providerId="ADAL" clId="{6FAF3229-9B37-43A6-8E40-DC56CD072C3E}" dt="2023-11-23T20:59:13.057" v="7" actId="11529"/>
          <ac:spMkLst>
            <pc:docMk/>
            <pc:sldMk cId="3300800675" sldId="257"/>
            <ac:spMk id="4" creationId="{D12E957B-4D99-521F-EA80-ABC73A5EC4F6}"/>
          </ac:spMkLst>
        </pc:spChg>
        <pc:spChg chg="add del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5" creationId="{F043715C-2D7C-9908-D3FA-A791F775CD4B}"/>
          </ac:spMkLst>
        </pc:spChg>
        <pc:spChg chg="add del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6" creationId="{ACF540DD-2551-6BE9-4921-D1CCBC7C0020}"/>
          </ac:spMkLst>
        </pc:spChg>
        <pc:spChg chg="add del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7" creationId="{E8CE17A6-0DC9-D5F7-9CD6-71EF8B9857DC}"/>
          </ac:spMkLst>
        </pc:spChg>
        <pc:spChg chg="add del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8" creationId="{30F8B627-CEC7-1918-A3BE-0F3977754756}"/>
          </ac:spMkLst>
        </pc:spChg>
        <pc:spChg chg="add del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9" creationId="{AEF2F493-798D-CE58-F6BF-4F850D3C14CF}"/>
          </ac:spMkLst>
        </pc:spChg>
        <pc:spChg chg="add del mod">
          <ac:chgData name="Scott Claessens" userId="4182a21f-a269-4333-a3cd-52d373294ca1" providerId="ADAL" clId="{6FAF3229-9B37-43A6-8E40-DC56CD072C3E}" dt="2023-11-23T21:03:13.721" v="92" actId="478"/>
          <ac:spMkLst>
            <pc:docMk/>
            <pc:sldMk cId="3300800675" sldId="257"/>
            <ac:spMk id="10" creationId="{56F7CC3C-5503-E172-41CE-3A36EC310872}"/>
          </ac:spMkLst>
        </pc:spChg>
        <pc:spChg chg="add del mod">
          <ac:chgData name="Scott Claessens" userId="4182a21f-a269-4333-a3cd-52d373294ca1" providerId="ADAL" clId="{6FAF3229-9B37-43A6-8E40-DC56CD072C3E}" dt="2023-11-23T21:03:37.648" v="127" actId="478"/>
          <ac:spMkLst>
            <pc:docMk/>
            <pc:sldMk cId="3300800675" sldId="257"/>
            <ac:spMk id="11" creationId="{BE2C9223-A2AC-03EC-1631-DDC70E3BB922}"/>
          </ac:spMkLst>
        </pc:spChg>
        <pc:spChg chg="add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12" creationId="{FE02DED2-3407-70FE-4915-4127C30232D2}"/>
          </ac:spMkLst>
        </pc:spChg>
        <pc:spChg chg="add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13" creationId="{0988D4A5-30EB-FE7D-7562-0C06719B50C9}"/>
          </ac:spMkLst>
        </pc:spChg>
        <pc:spChg chg="add mod">
          <ac:chgData name="Scott Claessens" userId="4182a21f-a269-4333-a3cd-52d373294ca1" providerId="ADAL" clId="{6FAF3229-9B37-43A6-8E40-DC56CD072C3E}" dt="2023-11-23T21:11:30.741" v="236" actId="164"/>
          <ac:spMkLst>
            <pc:docMk/>
            <pc:sldMk cId="3300800675" sldId="257"/>
            <ac:spMk id="14" creationId="{9CBAA31E-D701-87F8-EDBB-C2A24DF8622C}"/>
          </ac:spMkLst>
        </pc:spChg>
        <pc:spChg chg="add mod">
          <ac:chgData name="Scott Claessens" userId="4182a21f-a269-4333-a3cd-52d373294ca1" providerId="ADAL" clId="{6FAF3229-9B37-43A6-8E40-DC56CD072C3E}" dt="2023-11-23T23:14:41.197" v="2004" actId="1036"/>
          <ac:spMkLst>
            <pc:docMk/>
            <pc:sldMk cId="3300800675" sldId="257"/>
            <ac:spMk id="19" creationId="{AF88C456-52E9-ACB8-AB03-7B4404BB8CF5}"/>
          </ac:spMkLst>
        </pc:spChg>
        <pc:spChg chg="add mod">
          <ac:chgData name="Scott Claessens" userId="4182a21f-a269-4333-a3cd-52d373294ca1" providerId="ADAL" clId="{6FAF3229-9B37-43A6-8E40-DC56CD072C3E}" dt="2023-11-23T23:14:55.126" v="2018" actId="1035"/>
          <ac:spMkLst>
            <pc:docMk/>
            <pc:sldMk cId="3300800675" sldId="257"/>
            <ac:spMk id="20" creationId="{F8A37D9C-9578-7748-7324-AE6AA59B49AB}"/>
          </ac:spMkLst>
        </pc:spChg>
        <pc:spChg chg="add mod">
          <ac:chgData name="Scott Claessens" userId="4182a21f-a269-4333-a3cd-52d373294ca1" providerId="ADAL" clId="{6FAF3229-9B37-43A6-8E40-DC56CD072C3E}" dt="2023-11-23T23:18:54.448" v="2045" actId="20577"/>
          <ac:spMkLst>
            <pc:docMk/>
            <pc:sldMk cId="3300800675" sldId="257"/>
            <ac:spMk id="26" creationId="{48DFC8E5-6D18-A965-763F-0516D7F06CE4}"/>
          </ac:spMkLst>
        </pc:spChg>
        <pc:spChg chg="add mod">
          <ac:chgData name="Scott Claessens" userId="4182a21f-a269-4333-a3cd-52d373294ca1" providerId="ADAL" clId="{6FAF3229-9B37-43A6-8E40-DC56CD072C3E}" dt="2023-11-23T23:11:59.927" v="1956" actId="1035"/>
          <ac:spMkLst>
            <pc:docMk/>
            <pc:sldMk cId="3300800675" sldId="257"/>
            <ac:spMk id="28" creationId="{5AFD61AD-F84B-72C7-9EB1-5D51AC54D721}"/>
          </ac:spMkLst>
        </pc:spChg>
        <pc:spChg chg="add del mod">
          <ac:chgData name="Scott Claessens" userId="4182a21f-a269-4333-a3cd-52d373294ca1" providerId="ADAL" clId="{6FAF3229-9B37-43A6-8E40-DC56CD072C3E}" dt="2023-11-23T22:28:18.742" v="512" actId="478"/>
          <ac:spMkLst>
            <pc:docMk/>
            <pc:sldMk cId="3300800675" sldId="257"/>
            <ac:spMk id="31" creationId="{5C6B6AAB-E1B9-CFA7-456B-59760137DF55}"/>
          </ac:spMkLst>
        </pc:spChg>
        <pc:spChg chg="add del mod">
          <ac:chgData name="Scott Claessens" userId="4182a21f-a269-4333-a3cd-52d373294ca1" providerId="ADAL" clId="{6FAF3229-9B37-43A6-8E40-DC56CD072C3E}" dt="2023-11-23T22:29:35.008" v="526" actId="478"/>
          <ac:spMkLst>
            <pc:docMk/>
            <pc:sldMk cId="3300800675" sldId="257"/>
            <ac:spMk id="32" creationId="{71350942-6799-EC25-15FF-51B0248E03D8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33" creationId="{577AC454-9DE6-EF3C-8A97-05582E49C19E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34" creationId="{D7066C0B-14F3-7FB5-B2E6-84E34318D086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35" creationId="{566DC307-249B-B8FF-5DE8-2A3886976060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36" creationId="{C3864992-CDC8-478A-C2AB-AB28F0AE5F68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37" creationId="{EB23CF69-C02E-6CE3-19F8-D850078B6C9D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38" creationId="{CB428EEC-BB9B-5114-70E1-23F57CE619CC}"/>
          </ac:spMkLst>
        </pc:spChg>
        <pc:spChg chg="add del mod">
          <ac:chgData name="Scott Claessens" userId="4182a21f-a269-4333-a3cd-52d373294ca1" providerId="ADAL" clId="{6FAF3229-9B37-43A6-8E40-DC56CD072C3E}" dt="2023-11-23T22:33:14.898" v="657" actId="478"/>
          <ac:spMkLst>
            <pc:docMk/>
            <pc:sldMk cId="3300800675" sldId="257"/>
            <ac:spMk id="39" creationId="{EE0D2F6B-BBC2-EDCB-9FCB-F33516F796A4}"/>
          </ac:spMkLst>
        </pc:spChg>
        <pc:spChg chg="del mod topLvl">
          <ac:chgData name="Scott Claessens" userId="4182a21f-a269-4333-a3cd-52d373294ca1" providerId="ADAL" clId="{6FAF3229-9B37-43A6-8E40-DC56CD072C3E}" dt="2023-11-23T22:36:30.318" v="747" actId="478"/>
          <ac:spMkLst>
            <pc:docMk/>
            <pc:sldMk cId="3300800675" sldId="257"/>
            <ac:spMk id="42" creationId="{4BFF74E6-AC71-47B7-A798-1EE45859E5DD}"/>
          </ac:spMkLst>
        </pc:spChg>
        <pc:spChg chg="del mod topLvl">
          <ac:chgData name="Scott Claessens" userId="4182a21f-a269-4333-a3cd-52d373294ca1" providerId="ADAL" clId="{6FAF3229-9B37-43A6-8E40-DC56CD072C3E}" dt="2023-11-23T22:36:20.643" v="744" actId="478"/>
          <ac:spMkLst>
            <pc:docMk/>
            <pc:sldMk cId="3300800675" sldId="257"/>
            <ac:spMk id="45" creationId="{07D9A4BB-EE22-B660-4BD8-41A2003DD5F2}"/>
          </ac:spMkLst>
        </pc:spChg>
        <pc:spChg chg="add del mod">
          <ac:chgData name="Scott Claessens" userId="4182a21f-a269-4333-a3cd-52d373294ca1" providerId="ADAL" clId="{6FAF3229-9B37-43A6-8E40-DC56CD072C3E}" dt="2023-11-23T22:35:56.989" v="739" actId="478"/>
          <ac:spMkLst>
            <pc:docMk/>
            <pc:sldMk cId="3300800675" sldId="257"/>
            <ac:spMk id="47" creationId="{88AF39C1-1618-37A4-0A71-B02A222D623A}"/>
          </ac:spMkLst>
        </pc:spChg>
        <pc:spChg chg="add del mod">
          <ac:chgData name="Scott Claessens" userId="4182a21f-a269-4333-a3cd-52d373294ca1" providerId="ADAL" clId="{6FAF3229-9B37-43A6-8E40-DC56CD072C3E}" dt="2023-11-23T22:35:59.664" v="741" actId="478"/>
          <ac:spMkLst>
            <pc:docMk/>
            <pc:sldMk cId="3300800675" sldId="257"/>
            <ac:spMk id="48" creationId="{29CD1847-C53F-3FC1-62C1-DB499E0E38C5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52" creationId="{66F3072B-7F57-CED2-980D-C157892C93DA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53" creationId="{C934B0AC-256C-C332-BF2F-E6F70F33FACE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54" creationId="{0D88358B-E833-32A8-9191-44607CBB8FE6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55" creationId="{D484BB87-B286-D030-BD79-8AA69443CB32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59" creationId="{918EEC42-99A9-6364-B3B6-23BF5E6819DF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60" creationId="{F3B645C8-BA2D-C2C5-B62C-1E75C14B9018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61" creationId="{29CF180C-71D1-3260-5319-C50439AC71D6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62" creationId="{89D2D692-192E-5E34-310D-F701A0EF7548}"/>
          </ac:spMkLst>
        </pc:spChg>
        <pc:spChg chg="add mod">
          <ac:chgData name="Scott Claessens" userId="4182a21f-a269-4333-a3cd-52d373294ca1" providerId="ADAL" clId="{6FAF3229-9B37-43A6-8E40-DC56CD072C3E}" dt="2023-11-23T22:51:51.059" v="1270" actId="571"/>
          <ac:spMkLst>
            <pc:docMk/>
            <pc:sldMk cId="3300800675" sldId="257"/>
            <ac:spMk id="66" creationId="{F83F856F-9899-C5F0-953A-8FF007609DD5}"/>
          </ac:spMkLst>
        </pc:spChg>
        <pc:spChg chg="add mod">
          <ac:chgData name="Scott Claessens" userId="4182a21f-a269-4333-a3cd-52d373294ca1" providerId="ADAL" clId="{6FAF3229-9B37-43A6-8E40-DC56CD072C3E}" dt="2023-11-23T22:51:51.059" v="1270" actId="571"/>
          <ac:spMkLst>
            <pc:docMk/>
            <pc:sldMk cId="3300800675" sldId="257"/>
            <ac:spMk id="67" creationId="{EEA5B66A-8061-8560-FF6A-34456DC95959}"/>
          </ac:spMkLst>
        </pc:spChg>
        <pc:spChg chg="add mod">
          <ac:chgData name="Scott Claessens" userId="4182a21f-a269-4333-a3cd-52d373294ca1" providerId="ADAL" clId="{6FAF3229-9B37-43A6-8E40-DC56CD072C3E}" dt="2023-11-23T22:51:51.059" v="1270" actId="571"/>
          <ac:spMkLst>
            <pc:docMk/>
            <pc:sldMk cId="3300800675" sldId="257"/>
            <ac:spMk id="68" creationId="{A2C28973-386F-83A6-60B5-DB85654BFBC0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72" creationId="{C399BAD3-815A-54AA-809E-6B87BAAD4A0E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73" creationId="{CB633B71-0481-6D5F-1444-FA8E9D1574B6}"/>
          </ac:spMkLst>
        </pc:spChg>
        <pc:spChg chg="add mod">
          <ac:chgData name="Scott Claessens" userId="4182a21f-a269-4333-a3cd-52d373294ca1" providerId="ADAL" clId="{6FAF3229-9B37-43A6-8E40-DC56CD072C3E}" dt="2023-11-23T23:16:10.298" v="2026" actId="1037"/>
          <ac:spMkLst>
            <pc:docMk/>
            <pc:sldMk cId="3300800675" sldId="257"/>
            <ac:spMk id="74" creationId="{694959A6-ECD0-FC75-93C2-AA87924376F8}"/>
          </ac:spMkLst>
        </pc:spChg>
        <pc:spChg chg="add mod">
          <ac:chgData name="Scott Claessens" userId="4182a21f-a269-4333-a3cd-52d373294ca1" providerId="ADAL" clId="{6FAF3229-9B37-43A6-8E40-DC56CD072C3E}" dt="2023-11-23T23:16:26.469" v="2029" actId="1038"/>
          <ac:spMkLst>
            <pc:docMk/>
            <pc:sldMk cId="3300800675" sldId="257"/>
            <ac:spMk id="75" creationId="{D1F996F1-3CC8-86B2-E768-54F545E691DC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79" creationId="{B5AA8B16-04AB-E821-C3A5-61D2565A4260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80" creationId="{E0595FA6-303D-AE34-E797-DC599F3C2724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81" creationId="{E8E24064-EBE0-9719-AAF8-2502CBA091F5}"/>
          </ac:spMkLst>
        </pc:spChg>
        <pc:spChg chg="add mod">
          <ac:chgData name="Scott Claessens" userId="4182a21f-a269-4333-a3cd-52d373294ca1" providerId="ADAL" clId="{6FAF3229-9B37-43A6-8E40-DC56CD072C3E}" dt="2023-11-23T23:20:41.389" v="2052" actId="1037"/>
          <ac:spMkLst>
            <pc:docMk/>
            <pc:sldMk cId="3300800675" sldId="257"/>
            <ac:spMk id="82" creationId="{51C75E3C-6887-B898-60D5-60E9B4298033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86" creationId="{D603594D-DFDC-0ED7-74B6-3C7ECD6A9B7D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87" creationId="{2F74F92E-F183-88D2-3B34-ECC60BDCF9B7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88" creationId="{C10E8225-559D-C797-1F9C-C7F652B27C12}"/>
          </ac:spMkLst>
        </pc:spChg>
        <pc:spChg chg="add mod">
          <ac:chgData name="Scott Claessens" userId="4182a21f-a269-4333-a3cd-52d373294ca1" providerId="ADAL" clId="{6FAF3229-9B37-43A6-8E40-DC56CD072C3E}" dt="2023-11-23T23:20:53.231" v="2053" actId="1037"/>
          <ac:spMkLst>
            <pc:docMk/>
            <pc:sldMk cId="3300800675" sldId="257"/>
            <ac:spMk id="89" creationId="{177344CC-0877-3449-5688-B333095A3042}"/>
          </ac:spMkLst>
        </pc:spChg>
        <pc:spChg chg="add del mod">
          <ac:chgData name="Scott Claessens" userId="4182a21f-a269-4333-a3cd-52d373294ca1" providerId="ADAL" clId="{6FAF3229-9B37-43A6-8E40-DC56CD072C3E}" dt="2023-11-23T22:58:19.640" v="1359" actId="478"/>
          <ac:spMkLst>
            <pc:docMk/>
            <pc:sldMk cId="3300800675" sldId="257"/>
            <ac:spMk id="93" creationId="{84011842-D7FC-79A1-DF4D-7613F2F8A33A}"/>
          </ac:spMkLst>
        </pc:spChg>
        <pc:spChg chg="add del mod">
          <ac:chgData name="Scott Claessens" userId="4182a21f-a269-4333-a3cd-52d373294ca1" providerId="ADAL" clId="{6FAF3229-9B37-43A6-8E40-DC56CD072C3E}" dt="2023-11-23T23:00:04.739" v="1366" actId="478"/>
          <ac:spMkLst>
            <pc:docMk/>
            <pc:sldMk cId="3300800675" sldId="257"/>
            <ac:spMk id="94" creationId="{B8E01C8A-E4FD-C6E4-0975-DD58034621DA}"/>
          </ac:spMkLst>
        </pc:spChg>
        <pc:spChg chg="add mod">
          <ac:chgData name="Scott Claessens" userId="4182a21f-a269-4333-a3cd-52d373294ca1" providerId="ADAL" clId="{6FAF3229-9B37-43A6-8E40-DC56CD072C3E}" dt="2023-11-23T23:13:24.492" v="1976" actId="1035"/>
          <ac:spMkLst>
            <pc:docMk/>
            <pc:sldMk cId="3300800675" sldId="257"/>
            <ac:spMk id="95" creationId="{75E49DD3-EE08-7362-3407-12463F4698E6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96" creationId="{12AC395A-5D25-0004-CBDF-45A4D378943F}"/>
          </ac:spMkLst>
        </pc:spChg>
        <pc:spChg chg="add del mod">
          <ac:chgData name="Scott Claessens" userId="4182a21f-a269-4333-a3cd-52d373294ca1" providerId="ADAL" clId="{6FAF3229-9B37-43A6-8E40-DC56CD072C3E}" dt="2023-11-23T23:00:02.272" v="1365" actId="478"/>
          <ac:spMkLst>
            <pc:docMk/>
            <pc:sldMk cId="3300800675" sldId="257"/>
            <ac:spMk id="97" creationId="{D5789D44-5AD0-F8BE-1639-A7CED6DED6F7}"/>
          </ac:spMkLst>
        </pc:spChg>
        <pc:spChg chg="add mod">
          <ac:chgData name="Scott Claessens" userId="4182a21f-a269-4333-a3cd-52d373294ca1" providerId="ADAL" clId="{6FAF3229-9B37-43A6-8E40-DC56CD072C3E}" dt="2023-11-23T23:01:44.391" v="1468" actId="571"/>
          <ac:spMkLst>
            <pc:docMk/>
            <pc:sldMk cId="3300800675" sldId="257"/>
            <ac:spMk id="99" creationId="{05F3D92F-3517-13A5-47A0-C82BE57B02FF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100" creationId="{8AB1E4C5-F115-999F-5F51-31B99C07F266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102" creationId="{9EF6E33B-0C26-614D-A762-009DDE83B152}"/>
          </ac:spMkLst>
        </pc:spChg>
        <pc:spChg chg="add mod">
          <ac:chgData name="Scott Claessens" userId="4182a21f-a269-4333-a3cd-52d373294ca1" providerId="ADAL" clId="{6FAF3229-9B37-43A6-8E40-DC56CD072C3E}" dt="2023-11-23T23:15:49.331" v="2021" actId="1038"/>
          <ac:spMkLst>
            <pc:docMk/>
            <pc:sldMk cId="3300800675" sldId="257"/>
            <ac:spMk id="103" creationId="{1B788C9E-440D-6195-77F6-992BF2DE85EB}"/>
          </ac:spMkLst>
        </pc:spChg>
        <pc:grpChg chg="add del mod">
          <ac:chgData name="Scott Claessens" userId="4182a21f-a269-4333-a3cd-52d373294ca1" providerId="ADAL" clId="{6FAF3229-9B37-43A6-8E40-DC56CD072C3E}" dt="2023-11-23T21:58:29.598" v="243" actId="478"/>
          <ac:grpSpMkLst>
            <pc:docMk/>
            <pc:sldMk cId="3300800675" sldId="257"/>
            <ac:grpSpMk id="15" creationId="{24F84B84-A8DE-52D4-262C-06BF86191039}"/>
          </ac:grpSpMkLst>
        </pc:grpChg>
        <pc:grpChg chg="add mod">
          <ac:chgData name="Scott Claessens" userId="4182a21f-a269-4333-a3cd-52d373294ca1" providerId="ADAL" clId="{6FAF3229-9B37-43A6-8E40-DC56CD072C3E}" dt="2023-11-23T23:11:59.927" v="1956" actId="1035"/>
          <ac:grpSpMkLst>
            <pc:docMk/>
            <pc:sldMk cId="3300800675" sldId="257"/>
            <ac:grpSpMk id="24" creationId="{AED56DFE-7879-5B6E-8438-0F017CACA2A1}"/>
          </ac:grpSpMkLst>
        </pc:grpChg>
        <pc:grpChg chg="add mod">
          <ac:chgData name="Scott Claessens" userId="4182a21f-a269-4333-a3cd-52d373294ca1" providerId="ADAL" clId="{6FAF3229-9B37-43A6-8E40-DC56CD072C3E}" dt="2023-11-23T23:11:59.927" v="1956" actId="1035"/>
          <ac:grpSpMkLst>
            <pc:docMk/>
            <pc:sldMk cId="3300800675" sldId="257"/>
            <ac:grpSpMk id="25" creationId="{93F55679-0C60-EEFC-ABB7-730BD6A0A13B}"/>
          </ac:grpSpMkLst>
        </pc:grpChg>
        <pc:grpChg chg="add del mod">
          <ac:chgData name="Scott Claessens" userId="4182a21f-a269-4333-a3cd-52d373294ca1" providerId="ADAL" clId="{6FAF3229-9B37-43A6-8E40-DC56CD072C3E}" dt="2023-11-23T22:36:24.568" v="745" actId="165"/>
          <ac:grpSpMkLst>
            <pc:docMk/>
            <pc:sldMk cId="3300800675" sldId="257"/>
            <ac:grpSpMk id="40" creationId="{2C09E5A7-ED44-24A3-31E7-A66DC49076F8}"/>
          </ac:grpSpMkLst>
        </pc:grpChg>
        <pc:grpChg chg="add del mod">
          <ac:chgData name="Scott Claessens" userId="4182a21f-a269-4333-a3cd-52d373294ca1" providerId="ADAL" clId="{6FAF3229-9B37-43A6-8E40-DC56CD072C3E}" dt="2023-11-23T22:36:14.366" v="742" actId="165"/>
          <ac:grpSpMkLst>
            <pc:docMk/>
            <pc:sldMk cId="3300800675" sldId="257"/>
            <ac:grpSpMk id="43" creationId="{9463AB92-AD3D-65EF-4D97-06370444280D}"/>
          </ac:grpSpMkLst>
        </pc:grpChg>
        <pc:picChg chg="add del mod">
          <ac:chgData name="Scott Claessens" userId="4182a21f-a269-4333-a3cd-52d373294ca1" providerId="ADAL" clId="{6FAF3229-9B37-43A6-8E40-DC56CD072C3E}" dt="2023-11-23T21:11:23.956" v="235" actId="478"/>
          <ac:picMkLst>
            <pc:docMk/>
            <pc:sldMk cId="3300800675" sldId="257"/>
            <ac:picMk id="3" creationId="{1C11550C-6658-569E-986A-7F09AEB2671D}"/>
          </ac:picMkLst>
        </pc:picChg>
        <pc:picChg chg="add mod">
          <ac:chgData name="Scott Claessens" userId="4182a21f-a269-4333-a3cd-52d373294ca1" providerId="ADAL" clId="{6FAF3229-9B37-43A6-8E40-DC56CD072C3E}" dt="2023-11-23T22:18:54.534" v="304" actId="164"/>
          <ac:picMkLst>
            <pc:docMk/>
            <pc:sldMk cId="3300800675" sldId="257"/>
            <ac:picMk id="17" creationId="{C8F8ACB6-016A-8505-39C8-A457CFCD22DA}"/>
          </ac:picMkLst>
        </pc:picChg>
        <pc:picChg chg="add mod">
          <ac:chgData name="Scott Claessens" userId="4182a21f-a269-4333-a3cd-52d373294ca1" providerId="ADAL" clId="{6FAF3229-9B37-43A6-8E40-DC56CD072C3E}" dt="2023-11-23T22:18:51.542" v="303" actId="164"/>
          <ac:picMkLst>
            <pc:docMk/>
            <pc:sldMk cId="3300800675" sldId="257"/>
            <ac:picMk id="18" creationId="{280AA8F1-4766-19BF-CDAC-72F223A0BC89}"/>
          </ac:picMkLst>
        </pc:picChg>
        <pc:picChg chg="add mod">
          <ac:chgData name="Scott Claessens" userId="4182a21f-a269-4333-a3cd-52d373294ca1" providerId="ADAL" clId="{6FAF3229-9B37-43A6-8E40-DC56CD072C3E}" dt="2023-11-23T23:11:59.927" v="1956" actId="1035"/>
          <ac:picMkLst>
            <pc:docMk/>
            <pc:sldMk cId="3300800675" sldId="257"/>
            <ac:picMk id="30" creationId="{EFA0C250-4E68-9FC0-25C2-41A0B90F4533}"/>
          </ac:picMkLst>
        </pc:picChg>
        <pc:picChg chg="mod topLvl">
          <ac:chgData name="Scott Claessens" userId="4182a21f-a269-4333-a3cd-52d373294ca1" providerId="ADAL" clId="{6FAF3229-9B37-43A6-8E40-DC56CD072C3E}" dt="2023-11-23T23:20:41.389" v="2052" actId="1037"/>
          <ac:picMkLst>
            <pc:docMk/>
            <pc:sldMk cId="3300800675" sldId="257"/>
            <ac:picMk id="41" creationId="{B0B7FD8B-D0DB-A497-CD9D-D36BB7202B1A}"/>
          </ac:picMkLst>
        </pc:picChg>
        <pc:picChg chg="mod topLvl">
          <ac:chgData name="Scott Claessens" userId="4182a21f-a269-4333-a3cd-52d373294ca1" providerId="ADAL" clId="{6FAF3229-9B37-43A6-8E40-DC56CD072C3E}" dt="2023-11-23T23:20:41.389" v="2052" actId="1037"/>
          <ac:picMkLst>
            <pc:docMk/>
            <pc:sldMk cId="3300800675" sldId="257"/>
            <ac:picMk id="44" creationId="{D02D4186-8084-D597-2483-7F1BB45707BD}"/>
          </ac:picMkLst>
        </pc:picChg>
        <pc:picChg chg="add del mod">
          <ac:chgData name="Scott Claessens" userId="4182a21f-a269-4333-a3cd-52d373294ca1" providerId="ADAL" clId="{6FAF3229-9B37-43A6-8E40-DC56CD072C3E}" dt="2023-11-23T22:35:54.751" v="737" actId="478"/>
          <ac:picMkLst>
            <pc:docMk/>
            <pc:sldMk cId="3300800675" sldId="257"/>
            <ac:picMk id="49" creationId="{AFC7BA34-D63A-1E83-E57A-869CDF771203}"/>
          </ac:picMkLst>
        </pc:picChg>
        <pc:picChg chg="add mod">
          <ac:chgData name="Scott Claessens" userId="4182a21f-a269-4333-a3cd-52d373294ca1" providerId="ADAL" clId="{6FAF3229-9B37-43A6-8E40-DC56CD072C3E}" dt="2023-11-23T23:20:53.231" v="2053" actId="1037"/>
          <ac:picMkLst>
            <pc:docMk/>
            <pc:sldMk cId="3300800675" sldId="257"/>
            <ac:picMk id="56" creationId="{0164D7D3-9E13-10DD-49BF-B7DECD1CFCD1}"/>
          </ac:picMkLst>
        </pc:picChg>
        <pc:picChg chg="add mod">
          <ac:chgData name="Scott Claessens" userId="4182a21f-a269-4333-a3cd-52d373294ca1" providerId="ADAL" clId="{6FAF3229-9B37-43A6-8E40-DC56CD072C3E}" dt="2023-11-23T23:20:53.231" v="2053" actId="1037"/>
          <ac:picMkLst>
            <pc:docMk/>
            <pc:sldMk cId="3300800675" sldId="257"/>
            <ac:picMk id="57" creationId="{E4639675-C0D7-95C9-E361-2B05F250F6E9}"/>
          </ac:picMkLst>
        </pc:picChg>
        <pc:picChg chg="add mod">
          <ac:chgData name="Scott Claessens" userId="4182a21f-a269-4333-a3cd-52d373294ca1" providerId="ADAL" clId="{6FAF3229-9B37-43A6-8E40-DC56CD072C3E}" dt="2023-11-23T22:51:51.059" v="1270" actId="571"/>
          <ac:picMkLst>
            <pc:docMk/>
            <pc:sldMk cId="3300800675" sldId="257"/>
            <ac:picMk id="63" creationId="{D571313D-1F51-5904-79B6-A9AD993AC4DA}"/>
          </ac:picMkLst>
        </pc:picChg>
        <pc:picChg chg="add mod">
          <ac:chgData name="Scott Claessens" userId="4182a21f-a269-4333-a3cd-52d373294ca1" providerId="ADAL" clId="{6FAF3229-9B37-43A6-8E40-DC56CD072C3E}" dt="2023-11-23T22:51:51.059" v="1270" actId="571"/>
          <ac:picMkLst>
            <pc:docMk/>
            <pc:sldMk cId="3300800675" sldId="257"/>
            <ac:picMk id="64" creationId="{73F814ED-6D73-8D30-DED8-E4557C217D91}"/>
          </ac:picMkLst>
        </pc:picChg>
        <pc:picChg chg="add mod">
          <ac:chgData name="Scott Claessens" userId="4182a21f-a269-4333-a3cd-52d373294ca1" providerId="ADAL" clId="{6FAF3229-9B37-43A6-8E40-DC56CD072C3E}" dt="2023-11-23T23:15:49.331" v="2021" actId="1038"/>
          <ac:picMkLst>
            <pc:docMk/>
            <pc:sldMk cId="3300800675" sldId="257"/>
            <ac:picMk id="69" creationId="{3ABE5A7E-667C-D988-1568-DFB407D02FC1}"/>
          </ac:picMkLst>
        </pc:picChg>
        <pc:picChg chg="add mod">
          <ac:chgData name="Scott Claessens" userId="4182a21f-a269-4333-a3cd-52d373294ca1" providerId="ADAL" clId="{6FAF3229-9B37-43A6-8E40-DC56CD072C3E}" dt="2023-11-23T23:15:49.331" v="2021" actId="1038"/>
          <ac:picMkLst>
            <pc:docMk/>
            <pc:sldMk cId="3300800675" sldId="257"/>
            <ac:picMk id="70" creationId="{6DC8D602-C39D-D047-C72A-C8B28760A2C8}"/>
          </ac:picMkLst>
        </pc:picChg>
        <pc:picChg chg="add mod">
          <ac:chgData name="Scott Claessens" userId="4182a21f-a269-4333-a3cd-52d373294ca1" providerId="ADAL" clId="{6FAF3229-9B37-43A6-8E40-DC56CD072C3E}" dt="2023-11-23T23:20:41.389" v="2052" actId="1037"/>
          <ac:picMkLst>
            <pc:docMk/>
            <pc:sldMk cId="3300800675" sldId="257"/>
            <ac:picMk id="76" creationId="{4701E6E3-C81D-B258-5FA1-CFD2EA18490D}"/>
          </ac:picMkLst>
        </pc:picChg>
        <pc:picChg chg="add mod">
          <ac:chgData name="Scott Claessens" userId="4182a21f-a269-4333-a3cd-52d373294ca1" providerId="ADAL" clId="{6FAF3229-9B37-43A6-8E40-DC56CD072C3E}" dt="2023-11-23T23:20:41.389" v="2052" actId="1037"/>
          <ac:picMkLst>
            <pc:docMk/>
            <pc:sldMk cId="3300800675" sldId="257"/>
            <ac:picMk id="77" creationId="{76472A6C-6D7D-630E-3BC9-3A1241433B6B}"/>
          </ac:picMkLst>
        </pc:picChg>
        <pc:picChg chg="add mod">
          <ac:chgData name="Scott Claessens" userId="4182a21f-a269-4333-a3cd-52d373294ca1" providerId="ADAL" clId="{6FAF3229-9B37-43A6-8E40-DC56CD072C3E}" dt="2023-11-23T23:20:53.231" v="2053" actId="1037"/>
          <ac:picMkLst>
            <pc:docMk/>
            <pc:sldMk cId="3300800675" sldId="257"/>
            <ac:picMk id="83" creationId="{A5240707-422C-DEE1-07EB-496209922B70}"/>
          </ac:picMkLst>
        </pc:picChg>
        <pc:picChg chg="add mod">
          <ac:chgData name="Scott Claessens" userId="4182a21f-a269-4333-a3cd-52d373294ca1" providerId="ADAL" clId="{6FAF3229-9B37-43A6-8E40-DC56CD072C3E}" dt="2023-11-23T23:20:53.231" v="2053" actId="1037"/>
          <ac:picMkLst>
            <pc:docMk/>
            <pc:sldMk cId="3300800675" sldId="257"/>
            <ac:picMk id="84" creationId="{DF5F1660-FA49-AC18-D74D-89CF0DDCA73F}"/>
          </ac:picMkLst>
        </pc:picChg>
        <pc:picChg chg="add mod">
          <ac:chgData name="Scott Claessens" userId="4182a21f-a269-4333-a3cd-52d373294ca1" providerId="ADAL" clId="{6FAF3229-9B37-43A6-8E40-DC56CD072C3E}" dt="2023-11-23T23:15:49.331" v="2021" actId="1038"/>
          <ac:picMkLst>
            <pc:docMk/>
            <pc:sldMk cId="3300800675" sldId="257"/>
            <ac:picMk id="90" creationId="{2250BDB9-3A1B-EAAC-38A4-AE676E3CACF3}"/>
          </ac:picMkLst>
        </pc:picChg>
        <pc:picChg chg="add mod">
          <ac:chgData name="Scott Claessens" userId="4182a21f-a269-4333-a3cd-52d373294ca1" providerId="ADAL" clId="{6FAF3229-9B37-43A6-8E40-DC56CD072C3E}" dt="2023-11-23T23:15:49.331" v="2021" actId="1038"/>
          <ac:picMkLst>
            <pc:docMk/>
            <pc:sldMk cId="3300800675" sldId="257"/>
            <ac:picMk id="91" creationId="{8633BCEF-3991-1780-ACA7-7ED932406B5D}"/>
          </ac:picMkLst>
        </pc:picChg>
        <pc:picChg chg="add mod">
          <ac:chgData name="Scott Claessens" userId="4182a21f-a269-4333-a3cd-52d373294ca1" providerId="ADAL" clId="{6FAF3229-9B37-43A6-8E40-DC56CD072C3E}" dt="2023-11-23T23:15:49.331" v="2021" actId="1038"/>
          <ac:picMkLst>
            <pc:docMk/>
            <pc:sldMk cId="3300800675" sldId="257"/>
            <ac:picMk id="98" creationId="{EFA364F0-DD1F-E0D1-8399-3B048882D738}"/>
          </ac:picMkLst>
        </pc:picChg>
        <pc:picChg chg="add mod">
          <ac:chgData name="Scott Claessens" userId="4182a21f-a269-4333-a3cd-52d373294ca1" providerId="ADAL" clId="{6FAF3229-9B37-43A6-8E40-DC56CD072C3E}" dt="2023-11-23T23:20:15.881" v="2050" actId="29295"/>
          <ac:picMkLst>
            <pc:docMk/>
            <pc:sldMk cId="3300800675" sldId="257"/>
            <ac:picMk id="105" creationId="{9336362B-53F4-54D5-D3AD-86D8F54B63C4}"/>
          </ac:picMkLst>
        </pc:picChg>
        <pc:cxnChg chg="add mod">
          <ac:chgData name="Scott Claessens" userId="4182a21f-a269-4333-a3cd-52d373294ca1" providerId="ADAL" clId="{6FAF3229-9B37-43A6-8E40-DC56CD072C3E}" dt="2023-11-23T23:13:58.665" v="1977" actId="1582"/>
          <ac:cxnSpMkLst>
            <pc:docMk/>
            <pc:sldMk cId="3300800675" sldId="257"/>
            <ac:cxnSpMk id="22" creationId="{18412333-6E66-2BE7-44ED-06A7834E4413}"/>
          </ac:cxnSpMkLst>
        </pc:cxnChg>
        <pc:cxnChg chg="add del mod">
          <ac:chgData name="Scott Claessens" userId="4182a21f-a269-4333-a3cd-52d373294ca1" providerId="ADAL" clId="{6FAF3229-9B37-43A6-8E40-DC56CD072C3E}" dt="2023-11-23T22:22:03.105" v="466" actId="478"/>
          <ac:cxnSpMkLst>
            <pc:docMk/>
            <pc:sldMk cId="3300800675" sldId="257"/>
            <ac:cxnSpMk id="27" creationId="{8B9C15A5-F7D1-D3D7-2F21-3B3778ACDD19}"/>
          </ac:cxnSpMkLst>
        </pc:cxnChg>
        <pc:cxnChg chg="add del mod">
          <ac:chgData name="Scott Claessens" userId="4182a21f-a269-4333-a3cd-52d373294ca1" providerId="ADAL" clId="{6FAF3229-9B37-43A6-8E40-DC56CD072C3E}" dt="2023-11-23T22:35:57.675" v="740" actId="478"/>
          <ac:cxnSpMkLst>
            <pc:docMk/>
            <pc:sldMk cId="3300800675" sldId="257"/>
            <ac:cxnSpMk id="46" creationId="{36A727F8-29D1-7896-649E-0BADA53EFE7E}"/>
          </ac:cxnSpMkLst>
        </pc:cxnChg>
        <pc:cxnChg chg="add mod">
          <ac:chgData name="Scott Claessens" userId="4182a21f-a269-4333-a3cd-52d373294ca1" providerId="ADAL" clId="{6FAF3229-9B37-43A6-8E40-DC56CD072C3E}" dt="2023-11-23T23:20:41.389" v="2052" actId="1037"/>
          <ac:cxnSpMkLst>
            <pc:docMk/>
            <pc:sldMk cId="3300800675" sldId="257"/>
            <ac:cxnSpMk id="51" creationId="{D5C7DD1F-08E0-95E0-3F3D-2D1C5D0ED373}"/>
          </ac:cxnSpMkLst>
        </pc:cxnChg>
        <pc:cxnChg chg="add mod">
          <ac:chgData name="Scott Claessens" userId="4182a21f-a269-4333-a3cd-52d373294ca1" providerId="ADAL" clId="{6FAF3229-9B37-43A6-8E40-DC56CD072C3E}" dt="2023-11-23T23:20:53.231" v="2053" actId="1037"/>
          <ac:cxnSpMkLst>
            <pc:docMk/>
            <pc:sldMk cId="3300800675" sldId="257"/>
            <ac:cxnSpMk id="58" creationId="{173127A0-237F-F89E-2D36-2E36E7518B15}"/>
          </ac:cxnSpMkLst>
        </pc:cxnChg>
        <pc:cxnChg chg="add mod">
          <ac:chgData name="Scott Claessens" userId="4182a21f-a269-4333-a3cd-52d373294ca1" providerId="ADAL" clId="{6FAF3229-9B37-43A6-8E40-DC56CD072C3E}" dt="2023-11-23T22:51:51.059" v="1270" actId="571"/>
          <ac:cxnSpMkLst>
            <pc:docMk/>
            <pc:sldMk cId="3300800675" sldId="257"/>
            <ac:cxnSpMk id="65" creationId="{68B3BAE5-2009-6FF7-9DD1-68D129D4493F}"/>
          </ac:cxnSpMkLst>
        </pc:cxnChg>
        <pc:cxnChg chg="add mod">
          <ac:chgData name="Scott Claessens" userId="4182a21f-a269-4333-a3cd-52d373294ca1" providerId="ADAL" clId="{6FAF3229-9B37-43A6-8E40-DC56CD072C3E}" dt="2023-11-23T23:15:49.331" v="2021" actId="1038"/>
          <ac:cxnSpMkLst>
            <pc:docMk/>
            <pc:sldMk cId="3300800675" sldId="257"/>
            <ac:cxnSpMk id="71" creationId="{73C06A46-A24D-AC6D-67B4-270705D66BBC}"/>
          </ac:cxnSpMkLst>
        </pc:cxnChg>
        <pc:cxnChg chg="add mod">
          <ac:chgData name="Scott Claessens" userId="4182a21f-a269-4333-a3cd-52d373294ca1" providerId="ADAL" clId="{6FAF3229-9B37-43A6-8E40-DC56CD072C3E}" dt="2023-11-23T23:20:41.389" v="2052" actId="1037"/>
          <ac:cxnSpMkLst>
            <pc:docMk/>
            <pc:sldMk cId="3300800675" sldId="257"/>
            <ac:cxnSpMk id="78" creationId="{A1FBEFF3-AA09-13A7-34BA-67879CF743D7}"/>
          </ac:cxnSpMkLst>
        </pc:cxnChg>
        <pc:cxnChg chg="add mod">
          <ac:chgData name="Scott Claessens" userId="4182a21f-a269-4333-a3cd-52d373294ca1" providerId="ADAL" clId="{6FAF3229-9B37-43A6-8E40-DC56CD072C3E}" dt="2023-11-23T23:20:53.231" v="2053" actId="1037"/>
          <ac:cxnSpMkLst>
            <pc:docMk/>
            <pc:sldMk cId="3300800675" sldId="257"/>
            <ac:cxnSpMk id="85" creationId="{E347AC36-3686-D8A8-4F07-D53F826A9F77}"/>
          </ac:cxnSpMkLst>
        </pc:cxnChg>
        <pc:cxnChg chg="add del mod">
          <ac:chgData name="Scott Claessens" userId="4182a21f-a269-4333-a3cd-52d373294ca1" providerId="ADAL" clId="{6FAF3229-9B37-43A6-8E40-DC56CD072C3E}" dt="2023-11-23T23:00:16.252" v="1387" actId="478"/>
          <ac:cxnSpMkLst>
            <pc:docMk/>
            <pc:sldMk cId="3300800675" sldId="257"/>
            <ac:cxnSpMk id="92" creationId="{35DAE92C-0046-C936-1CB7-96C2D78D2D20}"/>
          </ac:cxnSpMkLst>
        </pc:cxnChg>
        <pc:cxnChg chg="add mod">
          <ac:chgData name="Scott Claessens" userId="4182a21f-a269-4333-a3cd-52d373294ca1" providerId="ADAL" clId="{6FAF3229-9B37-43A6-8E40-DC56CD072C3E}" dt="2023-11-23T23:15:49.331" v="2021" actId="1038"/>
          <ac:cxnSpMkLst>
            <pc:docMk/>
            <pc:sldMk cId="3300800675" sldId="257"/>
            <ac:cxnSpMk id="101" creationId="{00D20293-8723-3D12-CB08-5D0D3357B636}"/>
          </ac:cxnSpMkLst>
        </pc:cxnChg>
      </pc:sldChg>
      <pc:sldMasterChg chg="modSp modSldLayout">
        <pc:chgData name="Scott Claessens" userId="4182a21f-a269-4333-a3cd-52d373294ca1" providerId="ADAL" clId="{6FAF3229-9B37-43A6-8E40-DC56CD072C3E}" dt="2023-11-23T21:59:46.253" v="251"/>
        <pc:sldMasterMkLst>
          <pc:docMk/>
          <pc:sldMasterMk cId="2179388957" sldId="2147483660"/>
        </pc:sldMasterMkLst>
        <pc:spChg chg="mod">
          <ac:chgData name="Scott Claessens" userId="4182a21f-a269-4333-a3cd-52d373294ca1" providerId="ADAL" clId="{6FAF3229-9B37-43A6-8E40-DC56CD072C3E}" dt="2023-11-23T21:59:46.253" v="251"/>
          <ac:spMkLst>
            <pc:docMk/>
            <pc:sldMasterMk cId="2179388957" sldId="2147483660"/>
            <ac:spMk id="2" creationId="{00000000-0000-0000-0000-000000000000}"/>
          </ac:spMkLst>
        </pc:spChg>
        <pc:spChg chg="mod">
          <ac:chgData name="Scott Claessens" userId="4182a21f-a269-4333-a3cd-52d373294ca1" providerId="ADAL" clId="{6FAF3229-9B37-43A6-8E40-DC56CD072C3E}" dt="2023-11-23T21:59:46.253" v="251"/>
          <ac:spMkLst>
            <pc:docMk/>
            <pc:sldMasterMk cId="2179388957" sldId="2147483660"/>
            <ac:spMk id="3" creationId="{00000000-0000-0000-0000-000000000000}"/>
          </ac:spMkLst>
        </pc:spChg>
        <pc:spChg chg="mod">
          <ac:chgData name="Scott Claessens" userId="4182a21f-a269-4333-a3cd-52d373294ca1" providerId="ADAL" clId="{6FAF3229-9B37-43A6-8E40-DC56CD072C3E}" dt="2023-11-23T21:59:46.253" v="251"/>
          <ac:spMkLst>
            <pc:docMk/>
            <pc:sldMasterMk cId="2179388957" sldId="2147483660"/>
            <ac:spMk id="4" creationId="{00000000-0000-0000-0000-000000000000}"/>
          </ac:spMkLst>
        </pc:spChg>
        <pc:spChg chg="mod">
          <ac:chgData name="Scott Claessens" userId="4182a21f-a269-4333-a3cd-52d373294ca1" providerId="ADAL" clId="{6FAF3229-9B37-43A6-8E40-DC56CD072C3E}" dt="2023-11-23T21:59:46.253" v="251"/>
          <ac:spMkLst>
            <pc:docMk/>
            <pc:sldMasterMk cId="2179388957" sldId="2147483660"/>
            <ac:spMk id="5" creationId="{00000000-0000-0000-0000-000000000000}"/>
          </ac:spMkLst>
        </pc:spChg>
        <pc:spChg chg="mod">
          <ac:chgData name="Scott Claessens" userId="4182a21f-a269-4333-a3cd-52d373294ca1" providerId="ADAL" clId="{6FAF3229-9B37-43A6-8E40-DC56CD072C3E}" dt="2023-11-23T21:59:46.253" v="251"/>
          <ac:spMkLst>
            <pc:docMk/>
            <pc:sldMasterMk cId="2179388957" sldId="2147483660"/>
            <ac:spMk id="6" creationId="{00000000-0000-0000-0000-000000000000}"/>
          </ac:spMkLst>
        </pc:spChg>
        <pc:sldLayoutChg chg="modSp">
          <pc:chgData name="Scott Claessens" userId="4182a21f-a269-4333-a3cd-52d373294ca1" providerId="ADAL" clId="{6FAF3229-9B37-43A6-8E40-DC56CD072C3E}" dt="2023-11-23T21:59:46.253" v="251"/>
          <pc:sldLayoutMkLst>
            <pc:docMk/>
            <pc:sldMasterMk cId="2179388957" sldId="2147483660"/>
            <pc:sldLayoutMk cId="744443341" sldId="2147483661"/>
          </pc:sldLayoutMkLst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744443341" sldId="2147483661"/>
              <ac:spMk id="2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744443341" sldId="2147483661"/>
              <ac:spMk id="3" creationId="{00000000-0000-0000-0000-000000000000}"/>
            </ac:spMkLst>
          </pc:spChg>
        </pc:sldLayoutChg>
        <pc:sldLayoutChg chg="modSp">
          <pc:chgData name="Scott Claessens" userId="4182a21f-a269-4333-a3cd-52d373294ca1" providerId="ADAL" clId="{6FAF3229-9B37-43A6-8E40-DC56CD072C3E}" dt="2023-11-23T21:59:46.253" v="251"/>
          <pc:sldLayoutMkLst>
            <pc:docMk/>
            <pc:sldMasterMk cId="2179388957" sldId="2147483660"/>
            <pc:sldLayoutMk cId="2041748446" sldId="2147483663"/>
          </pc:sldLayoutMkLst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2041748446" sldId="2147483663"/>
              <ac:spMk id="2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2041748446" sldId="2147483663"/>
              <ac:spMk id="3" creationId="{00000000-0000-0000-0000-000000000000}"/>
            </ac:spMkLst>
          </pc:spChg>
        </pc:sldLayoutChg>
        <pc:sldLayoutChg chg="modSp">
          <pc:chgData name="Scott Claessens" userId="4182a21f-a269-4333-a3cd-52d373294ca1" providerId="ADAL" clId="{6FAF3229-9B37-43A6-8E40-DC56CD072C3E}" dt="2023-11-23T21:59:46.253" v="251"/>
          <pc:sldLayoutMkLst>
            <pc:docMk/>
            <pc:sldMasterMk cId="2179388957" sldId="2147483660"/>
            <pc:sldLayoutMk cId="2979048451" sldId="2147483664"/>
          </pc:sldLayoutMkLst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2979048451" sldId="2147483664"/>
              <ac:spMk id="3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2979048451" sldId="2147483664"/>
              <ac:spMk id="4" creationId="{00000000-0000-0000-0000-000000000000}"/>
            </ac:spMkLst>
          </pc:spChg>
        </pc:sldLayoutChg>
        <pc:sldLayoutChg chg="modSp">
          <pc:chgData name="Scott Claessens" userId="4182a21f-a269-4333-a3cd-52d373294ca1" providerId="ADAL" clId="{6FAF3229-9B37-43A6-8E40-DC56CD072C3E}" dt="2023-11-23T21:59:46.253" v="251"/>
          <pc:sldLayoutMkLst>
            <pc:docMk/>
            <pc:sldMasterMk cId="2179388957" sldId="2147483660"/>
            <pc:sldLayoutMk cId="1120907589" sldId="2147483665"/>
          </pc:sldLayoutMkLst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120907589" sldId="2147483665"/>
              <ac:spMk id="2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120907589" sldId="2147483665"/>
              <ac:spMk id="3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120907589" sldId="2147483665"/>
              <ac:spMk id="4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120907589" sldId="2147483665"/>
              <ac:spMk id="5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120907589" sldId="2147483665"/>
              <ac:spMk id="6" creationId="{00000000-0000-0000-0000-000000000000}"/>
            </ac:spMkLst>
          </pc:spChg>
        </pc:sldLayoutChg>
        <pc:sldLayoutChg chg="modSp">
          <pc:chgData name="Scott Claessens" userId="4182a21f-a269-4333-a3cd-52d373294ca1" providerId="ADAL" clId="{6FAF3229-9B37-43A6-8E40-DC56CD072C3E}" dt="2023-11-23T21:59:46.253" v="251"/>
          <pc:sldLayoutMkLst>
            <pc:docMk/>
            <pc:sldMasterMk cId="2179388957" sldId="2147483660"/>
            <pc:sldLayoutMk cId="1483547338" sldId="2147483668"/>
          </pc:sldLayoutMkLst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483547338" sldId="2147483668"/>
              <ac:spMk id="2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483547338" sldId="2147483668"/>
              <ac:spMk id="3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1483547338" sldId="2147483668"/>
              <ac:spMk id="4" creationId="{00000000-0000-0000-0000-000000000000}"/>
            </ac:spMkLst>
          </pc:spChg>
        </pc:sldLayoutChg>
        <pc:sldLayoutChg chg="modSp">
          <pc:chgData name="Scott Claessens" userId="4182a21f-a269-4333-a3cd-52d373294ca1" providerId="ADAL" clId="{6FAF3229-9B37-43A6-8E40-DC56CD072C3E}" dt="2023-11-23T21:59:46.253" v="251"/>
          <pc:sldLayoutMkLst>
            <pc:docMk/>
            <pc:sldMasterMk cId="2179388957" sldId="2147483660"/>
            <pc:sldLayoutMk cId="3764683653" sldId="2147483669"/>
          </pc:sldLayoutMkLst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3764683653" sldId="2147483669"/>
              <ac:spMk id="2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3764683653" sldId="2147483669"/>
              <ac:spMk id="3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3764683653" sldId="2147483669"/>
              <ac:spMk id="4" creationId="{00000000-0000-0000-0000-000000000000}"/>
            </ac:spMkLst>
          </pc:spChg>
        </pc:sldLayoutChg>
        <pc:sldLayoutChg chg="modSp">
          <pc:chgData name="Scott Claessens" userId="4182a21f-a269-4333-a3cd-52d373294ca1" providerId="ADAL" clId="{6FAF3229-9B37-43A6-8E40-DC56CD072C3E}" dt="2023-11-23T21:59:46.253" v="251"/>
          <pc:sldLayoutMkLst>
            <pc:docMk/>
            <pc:sldMasterMk cId="2179388957" sldId="2147483660"/>
            <pc:sldLayoutMk cId="2480448187" sldId="2147483671"/>
          </pc:sldLayoutMkLst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2480448187" sldId="2147483671"/>
              <ac:spMk id="2" creationId="{00000000-0000-0000-0000-000000000000}"/>
            </ac:spMkLst>
          </pc:spChg>
          <pc:spChg chg="mod">
            <ac:chgData name="Scott Claessens" userId="4182a21f-a269-4333-a3cd-52d373294ca1" providerId="ADAL" clId="{6FAF3229-9B37-43A6-8E40-DC56CD072C3E}" dt="2023-11-23T21:59:46.253" v="251"/>
            <ac:spMkLst>
              <pc:docMk/>
              <pc:sldMasterMk cId="2179388957" sldId="2147483660"/>
              <pc:sldLayoutMk cId="248044818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44130"/>
            <a:ext cx="10097374" cy="4135743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239364"/>
            <a:ext cx="8909447" cy="2868071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27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6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32461"/>
            <a:ext cx="2561466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32461"/>
            <a:ext cx="753590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8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988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961570"/>
            <a:ext cx="10245864" cy="494144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949760"/>
            <a:ext cx="10245864" cy="259858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022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162304"/>
            <a:ext cx="5048687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162304"/>
            <a:ext cx="5048687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16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32464"/>
            <a:ext cx="10245864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12070"/>
            <a:ext cx="502548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339231"/>
            <a:ext cx="5025484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12070"/>
            <a:ext cx="505023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339231"/>
            <a:ext cx="5050234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4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69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48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10397"/>
            <a:ext cx="6013877" cy="844197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819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10397"/>
            <a:ext cx="6013877" cy="844197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153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32464"/>
            <a:ext cx="1024586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162304"/>
            <a:ext cx="1024586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D929-61E2-4ECE-BC15-102E11B76AC8}" type="datetimeFigureOut">
              <a:rPr lang="en-NZ" smtClean="0"/>
              <a:t>24/11/2023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010319"/>
            <a:ext cx="40092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553E9-0A1F-42D2-B318-0B356AE216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10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3F55679-0C60-EEFC-ABB7-730BD6A0A13B}"/>
              </a:ext>
            </a:extLst>
          </p:cNvPr>
          <p:cNvGrpSpPr/>
          <p:nvPr/>
        </p:nvGrpSpPr>
        <p:grpSpPr>
          <a:xfrm>
            <a:off x="1754918" y="109262"/>
            <a:ext cx="2639041" cy="5278081"/>
            <a:chOff x="2224589" y="609600"/>
            <a:chExt cx="1911982" cy="3823963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8F8ACB6-016A-8505-39C8-A457CFCD2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589" y="609600"/>
              <a:ext cx="1911982" cy="3823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88C456-52E9-ACB8-AB03-7B4404BB8CF5}"/>
                </a:ext>
              </a:extLst>
            </p:cNvPr>
            <p:cNvSpPr txBox="1"/>
            <p:nvPr/>
          </p:nvSpPr>
          <p:spPr>
            <a:xfrm>
              <a:off x="2883540" y="1989508"/>
              <a:ext cx="679636" cy="602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en-NZ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56DFE-7879-5B6E-8438-0F017CACA2A1}"/>
              </a:ext>
            </a:extLst>
          </p:cNvPr>
          <p:cNvGrpSpPr/>
          <p:nvPr/>
        </p:nvGrpSpPr>
        <p:grpSpPr>
          <a:xfrm>
            <a:off x="7485303" y="109263"/>
            <a:ext cx="2639041" cy="5278081"/>
            <a:chOff x="7645814" y="609600"/>
            <a:chExt cx="1911982" cy="3823963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80AA8F1-4766-19BF-CDAC-72F223A0B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814" y="609600"/>
              <a:ext cx="1911982" cy="3823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A37D9C-9578-7748-7324-AE6AA59B49AB}"/>
                </a:ext>
              </a:extLst>
            </p:cNvPr>
            <p:cNvSpPr txBox="1"/>
            <p:nvPr/>
          </p:nvSpPr>
          <p:spPr>
            <a:xfrm>
              <a:off x="8275677" y="1977008"/>
              <a:ext cx="679636" cy="602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412333-6E66-2BE7-44ED-06A7834E4413}"/>
              </a:ext>
            </a:extLst>
          </p:cNvPr>
          <p:cNvCxnSpPr>
            <a:cxnSpLocks/>
          </p:cNvCxnSpPr>
          <p:nvPr/>
        </p:nvCxnSpPr>
        <p:spPr>
          <a:xfrm>
            <a:off x="4590590" y="2444592"/>
            <a:ext cx="26980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DFC8E5-6D18-A965-763F-0516D7F06CE4}"/>
              </a:ext>
            </a:extLst>
          </p:cNvPr>
          <p:cNvSpPr txBox="1"/>
          <p:nvPr/>
        </p:nvSpPr>
        <p:spPr>
          <a:xfrm>
            <a:off x="4431873" y="782123"/>
            <a:ext cx="3015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>
                <a:latin typeface="Arial" panose="020B0604020202020204" pitchFamily="34" charset="0"/>
                <a:cs typeface="Arial" panose="020B0604020202020204" pitchFamily="34" charset="0"/>
              </a:rPr>
              <a:t>In all games  P2 steals £0.20 or does nothing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D61AD-F84B-72C7-9EB1-5D51AC54D721}"/>
              </a:ext>
            </a:extLst>
          </p:cNvPr>
          <p:cNvSpPr txBox="1"/>
          <p:nvPr/>
        </p:nvSpPr>
        <p:spPr>
          <a:xfrm>
            <a:off x="4431873" y="3234558"/>
            <a:ext cx="3015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>
                <a:latin typeface="Arial" panose="020B0604020202020204" pitchFamily="34" charset="0"/>
                <a:cs typeface="Arial" panose="020B0604020202020204" pitchFamily="34" charset="0"/>
              </a:rPr>
              <a:t>P1 can then pay to remove money from P2 </a:t>
            </a:r>
          </a:p>
        </p:txBody>
      </p:sp>
      <p:pic>
        <p:nvPicPr>
          <p:cNvPr id="30" name="Picture 29" descr="A grey gavel on a black background&#10;&#10;Description automatically generated">
            <a:extLst>
              <a:ext uri="{FF2B5EF4-FFF2-40B4-BE49-F238E27FC236}">
                <a16:creationId xmlns:a16="http://schemas.microsoft.com/office/drawing/2014/main" id="{EFA0C250-4E68-9FC0-25C2-41A0B90F45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981">
            <a:off x="3649683" y="3298527"/>
            <a:ext cx="1044065" cy="10440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7AC454-9DE6-EF3C-8A97-05582E49C19E}"/>
              </a:ext>
            </a:extLst>
          </p:cNvPr>
          <p:cNvSpPr txBox="1"/>
          <p:nvPr/>
        </p:nvSpPr>
        <p:spPr>
          <a:xfrm>
            <a:off x="1116397" y="6038495"/>
            <a:ext cx="171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latin typeface="Arial" panose="020B0604020202020204" pitchFamily="34" charset="0"/>
                <a:cs typeface="Arial" panose="020B0604020202020204" pitchFamily="34" charset="0"/>
              </a:rPr>
              <a:t>Game A</a:t>
            </a:r>
            <a:endParaRPr lang="en-N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066C0B-14F3-7FB5-B2E6-84E34318D086}"/>
              </a:ext>
            </a:extLst>
          </p:cNvPr>
          <p:cNvSpPr txBox="1"/>
          <p:nvPr/>
        </p:nvSpPr>
        <p:spPr>
          <a:xfrm>
            <a:off x="5009770" y="6038495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latin typeface="Arial" panose="020B0604020202020204" pitchFamily="34" charset="0"/>
                <a:cs typeface="Arial" panose="020B0604020202020204" pitchFamily="34" charset="0"/>
              </a:rPr>
              <a:t>Game B</a:t>
            </a:r>
            <a:endParaRPr lang="en-N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6DC307-249B-B8FF-5DE8-2A3886976060}"/>
              </a:ext>
            </a:extLst>
          </p:cNvPr>
          <p:cNvSpPr txBox="1"/>
          <p:nvPr/>
        </p:nvSpPr>
        <p:spPr>
          <a:xfrm>
            <a:off x="8937649" y="6038495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latin typeface="Arial" panose="020B0604020202020204" pitchFamily="34" charset="0"/>
                <a:cs typeface="Arial" panose="020B0604020202020204" pitchFamily="34" charset="0"/>
              </a:rPr>
              <a:t>Game C</a:t>
            </a:r>
            <a:endParaRPr lang="en-N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864992-CDC8-478A-C2AB-AB28F0AE5F68}"/>
              </a:ext>
            </a:extLst>
          </p:cNvPr>
          <p:cNvSpPr txBox="1"/>
          <p:nvPr/>
        </p:nvSpPr>
        <p:spPr>
          <a:xfrm>
            <a:off x="1116397" y="9112141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latin typeface="Arial" panose="020B0604020202020204" pitchFamily="34" charset="0"/>
                <a:cs typeface="Arial" panose="020B0604020202020204" pitchFamily="34" charset="0"/>
              </a:rPr>
              <a:t>Game D</a:t>
            </a:r>
            <a:endParaRPr lang="en-N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23CF69-C02E-6CE3-19F8-D850078B6C9D}"/>
              </a:ext>
            </a:extLst>
          </p:cNvPr>
          <p:cNvSpPr txBox="1"/>
          <p:nvPr/>
        </p:nvSpPr>
        <p:spPr>
          <a:xfrm>
            <a:off x="5009770" y="9112141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latin typeface="Arial" panose="020B0604020202020204" pitchFamily="34" charset="0"/>
                <a:cs typeface="Arial" panose="020B0604020202020204" pitchFamily="34" charset="0"/>
              </a:rPr>
              <a:t>Game E</a:t>
            </a:r>
            <a:endParaRPr lang="en-N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428EEC-BB9B-5114-70E1-23F57CE619CC}"/>
              </a:ext>
            </a:extLst>
          </p:cNvPr>
          <p:cNvSpPr txBox="1"/>
          <p:nvPr/>
        </p:nvSpPr>
        <p:spPr>
          <a:xfrm>
            <a:off x="8937649" y="9112141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latin typeface="Arial" panose="020B0604020202020204" pitchFamily="34" charset="0"/>
                <a:cs typeface="Arial" panose="020B0604020202020204" pitchFamily="34" charset="0"/>
              </a:rPr>
              <a:t>Game F</a:t>
            </a:r>
            <a:endParaRPr lang="en-N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B7FD8B-D0DB-A497-CD9D-D36BB7202B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7377" y="6666773"/>
            <a:ext cx="714956" cy="142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2D4186-8084-D597-2483-7F1BB457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190" y="6666773"/>
            <a:ext cx="714956" cy="1429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C7DD1F-08E0-95E0-3F3D-2D1C5D0ED373}"/>
              </a:ext>
            </a:extLst>
          </p:cNvPr>
          <p:cNvCxnSpPr>
            <a:cxnSpLocks/>
          </p:cNvCxnSpPr>
          <p:nvPr/>
        </p:nvCxnSpPr>
        <p:spPr>
          <a:xfrm>
            <a:off x="1284092" y="7244846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F3072B-7F57-CED2-980D-C157892C93DA}"/>
              </a:ext>
            </a:extLst>
          </p:cNvPr>
          <p:cNvSpPr txBox="1"/>
          <p:nvPr/>
        </p:nvSpPr>
        <p:spPr>
          <a:xfrm>
            <a:off x="1159912" y="6929653"/>
            <a:ext cx="160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P2 steals £0.20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34B0AC-256C-C332-BF2F-E6F70F33FACE}"/>
              </a:ext>
            </a:extLst>
          </p:cNvPr>
          <p:cNvSpPr txBox="1"/>
          <p:nvPr/>
        </p:nvSpPr>
        <p:spPr>
          <a:xfrm>
            <a:off x="1004636" y="7485712"/>
            <a:ext cx="189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P1 pay £0.10 remove £0.30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88358B-E833-32A8-9191-44607CBB8FE6}"/>
              </a:ext>
            </a:extLst>
          </p:cNvPr>
          <p:cNvSpPr txBox="1"/>
          <p:nvPr/>
        </p:nvSpPr>
        <p:spPr>
          <a:xfrm>
            <a:off x="-155277" y="8137331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£0.70</a:t>
            </a:r>
            <a:b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84BB87-B286-D030-BD79-8AA69443CB32}"/>
              </a:ext>
            </a:extLst>
          </p:cNvPr>
          <p:cNvSpPr txBox="1"/>
          <p:nvPr/>
        </p:nvSpPr>
        <p:spPr>
          <a:xfrm>
            <a:off x="1914770" y="8137331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£0.10</a:t>
            </a:r>
            <a:b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£0.30 </a:t>
            </a:r>
          </a:p>
        </p:txBody>
      </p:sp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64D7D3-9E13-10DD-49BF-B7DECD1CFC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2048" y="6666773"/>
            <a:ext cx="714956" cy="142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639675-C0D7-95C9-E361-2B05F250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0861" y="6666773"/>
            <a:ext cx="714956" cy="1429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73127A0-237F-F89E-2D36-2E36E7518B15}"/>
              </a:ext>
            </a:extLst>
          </p:cNvPr>
          <p:cNvCxnSpPr>
            <a:cxnSpLocks/>
          </p:cNvCxnSpPr>
          <p:nvPr/>
        </p:nvCxnSpPr>
        <p:spPr>
          <a:xfrm>
            <a:off x="5218763" y="7244846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18EEC42-99A9-6364-B3B6-23BF5E6819DF}"/>
              </a:ext>
            </a:extLst>
          </p:cNvPr>
          <p:cNvSpPr txBox="1"/>
          <p:nvPr/>
        </p:nvSpPr>
        <p:spPr>
          <a:xfrm>
            <a:off x="5094583" y="6929653"/>
            <a:ext cx="160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P2 steals £0.20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B645C8-BA2D-C2C5-B62C-1E75C14B9018}"/>
              </a:ext>
            </a:extLst>
          </p:cNvPr>
          <p:cNvSpPr txBox="1"/>
          <p:nvPr/>
        </p:nvSpPr>
        <p:spPr>
          <a:xfrm>
            <a:off x="4939307" y="7485712"/>
            <a:ext cx="189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P1 pay £0.10 remove £0.30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CF180C-71D1-3260-5319-C50439AC71D6}"/>
              </a:ext>
            </a:extLst>
          </p:cNvPr>
          <p:cNvSpPr txBox="1"/>
          <p:nvPr/>
        </p:nvSpPr>
        <p:spPr>
          <a:xfrm>
            <a:off x="3779394" y="8137331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£0.70</a:t>
            </a:r>
            <a:b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D2D692-192E-5E34-310D-F701A0EF7548}"/>
              </a:ext>
            </a:extLst>
          </p:cNvPr>
          <p:cNvSpPr txBox="1"/>
          <p:nvPr/>
        </p:nvSpPr>
        <p:spPr>
          <a:xfrm>
            <a:off x="5849441" y="8137331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£0.30</a:t>
            </a:r>
            <a:b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pic>
        <p:nvPicPr>
          <p:cNvPr id="69" name="Picture 6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BE5A7E-667C-D988-1568-DFB407D02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1154" y="6666773"/>
            <a:ext cx="714956" cy="142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C8D602-C39D-D047-C72A-C8B28760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89967" y="6666773"/>
            <a:ext cx="714956" cy="1429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C06A46-A24D-AC6D-67B4-270705D66BBC}"/>
              </a:ext>
            </a:extLst>
          </p:cNvPr>
          <p:cNvCxnSpPr>
            <a:cxnSpLocks/>
          </p:cNvCxnSpPr>
          <p:nvPr/>
        </p:nvCxnSpPr>
        <p:spPr>
          <a:xfrm>
            <a:off x="9127869" y="7244846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99BAD3-815A-54AA-809E-6B87BAAD4A0E}"/>
              </a:ext>
            </a:extLst>
          </p:cNvPr>
          <p:cNvSpPr txBox="1"/>
          <p:nvPr/>
        </p:nvSpPr>
        <p:spPr>
          <a:xfrm>
            <a:off x="9003689" y="6688113"/>
            <a:ext cx="160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🖥️</a:t>
            </a:r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 makes </a:t>
            </a:r>
          </a:p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P2 steal £0.20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633B71-0481-6D5F-1444-FA8E9D1574B6}"/>
              </a:ext>
            </a:extLst>
          </p:cNvPr>
          <p:cNvSpPr txBox="1"/>
          <p:nvPr/>
        </p:nvSpPr>
        <p:spPr>
          <a:xfrm>
            <a:off x="8848413" y="7485712"/>
            <a:ext cx="189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P1 pay £0.10 remove £0.30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4959A6-ECD0-FC75-93C2-AA87924376F8}"/>
              </a:ext>
            </a:extLst>
          </p:cNvPr>
          <p:cNvSpPr txBox="1"/>
          <p:nvPr/>
        </p:nvSpPr>
        <p:spPr>
          <a:xfrm>
            <a:off x="7688500" y="8137331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£0.70</a:t>
            </a:r>
            <a:b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F996F1-3CC8-86B2-E768-54F545E691DC}"/>
              </a:ext>
            </a:extLst>
          </p:cNvPr>
          <p:cNvSpPr txBox="1"/>
          <p:nvPr/>
        </p:nvSpPr>
        <p:spPr>
          <a:xfrm>
            <a:off x="9758547" y="8137331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£0.30</a:t>
            </a:r>
            <a:b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pic>
        <p:nvPicPr>
          <p:cNvPr id="76" name="Picture 7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01E6E3-C81D-B258-5FA1-CFD2EA1849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7377" y="9718195"/>
            <a:ext cx="714956" cy="142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472A6C-6D7D-630E-3BC9-3A124143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190" y="9718195"/>
            <a:ext cx="714956" cy="1429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FBEFF3-AA09-13A7-34BA-67879CF743D7}"/>
              </a:ext>
            </a:extLst>
          </p:cNvPr>
          <p:cNvCxnSpPr>
            <a:cxnSpLocks/>
          </p:cNvCxnSpPr>
          <p:nvPr/>
        </p:nvCxnSpPr>
        <p:spPr>
          <a:xfrm>
            <a:off x="1284092" y="1029626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5AA8B16-04AB-E821-C3A5-61D2565A4260}"/>
              </a:ext>
            </a:extLst>
          </p:cNvPr>
          <p:cNvSpPr txBox="1"/>
          <p:nvPr/>
        </p:nvSpPr>
        <p:spPr>
          <a:xfrm>
            <a:off x="1159912" y="9981075"/>
            <a:ext cx="160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P2 steals £0.20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595FA6-303D-AE34-E797-DC599F3C2724}"/>
              </a:ext>
            </a:extLst>
          </p:cNvPr>
          <p:cNvSpPr txBox="1"/>
          <p:nvPr/>
        </p:nvSpPr>
        <p:spPr>
          <a:xfrm>
            <a:off x="1004636" y="10537134"/>
            <a:ext cx="189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P1 pay £0.10 remove £0.10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E24064-EBE0-9719-AAF8-2502CBA091F5}"/>
              </a:ext>
            </a:extLst>
          </p:cNvPr>
          <p:cNvSpPr txBox="1"/>
          <p:nvPr/>
        </p:nvSpPr>
        <p:spPr>
          <a:xfrm>
            <a:off x="-155277" y="11188753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£0.70</a:t>
            </a:r>
            <a:b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C75E3C-6887-B898-60D5-60E9B4298033}"/>
              </a:ext>
            </a:extLst>
          </p:cNvPr>
          <p:cNvSpPr txBox="1"/>
          <p:nvPr/>
        </p:nvSpPr>
        <p:spPr>
          <a:xfrm>
            <a:off x="1914770" y="11188753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£0.30</a:t>
            </a:r>
            <a:b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pic>
        <p:nvPicPr>
          <p:cNvPr id="83" name="Picture 8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5240707-422C-DEE1-07EB-496209922B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2048" y="9718195"/>
            <a:ext cx="714956" cy="142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5F1660-FA49-AC18-D74D-89CF0DDCA7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0861" y="9718195"/>
            <a:ext cx="714956" cy="1429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47AC36-3686-D8A8-4F07-D53F826A9F77}"/>
              </a:ext>
            </a:extLst>
          </p:cNvPr>
          <p:cNvCxnSpPr>
            <a:cxnSpLocks/>
          </p:cNvCxnSpPr>
          <p:nvPr/>
        </p:nvCxnSpPr>
        <p:spPr>
          <a:xfrm>
            <a:off x="5218763" y="10296268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03594D-DFDC-0ED7-74B6-3C7ECD6A9B7D}"/>
              </a:ext>
            </a:extLst>
          </p:cNvPr>
          <p:cNvSpPr txBox="1"/>
          <p:nvPr/>
        </p:nvSpPr>
        <p:spPr>
          <a:xfrm>
            <a:off x="5094583" y="9981075"/>
            <a:ext cx="160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P2 steals £0.20 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74F92E-F183-88D2-3B34-ECC60BDCF9B7}"/>
              </a:ext>
            </a:extLst>
          </p:cNvPr>
          <p:cNvSpPr txBox="1"/>
          <p:nvPr/>
        </p:nvSpPr>
        <p:spPr>
          <a:xfrm>
            <a:off x="4939307" y="10537134"/>
            <a:ext cx="1893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P1 pay £0.10 remove £0.30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10E8225-559D-C797-1F9C-C7F652B27C12}"/>
              </a:ext>
            </a:extLst>
          </p:cNvPr>
          <p:cNvSpPr txBox="1"/>
          <p:nvPr/>
        </p:nvSpPr>
        <p:spPr>
          <a:xfrm>
            <a:off x="3779394" y="11188753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£0.70</a:t>
            </a:r>
            <a:b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344CC-0877-3449-5688-B333095A3042}"/>
              </a:ext>
            </a:extLst>
          </p:cNvPr>
          <p:cNvSpPr txBox="1"/>
          <p:nvPr/>
        </p:nvSpPr>
        <p:spPr>
          <a:xfrm>
            <a:off x="5849441" y="11188753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£0.50</a:t>
            </a:r>
            <a:b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£0.70 </a:t>
            </a:r>
          </a:p>
        </p:txBody>
      </p:sp>
      <p:pic>
        <p:nvPicPr>
          <p:cNvPr id="90" name="Picture 8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50BDB9-3A1B-EAAC-38A4-AE676E3CAC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6865" y="9718195"/>
            <a:ext cx="714956" cy="142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33BCEF-3991-1780-ACA7-7ED93240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8313" y="9718195"/>
            <a:ext cx="714956" cy="142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5E49DD3-EE08-7362-3407-12463F4698E6}"/>
              </a:ext>
            </a:extLst>
          </p:cNvPr>
          <p:cNvSpPr txBox="1"/>
          <p:nvPr/>
        </p:nvSpPr>
        <p:spPr>
          <a:xfrm>
            <a:off x="7429705" y="11188753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£1.00</a:t>
            </a:r>
            <a:br>
              <a:rPr lang="en-NZ" sz="1600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NZ" sz="1600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AC395A-5D25-0004-CBDF-45A4D378943F}"/>
              </a:ext>
            </a:extLst>
          </p:cNvPr>
          <p:cNvSpPr txBox="1"/>
          <p:nvPr/>
        </p:nvSpPr>
        <p:spPr>
          <a:xfrm>
            <a:off x="8809640" y="11188753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£0.70</a:t>
            </a:r>
            <a:b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A2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£0.90 </a:t>
            </a:r>
          </a:p>
        </p:txBody>
      </p:sp>
      <p:pic>
        <p:nvPicPr>
          <p:cNvPr id="98" name="Picture 9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A364F0-DD1F-E0D1-8399-3B048882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09432" y="9718195"/>
            <a:ext cx="714956" cy="142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AB1E4C5-F115-999F-5F51-31B99C07F266}"/>
              </a:ext>
            </a:extLst>
          </p:cNvPr>
          <p:cNvSpPr txBox="1"/>
          <p:nvPr/>
        </p:nvSpPr>
        <p:spPr>
          <a:xfrm>
            <a:off x="10205161" y="11188753"/>
            <a:ext cx="173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>
                <a:solidFill>
                  <a:srgbClr val="C0D5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Initial: £0.70</a:t>
            </a:r>
            <a:br>
              <a:rPr lang="en-NZ" sz="1600" dirty="0">
                <a:solidFill>
                  <a:srgbClr val="C0D5B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1600" dirty="0">
                <a:solidFill>
                  <a:srgbClr val="C0D5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Final: £0.50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0D20293-8723-3D12-CB08-5D0D3357B636}"/>
              </a:ext>
            </a:extLst>
          </p:cNvPr>
          <p:cNvCxnSpPr>
            <a:cxnSpLocks/>
          </p:cNvCxnSpPr>
          <p:nvPr/>
        </p:nvCxnSpPr>
        <p:spPr>
          <a:xfrm flipH="1">
            <a:off x="10231267" y="1029626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6E33B-0C26-614D-A762-009DDE83B152}"/>
              </a:ext>
            </a:extLst>
          </p:cNvPr>
          <p:cNvSpPr txBox="1"/>
          <p:nvPr/>
        </p:nvSpPr>
        <p:spPr>
          <a:xfrm>
            <a:off x="10141597" y="9739534"/>
            <a:ext cx="103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latin typeface="Arial" panose="020B0604020202020204" pitchFamily="34" charset="0"/>
                <a:cs typeface="Arial" panose="020B0604020202020204" pitchFamily="34" charset="0"/>
              </a:rPr>
              <a:t>P2 steals £0.20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788C9E-440D-6195-77F6-992BF2DE85EB}"/>
              </a:ext>
            </a:extLst>
          </p:cNvPr>
          <p:cNvSpPr txBox="1"/>
          <p:nvPr/>
        </p:nvSpPr>
        <p:spPr>
          <a:xfrm>
            <a:off x="8638963" y="10186390"/>
            <a:ext cx="1153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500" dirty="0">
                <a:latin typeface="Arial" panose="020B0604020202020204" pitchFamily="34" charset="0"/>
                <a:cs typeface="Arial" panose="020B0604020202020204" pitchFamily="34" charset="0"/>
              </a:rPr>
              <a:t>P1 pay £0.10 remove £0.30 </a:t>
            </a:r>
          </a:p>
        </p:txBody>
      </p:sp>
      <p:pic>
        <p:nvPicPr>
          <p:cNvPr id="105" name="Picture 104" descr="A stack of gold coins&#10;&#10;Description automatically generated">
            <a:extLst>
              <a:ext uri="{FF2B5EF4-FFF2-40B4-BE49-F238E27FC236}">
                <a16:creationId xmlns:a16="http://schemas.microsoft.com/office/drawing/2014/main" id="{9336362B-53F4-54D5-D3AD-86D8F54B63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78" y="696584"/>
            <a:ext cx="675960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0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214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1</cp:revision>
  <dcterms:created xsi:type="dcterms:W3CDTF">2023-11-23T20:52:45Z</dcterms:created>
  <dcterms:modified xsi:type="dcterms:W3CDTF">2023-11-23T23:21:02Z</dcterms:modified>
</cp:coreProperties>
</file>