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1804" y="60"/>
      </p:cViewPr>
      <p:guideLst>
        <p:guide orient="horz" pos="21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7EBB-E355-4A64-9F43-E22268FC3A6C}" type="datetimeFigureOut">
              <a:rPr lang="en-NZ" smtClean="0"/>
              <a:t>25/08/2021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8B92-195C-4D18-A1DC-A1FE2F29A33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910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7EBB-E355-4A64-9F43-E22268FC3A6C}" type="datetimeFigureOut">
              <a:rPr lang="en-NZ" smtClean="0"/>
              <a:t>25/08/2021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8B92-195C-4D18-A1DC-A1FE2F29A33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757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7EBB-E355-4A64-9F43-E22268FC3A6C}" type="datetimeFigureOut">
              <a:rPr lang="en-NZ" smtClean="0"/>
              <a:t>25/08/2021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8B92-195C-4D18-A1DC-A1FE2F29A33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438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7EBB-E355-4A64-9F43-E22268FC3A6C}" type="datetimeFigureOut">
              <a:rPr lang="en-NZ" smtClean="0"/>
              <a:t>25/08/2021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8B92-195C-4D18-A1DC-A1FE2F29A33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971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7EBB-E355-4A64-9F43-E22268FC3A6C}" type="datetimeFigureOut">
              <a:rPr lang="en-NZ" smtClean="0"/>
              <a:t>25/08/2021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8B92-195C-4D18-A1DC-A1FE2F29A33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6089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7EBB-E355-4A64-9F43-E22268FC3A6C}" type="datetimeFigureOut">
              <a:rPr lang="en-NZ" smtClean="0"/>
              <a:t>25/08/2021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8B92-195C-4D18-A1DC-A1FE2F29A33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5061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7EBB-E355-4A64-9F43-E22268FC3A6C}" type="datetimeFigureOut">
              <a:rPr lang="en-NZ" smtClean="0"/>
              <a:t>25/08/2021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8B92-195C-4D18-A1DC-A1FE2F29A33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788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7EBB-E355-4A64-9F43-E22268FC3A6C}" type="datetimeFigureOut">
              <a:rPr lang="en-NZ" smtClean="0"/>
              <a:t>25/08/2021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8B92-195C-4D18-A1DC-A1FE2F29A33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117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7EBB-E355-4A64-9F43-E22268FC3A6C}" type="datetimeFigureOut">
              <a:rPr lang="en-NZ" smtClean="0"/>
              <a:t>25/08/2021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8B92-195C-4D18-A1DC-A1FE2F29A33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426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7EBB-E355-4A64-9F43-E22268FC3A6C}" type="datetimeFigureOut">
              <a:rPr lang="en-NZ" smtClean="0"/>
              <a:t>25/08/2021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8B92-195C-4D18-A1DC-A1FE2F29A33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969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7EBB-E355-4A64-9F43-E22268FC3A6C}" type="datetimeFigureOut">
              <a:rPr lang="en-NZ" smtClean="0"/>
              <a:t>25/08/2021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8B92-195C-4D18-A1DC-A1FE2F29A33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84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F7EBB-E355-4A64-9F43-E22268FC3A6C}" type="datetimeFigureOut">
              <a:rPr lang="en-NZ" smtClean="0"/>
              <a:t>25/08/2021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08B92-195C-4D18-A1DC-A1FE2F29A33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371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429000" y="691056"/>
            <a:ext cx="0" cy="547588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3429000" y="691056"/>
            <a:ext cx="0" cy="547588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81156" y="321724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Competition and inequality</a:t>
            </a:r>
            <a:endParaRPr lang="en-NZ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4729" y="6190593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Cooperation and equality</a:t>
            </a:r>
            <a:endParaRPr lang="en-NZ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987" y="287047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Individualism</a:t>
            </a:r>
            <a:endParaRPr lang="en-NZ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82287" y="2870475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Group conformity</a:t>
            </a:r>
            <a:endParaRPr lang="en-NZ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07983" y="978025"/>
            <a:ext cx="369332" cy="169533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NZ" sz="12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economic </a:t>
            </a:r>
            <a:r>
              <a:rPr lang="en-NZ" sz="1200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conservatism</a:t>
            </a:r>
            <a:endParaRPr lang="en-NZ" sz="1200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flipV="1">
            <a:off x="3107983" y="4127447"/>
            <a:ext cx="369332" cy="1737014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NZ" sz="1200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economic progressivism</a:t>
            </a:r>
            <a:endParaRPr lang="en-NZ" sz="1200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19233" y="3172857"/>
            <a:ext cx="1548822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NZ" sz="1200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social conservatism</a:t>
            </a:r>
            <a:endParaRPr lang="en-NZ" sz="1200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5769" y="3172857"/>
            <a:ext cx="1564852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NZ" sz="1200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social progressivism</a:t>
            </a:r>
            <a:endParaRPr lang="en-NZ" sz="1200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6279" y="3413477"/>
            <a:ext cx="154721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NZ" sz="12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en-NZ" sz="1200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ow authoritarianism</a:t>
            </a:r>
            <a:endParaRPr lang="en-NZ" sz="1200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7210" y="3413477"/>
            <a:ext cx="160653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NZ" sz="1200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 authoritarianism</a:t>
            </a:r>
            <a:endParaRPr lang="en-NZ" sz="1200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3365940" y="982110"/>
            <a:ext cx="369332" cy="160717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NZ" sz="1200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 social dominance</a:t>
            </a:r>
            <a:endParaRPr lang="en-NZ" sz="1200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3365940" y="4320555"/>
            <a:ext cx="369332" cy="154786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NZ" sz="1200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low social dominance</a:t>
            </a:r>
            <a:endParaRPr lang="en-NZ" sz="1200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93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27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Claessens</dc:creator>
  <cp:lastModifiedBy>Scott Claessens</cp:lastModifiedBy>
  <cp:revision>4</cp:revision>
  <dcterms:created xsi:type="dcterms:W3CDTF">2021-08-24T23:26:51Z</dcterms:created>
  <dcterms:modified xsi:type="dcterms:W3CDTF">2021-08-25T00:25:09Z</dcterms:modified>
</cp:coreProperties>
</file>