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7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320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3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69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253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360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349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81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901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176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91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F5DE-148C-4FBB-A5F9-8CAC43D949AA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280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53873" y="3248389"/>
            <a:ext cx="2387221" cy="23566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Coop</a:t>
            </a:r>
            <a:endParaRPr lang="en-NZ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02811" y="3248389"/>
            <a:ext cx="2387221" cy="23566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Pun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20" y="537650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PGG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4576" y="537475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TG1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8231" y="537650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TG2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1886" y="537650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2" idx="0"/>
            <a:endCxn id="7" idx="2"/>
          </p:cNvCxnSpPr>
          <p:nvPr/>
        </p:nvCxnSpPr>
        <p:spPr>
          <a:xfrm flipH="1" flipV="1">
            <a:off x="3234762" y="1650712"/>
            <a:ext cx="12722" cy="159767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 rot="8040190">
            <a:off x="3000312" y="-670363"/>
            <a:ext cx="7006024" cy="6823463"/>
          </a:xfrm>
          <a:prstGeom prst="arc">
            <a:avLst>
              <a:gd name="adj1" fmla="val 16443010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/>
          <p:cNvSpPr txBox="1"/>
          <p:nvPr/>
        </p:nvSpPr>
        <p:spPr>
          <a:xfrm>
            <a:off x="1101717" y="1957100"/>
            <a:ext cx="621039" cy="386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1.00</a:t>
            </a:r>
            <a:endParaRPr lang="en-NZ" dirty="0"/>
          </a:p>
        </p:txBody>
      </p:sp>
      <p:sp>
        <p:nvSpPr>
          <p:cNvPr id="42" name="TextBox 41"/>
          <p:cNvSpPr txBox="1"/>
          <p:nvPr/>
        </p:nvSpPr>
        <p:spPr>
          <a:xfrm>
            <a:off x="6052164" y="630136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-0.001*</a:t>
            </a:r>
            <a:endParaRPr lang="en-NZ" dirty="0"/>
          </a:p>
        </p:txBody>
      </p:sp>
      <p:sp>
        <p:nvSpPr>
          <p:cNvPr id="45" name="Rectangle 44"/>
          <p:cNvSpPr/>
          <p:nvPr/>
        </p:nvSpPr>
        <p:spPr>
          <a:xfrm>
            <a:off x="5289379" y="537475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SH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90510" y="537475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UG2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94165" y="537650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TPP2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697820" y="537650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SPP3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005313" y="537475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SHP3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endCxn id="8" idx="2"/>
          </p:cNvCxnSpPr>
          <p:nvPr/>
        </p:nvCxnSpPr>
        <p:spPr>
          <a:xfrm flipV="1">
            <a:off x="3679226" y="1650712"/>
            <a:ext cx="859191" cy="169854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1942105" y="1650537"/>
            <a:ext cx="859191" cy="169854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" idx="7"/>
            <a:endCxn id="45" idx="2"/>
          </p:cNvCxnSpPr>
          <p:nvPr/>
        </p:nvCxnSpPr>
        <p:spPr>
          <a:xfrm flipV="1">
            <a:off x="4091494" y="1650537"/>
            <a:ext cx="1754416" cy="194297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" idx="1"/>
            <a:endCxn id="5" idx="2"/>
          </p:cNvCxnSpPr>
          <p:nvPr/>
        </p:nvCxnSpPr>
        <p:spPr>
          <a:xfrm flipH="1" flipV="1">
            <a:off x="627451" y="1650712"/>
            <a:ext cx="1776022" cy="194279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9" idx="2"/>
          </p:cNvCxnSpPr>
          <p:nvPr/>
        </p:nvCxnSpPr>
        <p:spPr>
          <a:xfrm flipV="1">
            <a:off x="9938969" y="1650712"/>
            <a:ext cx="315382" cy="164015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971760" y="1663178"/>
            <a:ext cx="315382" cy="164015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" idx="7"/>
            <a:endCxn id="50" idx="2"/>
          </p:cNvCxnSpPr>
          <p:nvPr/>
        </p:nvCxnSpPr>
        <p:spPr>
          <a:xfrm flipV="1">
            <a:off x="10440432" y="1650537"/>
            <a:ext cx="1121412" cy="194297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1"/>
            <a:endCxn id="47" idx="2"/>
          </p:cNvCxnSpPr>
          <p:nvPr/>
        </p:nvCxnSpPr>
        <p:spPr>
          <a:xfrm flipH="1" flipV="1">
            <a:off x="7647041" y="1650537"/>
            <a:ext cx="1105370" cy="194297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54539" y="186960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4.82*</a:t>
            </a:r>
            <a:endParaRPr lang="en-NZ" dirty="0"/>
          </a:p>
        </p:txBody>
      </p:sp>
      <p:sp>
        <p:nvSpPr>
          <p:cNvPr id="80" name="TextBox 79"/>
          <p:cNvSpPr txBox="1"/>
          <p:nvPr/>
        </p:nvSpPr>
        <p:spPr>
          <a:xfrm>
            <a:off x="3226532" y="184848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0.58*</a:t>
            </a:r>
            <a:endParaRPr lang="en-NZ" dirty="0"/>
          </a:p>
        </p:txBody>
      </p:sp>
      <p:sp>
        <p:nvSpPr>
          <p:cNvPr id="81" name="TextBox 80"/>
          <p:cNvSpPr txBox="1"/>
          <p:nvPr/>
        </p:nvSpPr>
        <p:spPr>
          <a:xfrm>
            <a:off x="4293986" y="195739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0.76*</a:t>
            </a:r>
            <a:endParaRPr lang="en-NZ" dirty="0"/>
          </a:p>
        </p:txBody>
      </p:sp>
      <p:sp>
        <p:nvSpPr>
          <p:cNvPr id="82" name="TextBox 81"/>
          <p:cNvSpPr txBox="1"/>
          <p:nvPr/>
        </p:nvSpPr>
        <p:spPr>
          <a:xfrm>
            <a:off x="5259860" y="215035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4.14*</a:t>
            </a:r>
            <a:endParaRPr lang="en-NZ" dirty="0"/>
          </a:p>
        </p:txBody>
      </p:sp>
      <p:sp>
        <p:nvSpPr>
          <p:cNvPr id="83" name="TextBox 82"/>
          <p:cNvSpPr txBox="1"/>
          <p:nvPr/>
        </p:nvSpPr>
        <p:spPr>
          <a:xfrm>
            <a:off x="7963637" y="2012419"/>
            <a:ext cx="621039" cy="386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1.00</a:t>
            </a:r>
            <a:endParaRPr lang="en-NZ" dirty="0"/>
          </a:p>
        </p:txBody>
      </p:sp>
      <p:sp>
        <p:nvSpPr>
          <p:cNvPr id="84" name="TextBox 83"/>
          <p:cNvSpPr txBox="1"/>
          <p:nvPr/>
        </p:nvSpPr>
        <p:spPr>
          <a:xfrm>
            <a:off x="9044882" y="19298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3.65*</a:t>
            </a:r>
            <a:endParaRPr lang="en-NZ" dirty="0"/>
          </a:p>
        </p:txBody>
      </p:sp>
      <p:sp>
        <p:nvSpPr>
          <p:cNvPr id="85" name="TextBox 84"/>
          <p:cNvSpPr txBox="1"/>
          <p:nvPr/>
        </p:nvSpPr>
        <p:spPr>
          <a:xfrm>
            <a:off x="10119276" y="202557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7.84*</a:t>
            </a:r>
            <a:endParaRPr lang="en-NZ" dirty="0"/>
          </a:p>
        </p:txBody>
      </p:sp>
      <p:sp>
        <p:nvSpPr>
          <p:cNvPr id="86" name="TextBox 85"/>
          <p:cNvSpPr txBox="1"/>
          <p:nvPr/>
        </p:nvSpPr>
        <p:spPr>
          <a:xfrm>
            <a:off x="11193888" y="21420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7.65*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4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11</cp:revision>
  <dcterms:created xsi:type="dcterms:W3CDTF">2020-07-14T06:18:53Z</dcterms:created>
  <dcterms:modified xsi:type="dcterms:W3CDTF">2021-01-17T21:28:25Z</dcterms:modified>
</cp:coreProperties>
</file>