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4E9"/>
    <a:srgbClr val="E69F00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3596"/>
            <a:ext cx="9144000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809"/>
            <a:ext cx="9144000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48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3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15032"/>
            <a:ext cx="2628900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5032"/>
            <a:ext cx="7734300" cy="1830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17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89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538647"/>
            <a:ext cx="10515600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45894"/>
            <a:ext cx="10515600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8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5157"/>
            <a:ext cx="518160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5157"/>
            <a:ext cx="5181600" cy="1370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8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5031"/>
            <a:ext cx="10515600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645"/>
            <a:ext cx="5157787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9215"/>
            <a:ext cx="5157787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529645"/>
            <a:ext cx="518318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789215"/>
            <a:ext cx="5183188" cy="1160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10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124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1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44039"/>
            <a:ext cx="393223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1085"/>
            <a:ext cx="6172200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48176"/>
            <a:ext cx="393223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3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44039"/>
            <a:ext cx="3932237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1085"/>
            <a:ext cx="6172200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648176"/>
            <a:ext cx="3932237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5031"/>
            <a:ext cx="10515600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5157"/>
            <a:ext cx="10515600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2545"/>
            <a:ext cx="27432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2921A-42D9-488A-A34D-857BE14D9B6A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2545"/>
            <a:ext cx="41148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2545"/>
            <a:ext cx="2743200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30F77A-C485-431D-9FA7-F907234108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E383F0-3679-9BF0-ED0E-B48846A81154}"/>
              </a:ext>
            </a:extLst>
          </p:cNvPr>
          <p:cNvSpPr txBox="1"/>
          <p:nvPr/>
        </p:nvSpPr>
        <p:spPr>
          <a:xfrm>
            <a:off x="63608" y="207730"/>
            <a:ext cx="1959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Moral Dilemma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7F1C1-93BD-072F-AC74-76EC5B8B0F15}"/>
              </a:ext>
            </a:extLst>
          </p:cNvPr>
          <p:cNvSpPr txBox="1"/>
          <p:nvPr/>
        </p:nvSpPr>
        <p:spPr>
          <a:xfrm>
            <a:off x="2287869" y="207730"/>
            <a:ext cx="2353587" cy="830997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Judgement and Confidence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13619-9DB9-9091-3FC5-EFD373717204}"/>
              </a:ext>
            </a:extLst>
          </p:cNvPr>
          <p:cNvSpPr txBox="1"/>
          <p:nvPr/>
        </p:nvSpPr>
        <p:spPr>
          <a:xfrm>
            <a:off x="4905955" y="207730"/>
            <a:ext cx="17722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Moral Advice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BA5A3-87AD-E0A4-09F0-C82587ED517A}"/>
              </a:ext>
            </a:extLst>
          </p:cNvPr>
          <p:cNvSpPr txBox="1"/>
          <p:nvPr/>
        </p:nvSpPr>
        <p:spPr>
          <a:xfrm>
            <a:off x="6942677" y="207730"/>
            <a:ext cx="1931627" cy="830997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Perceptions of Advisor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308F5-6414-F9CD-E35A-98C328E96BDF}"/>
              </a:ext>
            </a:extLst>
          </p:cNvPr>
          <p:cNvSpPr txBox="1"/>
          <p:nvPr/>
        </p:nvSpPr>
        <p:spPr>
          <a:xfrm>
            <a:off x="9411157" y="207730"/>
            <a:ext cx="2353587" cy="830997"/>
          </a:xfrm>
          <a:prstGeom prst="rect">
            <a:avLst/>
          </a:prstGeom>
          <a:solidFill>
            <a:srgbClr val="F9F9F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Judgement and Confidence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68938B-7DE8-39D7-5ADA-6870ACC0DD68}"/>
              </a:ext>
            </a:extLst>
          </p:cNvPr>
          <p:cNvCxnSpPr/>
          <p:nvPr/>
        </p:nvCxnSpPr>
        <p:spPr>
          <a:xfrm>
            <a:off x="1789040" y="647689"/>
            <a:ext cx="3896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414761-51B1-59C4-1E98-668D7DFD3DB3}"/>
              </a:ext>
            </a:extLst>
          </p:cNvPr>
          <p:cNvCxnSpPr/>
          <p:nvPr/>
        </p:nvCxnSpPr>
        <p:spPr>
          <a:xfrm>
            <a:off x="4778730" y="647689"/>
            <a:ext cx="3896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F296BA-6625-7CFB-8584-267A266016FD}"/>
              </a:ext>
            </a:extLst>
          </p:cNvPr>
          <p:cNvCxnSpPr/>
          <p:nvPr/>
        </p:nvCxnSpPr>
        <p:spPr>
          <a:xfrm>
            <a:off x="6439633" y="647689"/>
            <a:ext cx="3896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FAE571-5111-BFCD-EEAA-03ECED2D2A4E}"/>
              </a:ext>
            </a:extLst>
          </p:cNvPr>
          <p:cNvCxnSpPr/>
          <p:nvPr/>
        </p:nvCxnSpPr>
        <p:spPr>
          <a:xfrm>
            <a:off x="8965883" y="647689"/>
            <a:ext cx="38961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8C81BB-95EC-536A-77D9-9910DD1DE5C1}"/>
              </a:ext>
            </a:extLst>
          </p:cNvPr>
          <p:cNvSpPr txBox="1"/>
          <p:nvPr/>
        </p:nvSpPr>
        <p:spPr>
          <a:xfrm>
            <a:off x="244383" y="1057861"/>
            <a:ext cx="15982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Bike dilemma or Baby dilemma (within-subjects)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DAC29-3F2D-AE24-D425-F640A7DA5B61}"/>
              </a:ext>
            </a:extLst>
          </p:cNvPr>
          <p:cNvSpPr txBox="1"/>
          <p:nvPr/>
        </p:nvSpPr>
        <p:spPr>
          <a:xfrm>
            <a:off x="4110130" y="1057863"/>
            <a:ext cx="3363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or AI advisor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(between-subjects)</a:t>
            </a:r>
            <a:endParaRPr lang="en-GB" sz="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GB" sz="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rgbClr val="E69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Deontological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1400" dirty="0">
                <a:solidFill>
                  <a:srgbClr val="56B4E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utilitarian</a:t>
            </a: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advice </a:t>
            </a:r>
            <a:b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(within-subjects)</a:t>
            </a:r>
          </a:p>
        </p:txBody>
      </p:sp>
    </p:spTree>
    <p:extLst>
      <p:ext uri="{BB962C8B-B14F-4D97-AF65-F5344CB8AC3E}">
        <p14:creationId xmlns:p14="http://schemas.microsoft.com/office/powerpoint/2010/main" val="20470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Claessens</dc:creator>
  <cp:lastModifiedBy>Scott Claessens</cp:lastModifiedBy>
  <cp:revision>3</cp:revision>
  <dcterms:created xsi:type="dcterms:W3CDTF">2025-05-27T09:57:48Z</dcterms:created>
  <dcterms:modified xsi:type="dcterms:W3CDTF">2025-05-27T11:04:07Z</dcterms:modified>
</cp:coreProperties>
</file>