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959225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F8"/>
    <a:srgbClr val="FFE5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37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8C9F0-D8E3-48B3-91B7-3EEF6DBBED5C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4538" y="1143000"/>
            <a:ext cx="2828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6F26D-8945-4BB0-AFD0-603AA457DA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10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0" hangingPunct="1">
      <a:defRPr sz="5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6F26D-8945-4BB0-AFD0-603AA457DA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066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942" y="706933"/>
            <a:ext cx="3365341" cy="1503857"/>
          </a:xfrm>
        </p:spPr>
        <p:txBody>
          <a:bodyPr anchor="b"/>
          <a:lstStyle>
            <a:lvl1pPr algn="ctr"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2268784"/>
            <a:ext cx="2969419" cy="1042900"/>
          </a:xfrm>
        </p:spPr>
        <p:txBody>
          <a:bodyPr/>
          <a:lstStyle>
            <a:lvl1pPr marL="0" indent="0" algn="ctr">
              <a:buNone/>
              <a:defRPr sz="1039"/>
            </a:lvl1pPr>
            <a:lvl2pPr marL="197968" indent="0" algn="ctr">
              <a:buNone/>
              <a:defRPr sz="866"/>
            </a:lvl2pPr>
            <a:lvl3pPr marL="395935" indent="0" algn="ctr">
              <a:buNone/>
              <a:defRPr sz="779"/>
            </a:lvl3pPr>
            <a:lvl4pPr marL="593903" indent="0" algn="ctr">
              <a:buNone/>
              <a:defRPr sz="693"/>
            </a:lvl4pPr>
            <a:lvl5pPr marL="791870" indent="0" algn="ctr">
              <a:buNone/>
              <a:defRPr sz="693"/>
            </a:lvl5pPr>
            <a:lvl6pPr marL="989838" indent="0" algn="ctr">
              <a:buNone/>
              <a:defRPr sz="693"/>
            </a:lvl6pPr>
            <a:lvl7pPr marL="1187806" indent="0" algn="ctr">
              <a:buNone/>
              <a:defRPr sz="693"/>
            </a:lvl7pPr>
            <a:lvl8pPr marL="1385773" indent="0" algn="ctr">
              <a:buNone/>
              <a:defRPr sz="693"/>
            </a:lvl8pPr>
            <a:lvl9pPr marL="1583741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239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2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1" y="229978"/>
            <a:ext cx="85370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229978"/>
            <a:ext cx="2511633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51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8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5" y="1076899"/>
            <a:ext cx="3414832" cy="1796828"/>
          </a:xfrm>
        </p:spPr>
        <p:txBody>
          <a:bodyPr anchor="b"/>
          <a:lstStyle>
            <a:lvl1pPr>
              <a:defRPr sz="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5" y="2890725"/>
            <a:ext cx="3414832" cy="944910"/>
          </a:xfrm>
        </p:spPr>
        <p:txBody>
          <a:bodyPr/>
          <a:lstStyle>
            <a:lvl1pPr marL="0" indent="0">
              <a:buNone/>
              <a:defRPr sz="1039">
                <a:solidFill>
                  <a:schemeClr val="tx1">
                    <a:tint val="82000"/>
                  </a:schemeClr>
                </a:solidFill>
              </a:defRPr>
            </a:lvl1pPr>
            <a:lvl2pPr marL="197968" indent="0">
              <a:buNone/>
              <a:defRPr sz="866">
                <a:solidFill>
                  <a:schemeClr val="tx1">
                    <a:tint val="82000"/>
                  </a:schemeClr>
                </a:solidFill>
              </a:defRPr>
            </a:lvl2pPr>
            <a:lvl3pPr marL="395935" indent="0">
              <a:buNone/>
              <a:defRPr sz="779">
                <a:solidFill>
                  <a:schemeClr val="tx1">
                    <a:tint val="82000"/>
                  </a:schemeClr>
                </a:solidFill>
              </a:defRPr>
            </a:lvl3pPr>
            <a:lvl4pPr marL="59390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4pPr>
            <a:lvl5pPr marL="791870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5pPr>
            <a:lvl6pPr marL="989838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6pPr>
            <a:lvl7pPr marL="1187806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7pPr>
            <a:lvl8pPr marL="1385773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8pPr>
            <a:lvl9pPr marL="1583741" indent="0">
              <a:buNone/>
              <a:defRPr sz="6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9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1149890"/>
            <a:ext cx="168267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1149890"/>
            <a:ext cx="1682671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98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29979"/>
            <a:ext cx="3414832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3" y="1058899"/>
            <a:ext cx="1674937" cy="518950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3" y="1577849"/>
            <a:ext cx="167493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1058899"/>
            <a:ext cx="1683186" cy="518950"/>
          </a:xfrm>
        </p:spPr>
        <p:txBody>
          <a:bodyPr anchor="b"/>
          <a:lstStyle>
            <a:lvl1pPr marL="0" indent="0">
              <a:buNone/>
              <a:defRPr sz="1039" b="1"/>
            </a:lvl1pPr>
            <a:lvl2pPr marL="197968" indent="0">
              <a:buNone/>
              <a:defRPr sz="866" b="1"/>
            </a:lvl2pPr>
            <a:lvl3pPr marL="395935" indent="0">
              <a:buNone/>
              <a:defRPr sz="779" b="1"/>
            </a:lvl3pPr>
            <a:lvl4pPr marL="593903" indent="0">
              <a:buNone/>
              <a:defRPr sz="693" b="1"/>
            </a:lvl4pPr>
            <a:lvl5pPr marL="791870" indent="0">
              <a:buNone/>
              <a:defRPr sz="693" b="1"/>
            </a:lvl5pPr>
            <a:lvl6pPr marL="989838" indent="0">
              <a:buNone/>
              <a:defRPr sz="693" b="1"/>
            </a:lvl6pPr>
            <a:lvl7pPr marL="1187806" indent="0">
              <a:buNone/>
              <a:defRPr sz="693" b="1"/>
            </a:lvl7pPr>
            <a:lvl8pPr marL="1385773" indent="0">
              <a:buNone/>
              <a:defRPr sz="693" b="1"/>
            </a:lvl8pPr>
            <a:lvl9pPr marL="1583741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1577849"/>
            <a:ext cx="168318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2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5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87972"/>
            <a:ext cx="1276953" cy="1007904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621942"/>
            <a:ext cx="2004358" cy="3069707"/>
          </a:xfrm>
        </p:spPr>
        <p:txBody>
          <a:bodyPr/>
          <a:lstStyle>
            <a:lvl1pPr>
              <a:defRPr sz="1386"/>
            </a:lvl1pPr>
            <a:lvl2pPr>
              <a:defRPr sz="1212"/>
            </a:lvl2pPr>
            <a:lvl3pPr>
              <a:defRPr sz="1039"/>
            </a:lvl3pPr>
            <a:lvl4pPr>
              <a:defRPr sz="866"/>
            </a:lvl4pPr>
            <a:lvl5pPr>
              <a:defRPr sz="866"/>
            </a:lvl5pPr>
            <a:lvl6pPr>
              <a:defRPr sz="866"/>
            </a:lvl6pPr>
            <a:lvl7pPr>
              <a:defRPr sz="866"/>
            </a:lvl7pPr>
            <a:lvl8pPr>
              <a:defRPr sz="866"/>
            </a:lvl8pPr>
            <a:lvl9pPr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295877"/>
            <a:ext cx="1276953" cy="2400771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8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287972"/>
            <a:ext cx="1276953" cy="1007904"/>
          </a:xfrm>
        </p:spPr>
        <p:txBody>
          <a:bodyPr anchor="b"/>
          <a:lstStyle>
            <a:lvl1pPr>
              <a:defRPr sz="13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621942"/>
            <a:ext cx="2004358" cy="3069707"/>
          </a:xfrm>
        </p:spPr>
        <p:txBody>
          <a:bodyPr anchor="t"/>
          <a:lstStyle>
            <a:lvl1pPr marL="0" indent="0">
              <a:buNone/>
              <a:defRPr sz="1386"/>
            </a:lvl1pPr>
            <a:lvl2pPr marL="197968" indent="0">
              <a:buNone/>
              <a:defRPr sz="1212"/>
            </a:lvl2pPr>
            <a:lvl3pPr marL="395935" indent="0">
              <a:buNone/>
              <a:defRPr sz="1039"/>
            </a:lvl3pPr>
            <a:lvl4pPr marL="593903" indent="0">
              <a:buNone/>
              <a:defRPr sz="866"/>
            </a:lvl4pPr>
            <a:lvl5pPr marL="791870" indent="0">
              <a:buNone/>
              <a:defRPr sz="866"/>
            </a:lvl5pPr>
            <a:lvl6pPr marL="989838" indent="0">
              <a:buNone/>
              <a:defRPr sz="866"/>
            </a:lvl6pPr>
            <a:lvl7pPr marL="1187806" indent="0">
              <a:buNone/>
              <a:defRPr sz="866"/>
            </a:lvl7pPr>
            <a:lvl8pPr marL="1385773" indent="0">
              <a:buNone/>
              <a:defRPr sz="866"/>
            </a:lvl8pPr>
            <a:lvl9pPr marL="1583741" indent="0">
              <a:buNone/>
              <a:defRPr sz="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2" y="1295877"/>
            <a:ext cx="1276953" cy="2400771"/>
          </a:xfrm>
        </p:spPr>
        <p:txBody>
          <a:bodyPr/>
          <a:lstStyle>
            <a:lvl1pPr marL="0" indent="0">
              <a:buNone/>
              <a:defRPr sz="693"/>
            </a:lvl1pPr>
            <a:lvl2pPr marL="197968" indent="0">
              <a:buNone/>
              <a:defRPr sz="606"/>
            </a:lvl2pPr>
            <a:lvl3pPr marL="395935" indent="0">
              <a:buNone/>
              <a:defRPr sz="520"/>
            </a:lvl3pPr>
            <a:lvl4pPr marL="593903" indent="0">
              <a:buNone/>
              <a:defRPr sz="433"/>
            </a:lvl4pPr>
            <a:lvl5pPr marL="791870" indent="0">
              <a:buNone/>
              <a:defRPr sz="433"/>
            </a:lvl5pPr>
            <a:lvl6pPr marL="989838" indent="0">
              <a:buNone/>
              <a:defRPr sz="433"/>
            </a:lvl6pPr>
            <a:lvl7pPr marL="1187806" indent="0">
              <a:buNone/>
              <a:defRPr sz="433"/>
            </a:lvl7pPr>
            <a:lvl8pPr marL="1385773" indent="0">
              <a:buNone/>
              <a:defRPr sz="433"/>
            </a:lvl8pPr>
            <a:lvl9pPr marL="1583741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1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229979"/>
            <a:ext cx="3414832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1149890"/>
            <a:ext cx="3414832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4003619"/>
            <a:ext cx="89082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A243F-2BD0-4811-9129-C0284CEED60D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4003619"/>
            <a:ext cx="133623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4003619"/>
            <a:ext cx="89082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504D3-49A8-4E7A-A96D-FF6A0FB9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8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5935" rtl="0" eaLnBrk="1" latinLnBrk="0" hangingPunct="1">
        <a:lnSpc>
          <a:spcPct val="90000"/>
        </a:lnSpc>
        <a:spcBef>
          <a:spcPct val="0"/>
        </a:spcBef>
        <a:buNone/>
        <a:defRPr sz="19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8984" indent="-98984" algn="l" defTabSz="395935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2" kern="1200">
          <a:solidFill>
            <a:schemeClr val="tx1"/>
          </a:solidFill>
          <a:latin typeface="+mn-lt"/>
          <a:ea typeface="+mn-ea"/>
          <a:cs typeface="+mn-cs"/>
        </a:defRPr>
      </a:lvl1pPr>
      <a:lvl2pPr marL="296951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49491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6" kern="1200">
          <a:solidFill>
            <a:schemeClr val="tx1"/>
          </a:solidFill>
          <a:latin typeface="+mn-lt"/>
          <a:ea typeface="+mn-ea"/>
          <a:cs typeface="+mn-cs"/>
        </a:defRPr>
      </a:lvl3pPr>
      <a:lvl4pPr marL="69288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890854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1088822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286789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484757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682725" indent="-98984" algn="l" defTabSz="395935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1pPr>
      <a:lvl2pPr marL="19796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2pPr>
      <a:lvl3pPr marL="395935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3pPr>
      <a:lvl4pPr marL="59390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4pPr>
      <a:lvl5pPr marL="791870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5pPr>
      <a:lvl6pPr marL="989838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6pPr>
      <a:lvl7pPr marL="1187806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7pPr>
      <a:lvl8pPr marL="1385773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8pPr>
      <a:lvl9pPr marL="1583741" algn="l" defTabSz="395935" rtl="0" eaLnBrk="1" latinLnBrk="0" hangingPunct="1">
        <a:defRPr sz="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93C9D636-BE0F-CC7F-D2AE-8558B4BB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90636" y="638632"/>
            <a:ext cx="1050740" cy="105074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753C13-C815-A0BB-2996-DA1C7AC41507}"/>
              </a:ext>
            </a:extLst>
          </p:cNvPr>
          <p:cNvSpPr/>
          <p:nvPr/>
        </p:nvSpPr>
        <p:spPr>
          <a:xfrm>
            <a:off x="3167973" y="2927396"/>
            <a:ext cx="737819" cy="595083"/>
          </a:xfrm>
          <a:prstGeom prst="roundRect">
            <a:avLst>
              <a:gd name="adj" fmla="val 110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6D735B8-CD3F-8AF8-DE8A-77BD51BF2380}"/>
              </a:ext>
            </a:extLst>
          </p:cNvPr>
          <p:cNvSpPr/>
          <p:nvPr/>
        </p:nvSpPr>
        <p:spPr>
          <a:xfrm>
            <a:off x="1025792" y="183990"/>
            <a:ext cx="2880000" cy="815300"/>
          </a:xfrm>
          <a:prstGeom prst="wedgeRoundRectCallout">
            <a:avLst>
              <a:gd name="adj1" fmla="val -55723"/>
              <a:gd name="adj2" fmla="val 34855"/>
              <a:gd name="adj3" fmla="val 16667"/>
            </a:avLst>
          </a:prstGeom>
          <a:solidFill>
            <a:srgbClr val="FFE5A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smother his baby and so not save the townspeople. An important principle in ethics is that killing people is just wrong.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428EEC7-BAA8-D5BC-7ABB-941506FAC094}"/>
              </a:ext>
            </a:extLst>
          </p:cNvPr>
          <p:cNvSpPr/>
          <p:nvPr/>
        </p:nvSpPr>
        <p:spPr>
          <a:xfrm>
            <a:off x="1025792" y="1147075"/>
            <a:ext cx="2880000" cy="815300"/>
          </a:xfrm>
          <a:prstGeom prst="wedgeRoundRectCallout">
            <a:avLst>
              <a:gd name="adj1" fmla="val -55689"/>
              <a:gd name="adj2" fmla="val -34455"/>
              <a:gd name="adj3" fmla="val 16667"/>
            </a:avLst>
          </a:prstGeom>
          <a:solidFill>
            <a:srgbClr val="CCE8F8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the rider in order to avoid the deaths of the other riders behind him. An important principle in ethics is to think about the greater good.</a:t>
            </a:r>
            <a:endParaRPr lang="en-GB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1A1F184-DD69-0182-8EE1-2D72F24A8E8A}"/>
              </a:ext>
            </a:extLst>
          </p:cNvPr>
          <p:cNvSpPr/>
          <p:nvPr/>
        </p:nvSpPr>
        <p:spPr>
          <a:xfrm flipH="1">
            <a:off x="60007" y="2357213"/>
            <a:ext cx="2880000" cy="815300"/>
          </a:xfrm>
          <a:prstGeom prst="wedgeRoundRectCallout">
            <a:avLst>
              <a:gd name="adj1" fmla="val -56493"/>
              <a:gd name="adj2" fmla="val 33256"/>
              <a:gd name="adj3" fmla="val 16667"/>
            </a:avLst>
          </a:prstGeom>
          <a:solidFill>
            <a:srgbClr val="FFE5AB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 NOT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crash the rider and so not avoid the deaths of the other riders behind him. An important principle in ethics is that killing people is just wrong.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332DF72-DFFF-B441-66A0-17E7D6E0676B}"/>
              </a:ext>
            </a:extLst>
          </p:cNvPr>
          <p:cNvSpPr/>
          <p:nvPr/>
        </p:nvSpPr>
        <p:spPr>
          <a:xfrm flipH="1">
            <a:off x="60007" y="3320298"/>
            <a:ext cx="2880000" cy="815300"/>
          </a:xfrm>
          <a:prstGeom prst="wedgeRoundRectCallout">
            <a:avLst>
              <a:gd name="adj1" fmla="val -56460"/>
              <a:gd name="adj2" fmla="val -35088"/>
              <a:gd name="adj3" fmla="val 16667"/>
            </a:avLst>
          </a:prstGeom>
          <a:solidFill>
            <a:srgbClr val="CCE8F8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GB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n-GB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smother his baby to save the townspeople. An important principle in ethics is to think about the greater good.</a:t>
            </a:r>
          </a:p>
        </p:txBody>
      </p:sp>
    </p:spTree>
    <p:extLst>
      <p:ext uri="{BB962C8B-B14F-4D97-AF65-F5344CB8AC3E}">
        <p14:creationId xmlns:p14="http://schemas.microsoft.com/office/powerpoint/2010/main" val="427989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114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Claessens</dc:creator>
  <cp:lastModifiedBy>Scott Claessens</cp:lastModifiedBy>
  <cp:revision>2</cp:revision>
  <cp:lastPrinted>2025-06-30T14:05:39Z</cp:lastPrinted>
  <dcterms:created xsi:type="dcterms:W3CDTF">2025-05-27T10:13:23Z</dcterms:created>
  <dcterms:modified xsi:type="dcterms:W3CDTF">2025-06-30T14:06:19Z</dcterms:modified>
</cp:coreProperties>
</file>