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a simple example</a:t>
            </a:r>
          </a:p>
        </p:txBody>
      </p:sp>
      <p:pic>
        <p:nvPicPr>
          <p:cNvPr descr="DST_card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Scott Coffin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my contribution</a:t>
            </a:r>
          </a:p>
        </p:txBody>
      </p:sp>
      <p:pic>
        <p:nvPicPr>
          <p:cNvPr descr="DST_card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Paint smoke</a:t>
            </a:r>
          </a:p>
          <a:p>
            <a:pPr lvl="0" indent="0" marL="0">
              <a:buNone/>
            </a:pPr>
            <a:r>
              <a:rPr/>
              <a:t>You can simply replace the following with your personalized selections</a:t>
            </a:r>
          </a:p>
        </p:txBody>
      </p:sp>
      <p:pic>
        <p:nvPicPr>
          <p:cNvPr descr="DST_card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T_cards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T_cards_files/figure-pptx/unnamed-chunk-4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T_cards_files/figure-pptx/unnamed-chunk-4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T_cards_files/figure-pptx/unnamed-chunk-4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Mosaic</a:t>
            </a:r>
          </a:p>
        </p:txBody>
      </p:sp>
      <p:pic>
        <p:nvPicPr>
          <p:cNvPr descr="DST_card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keywords/>
  <dcterms:created xsi:type="dcterms:W3CDTF">2025-05-15T21:33:25Z</dcterms:created>
  <dcterms:modified xsi:type="dcterms:W3CDTF">2025-05-15T21:33:25Z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