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69" r:id="rId6"/>
    <p:sldId id="27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5CC39-D9FA-4EB3-8433-E9FA1AC40559}" v="1" dt="2020-05-18T13:47:59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ues Mariton / MARC DORCEL" userId="e2f5e336-c3ed-432e-b359-039da12a3442" providerId="ADAL" clId="{7795CC39-D9FA-4EB3-8433-E9FA1AC40559}"/>
    <pc:docChg chg="modSld">
      <pc:chgData name="Hugues Mariton / MARC DORCEL" userId="e2f5e336-c3ed-432e-b359-039da12a3442" providerId="ADAL" clId="{7795CC39-D9FA-4EB3-8433-E9FA1AC40559}" dt="2020-05-18T13:48:09.227" v="8" actId="1035"/>
      <pc:docMkLst>
        <pc:docMk/>
      </pc:docMkLst>
      <pc:sldChg chg="addSp modSp">
        <pc:chgData name="Hugues Mariton / MARC DORCEL" userId="e2f5e336-c3ed-432e-b359-039da12a3442" providerId="ADAL" clId="{7795CC39-D9FA-4EB3-8433-E9FA1AC40559}" dt="2020-05-18T13:48:09.227" v="8" actId="1035"/>
        <pc:sldMkLst>
          <pc:docMk/>
          <pc:sldMk cId="2634293683" sldId="269"/>
        </pc:sldMkLst>
        <pc:spChg chg="add mod">
          <ac:chgData name="Hugues Mariton / MARC DORCEL" userId="e2f5e336-c3ed-432e-b359-039da12a3442" providerId="ADAL" clId="{7795CC39-D9FA-4EB3-8433-E9FA1AC40559}" dt="2020-05-18T13:48:01.689" v="3" actId="20577"/>
          <ac:spMkLst>
            <pc:docMk/>
            <pc:sldMk cId="2634293683" sldId="269"/>
            <ac:spMk id="96" creationId="{140CDF6B-D247-4250-93DC-ED3D0DC86F4A}"/>
          </ac:spMkLst>
        </pc:spChg>
        <pc:picChg chg="add mod">
          <ac:chgData name="Hugues Mariton / MARC DORCEL" userId="e2f5e336-c3ed-432e-b359-039da12a3442" providerId="ADAL" clId="{7795CC39-D9FA-4EB3-8433-E9FA1AC40559}" dt="2020-05-18T13:48:09.227" v="8" actId="1035"/>
          <ac:picMkLst>
            <pc:docMk/>
            <pc:sldMk cId="2634293683" sldId="269"/>
            <ac:picMk id="97" creationId="{C9755418-0E79-479D-A228-ED0AB89B0248}"/>
          </ac:picMkLst>
        </pc:picChg>
        <pc:picChg chg="add mod">
          <ac:chgData name="Hugues Mariton / MARC DORCEL" userId="e2f5e336-c3ed-432e-b359-039da12a3442" providerId="ADAL" clId="{7795CC39-D9FA-4EB3-8433-E9FA1AC40559}" dt="2020-05-18T13:48:09.227" v="8" actId="1035"/>
          <ac:picMkLst>
            <pc:docMk/>
            <pc:sldMk cId="2634293683" sldId="269"/>
            <ac:picMk id="98" creationId="{999CAD73-4B7B-4C4F-AF66-00FCA85778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37D819-551C-4CB0-AB2D-7BC340DEA07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8E2BE-D4EF-4EE3-97C6-EA017BCD1380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CF31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09" y="666855"/>
            <a:ext cx="5758388" cy="27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7243"/>
            <a:ext cx="12192000" cy="1157844"/>
          </a:xfrm>
          <a:prstGeom prst="rect">
            <a:avLst/>
          </a:prstGeom>
          <a:solidFill>
            <a:srgbClr val="CF318F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7395"/>
            <a:ext cx="9720072" cy="7685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90349"/>
            <a:ext cx="9720073" cy="47026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D819-551C-4CB0-AB2D-7BC340DEA07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10" name="Straight Connector 6"/>
          <p:cNvCxnSpPr/>
          <p:nvPr/>
        </p:nvCxnSpPr>
        <p:spPr>
          <a:xfrm flipV="1">
            <a:off x="560120" y="114479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0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D819-551C-4CB0-AB2D-7BC340DEA07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2BE-D4EF-4EE3-97C6-EA017BCD1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31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ORC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504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D819-551C-4CB0-AB2D-7BC340DEA07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2BE-D4EF-4EE3-97C6-EA017BCD1380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84443" cy="58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CF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D819-551C-4CB0-AB2D-7BC340DEA07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2BE-D4EF-4EE3-97C6-EA017BCD1380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CF31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8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37D819-551C-4CB0-AB2D-7BC340DEA07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58E2BE-D4EF-4EE3-97C6-EA017BCD1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6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svg"/><Relationship Id="rId1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12" Type="http://schemas.openxmlformats.org/officeDocument/2006/relationships/image" Target="../media/image14.png"/><Relationship Id="rId1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17.svg"/><Relationship Id="rId15" Type="http://schemas.openxmlformats.org/officeDocument/2006/relationships/image" Target="../media/image21.svg"/><Relationship Id="rId10" Type="http://schemas.openxmlformats.org/officeDocument/2006/relationships/image" Target="../media/image12.png"/><Relationship Id="rId19" Type="http://schemas.openxmlformats.org/officeDocument/2006/relationships/image" Target="../media/image19.svg"/><Relationship Id="rId4" Type="http://schemas.openxmlformats.org/officeDocument/2006/relationships/image" Target="../media/image16.png"/><Relationship Id="rId9" Type="http://schemas.openxmlformats.org/officeDocument/2006/relationships/image" Target="../media/image7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37F97E-66C9-418F-832D-363B6F870B17}"/>
              </a:ext>
            </a:extLst>
          </p:cNvPr>
          <p:cNvSpPr/>
          <p:nvPr/>
        </p:nvSpPr>
        <p:spPr>
          <a:xfrm>
            <a:off x="-9582" y="1153757"/>
            <a:ext cx="1583748" cy="571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2EF16-DCEF-4626-995F-1C3A6759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à date</a:t>
            </a:r>
          </a:p>
        </p:txBody>
      </p:sp>
      <p:pic>
        <p:nvPicPr>
          <p:cNvPr id="7" name="Graphique 6" descr="Afrique">
            <a:extLst>
              <a:ext uri="{FF2B5EF4-FFF2-40B4-BE49-F238E27FC236}">
                <a16:creationId xmlns:a16="http://schemas.microsoft.com/office/drawing/2014/main" id="{C9F2FB44-29DD-4FD5-B194-8CA5754BA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720" y="5335016"/>
            <a:ext cx="469232" cy="469232"/>
          </a:xfrm>
          <a:prstGeom prst="rect">
            <a:avLst/>
          </a:prstGeom>
        </p:spPr>
      </p:pic>
      <p:pic>
        <p:nvPicPr>
          <p:cNvPr id="17" name="Graphique 16" descr="Internet">
            <a:extLst>
              <a:ext uri="{FF2B5EF4-FFF2-40B4-BE49-F238E27FC236}">
                <a16:creationId xmlns:a16="http://schemas.microsoft.com/office/drawing/2014/main" id="{213C9D0D-6968-4D15-BDDD-E78B2A8AD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1590" y="1258083"/>
            <a:ext cx="607758" cy="60775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4150046-78DD-41CF-8ACC-CC15FADF2B00}"/>
              </a:ext>
            </a:extLst>
          </p:cNvPr>
          <p:cNvSpPr txBox="1"/>
          <p:nvPr/>
        </p:nvSpPr>
        <p:spPr>
          <a:xfrm>
            <a:off x="3635863" y="3903457"/>
            <a:ext cx="122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DORCEL.COM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EB9013E-7ED8-4CE1-A277-27C65C247592}"/>
              </a:ext>
            </a:extLst>
          </p:cNvPr>
          <p:cNvSpPr txBox="1"/>
          <p:nvPr/>
        </p:nvSpPr>
        <p:spPr>
          <a:xfrm>
            <a:off x="3917996" y="4373701"/>
            <a:ext cx="522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BLOG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788B504-E378-4D06-9B1F-74326B38EB1F}"/>
              </a:ext>
            </a:extLst>
          </p:cNvPr>
          <p:cNvSpPr txBox="1"/>
          <p:nvPr/>
        </p:nvSpPr>
        <p:spPr>
          <a:xfrm>
            <a:off x="3917996" y="4551398"/>
            <a:ext cx="1180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INFO BOUTIQUES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DC78725-158A-4825-A648-AB0E7A3107CB}"/>
              </a:ext>
            </a:extLst>
          </p:cNvPr>
          <p:cNvSpPr txBox="1"/>
          <p:nvPr/>
        </p:nvSpPr>
        <p:spPr>
          <a:xfrm>
            <a:off x="2978645" y="2145380"/>
            <a:ext cx="2223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MARCDORCELGROUP.COM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6C72FB-3AEE-4E5B-AE9A-F1310E125E57}"/>
              </a:ext>
            </a:extLst>
          </p:cNvPr>
          <p:cNvSpPr txBox="1"/>
          <p:nvPr/>
        </p:nvSpPr>
        <p:spPr>
          <a:xfrm>
            <a:off x="3277102" y="244326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CP / info groupe RH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15689B4-F71D-4470-80B8-0B14C0135CB1}"/>
              </a:ext>
            </a:extLst>
          </p:cNvPr>
          <p:cNvSpPr txBox="1"/>
          <p:nvPr/>
        </p:nvSpPr>
        <p:spPr>
          <a:xfrm>
            <a:off x="3277102" y="2620958"/>
            <a:ext cx="18101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Comment trouver les chaînes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511E743-C3C8-493A-87E3-08FF3484098F}"/>
              </a:ext>
            </a:extLst>
          </p:cNvPr>
          <p:cNvSpPr txBox="1"/>
          <p:nvPr/>
        </p:nvSpPr>
        <p:spPr>
          <a:xfrm>
            <a:off x="3277102" y="2828722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Extranet 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928A73A-DADE-4CE2-8643-3AC3D43A52E9}"/>
              </a:ext>
            </a:extLst>
          </p:cNvPr>
          <p:cNvSpPr txBox="1"/>
          <p:nvPr/>
        </p:nvSpPr>
        <p:spPr>
          <a:xfrm>
            <a:off x="3277102" y="3039943"/>
            <a:ext cx="11480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Info commerciale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4C00C6-07F3-4C96-9F40-5BD59A5240FE}"/>
              </a:ext>
            </a:extLst>
          </p:cNvPr>
          <p:cNvSpPr txBox="1"/>
          <p:nvPr/>
        </p:nvSpPr>
        <p:spPr>
          <a:xfrm>
            <a:off x="3959647" y="5516244"/>
            <a:ext cx="156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DORCELTVAFRICA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9D1717A-4341-4FD8-9313-199FAF8AE4FD}"/>
              </a:ext>
            </a:extLst>
          </p:cNvPr>
          <p:cNvSpPr txBox="1"/>
          <p:nvPr/>
        </p:nvSpPr>
        <p:spPr>
          <a:xfrm>
            <a:off x="4276384" y="5724008"/>
            <a:ext cx="18101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Comment trouver les chaînes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68A0DE2-958B-45DF-8732-B3C164D31E33}"/>
              </a:ext>
            </a:extLst>
          </p:cNvPr>
          <p:cNvSpPr txBox="1"/>
          <p:nvPr/>
        </p:nvSpPr>
        <p:spPr>
          <a:xfrm>
            <a:off x="4276384" y="5927881"/>
            <a:ext cx="1963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Comment accéder aux contenus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F2C3752-EA9C-43E4-8D7B-75DBD209922B}"/>
              </a:ext>
            </a:extLst>
          </p:cNvPr>
          <p:cNvSpPr txBox="1"/>
          <p:nvPr/>
        </p:nvSpPr>
        <p:spPr>
          <a:xfrm>
            <a:off x="3917996" y="4164330"/>
            <a:ext cx="1359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Présentation services</a:t>
            </a:r>
          </a:p>
        </p:txBody>
      </p: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A57573C8-EC8E-418A-ADED-83AC413D381F}"/>
              </a:ext>
            </a:extLst>
          </p:cNvPr>
          <p:cNvCxnSpPr>
            <a:cxnSpLocks/>
            <a:stCxn id="18" idx="3"/>
            <a:endCxn id="106" idx="1"/>
          </p:cNvCxnSpPr>
          <p:nvPr/>
        </p:nvCxnSpPr>
        <p:spPr>
          <a:xfrm flipV="1">
            <a:off x="4856775" y="3233177"/>
            <a:ext cx="3741408" cy="824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AC4D3743-9FE1-45DE-AF96-78DCA3B37B6F}"/>
              </a:ext>
            </a:extLst>
          </p:cNvPr>
          <p:cNvCxnSpPr>
            <a:cxnSpLocks/>
            <a:stCxn id="18" idx="3"/>
            <a:endCxn id="107" idx="1"/>
          </p:cNvCxnSpPr>
          <p:nvPr/>
        </p:nvCxnSpPr>
        <p:spPr>
          <a:xfrm flipV="1">
            <a:off x="4856775" y="1778096"/>
            <a:ext cx="3741408" cy="2279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227C88D9-C141-4F47-B460-F4C55BDDCF38}"/>
              </a:ext>
            </a:extLst>
          </p:cNvPr>
          <p:cNvCxnSpPr>
            <a:cxnSpLocks/>
            <a:stCxn id="18" idx="3"/>
            <a:endCxn id="108" idx="1"/>
          </p:cNvCxnSpPr>
          <p:nvPr/>
        </p:nvCxnSpPr>
        <p:spPr>
          <a:xfrm flipV="1">
            <a:off x="4856775" y="2091813"/>
            <a:ext cx="3741408" cy="196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17D0F7EF-E7C7-4D1E-BEAB-6A5FA56F3A67}"/>
              </a:ext>
            </a:extLst>
          </p:cNvPr>
          <p:cNvCxnSpPr>
            <a:cxnSpLocks/>
            <a:stCxn id="18" idx="3"/>
            <a:endCxn id="109" idx="1"/>
          </p:cNvCxnSpPr>
          <p:nvPr/>
        </p:nvCxnSpPr>
        <p:spPr>
          <a:xfrm flipV="1">
            <a:off x="4856775" y="2369688"/>
            <a:ext cx="3741408" cy="1687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208DB26B-E649-45A4-9E5D-82A8E1998F21}"/>
              </a:ext>
            </a:extLst>
          </p:cNvPr>
          <p:cNvCxnSpPr>
            <a:cxnSpLocks/>
            <a:stCxn id="18" idx="3"/>
            <a:endCxn id="110" idx="1"/>
          </p:cNvCxnSpPr>
          <p:nvPr/>
        </p:nvCxnSpPr>
        <p:spPr>
          <a:xfrm flipV="1">
            <a:off x="4856775" y="2656401"/>
            <a:ext cx="3741408" cy="1400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DE90FF84-65DB-4213-B5DC-ACF95BAF3E39}"/>
              </a:ext>
            </a:extLst>
          </p:cNvPr>
          <p:cNvCxnSpPr>
            <a:cxnSpLocks/>
            <a:stCxn id="18" idx="3"/>
            <a:endCxn id="121" idx="1"/>
          </p:cNvCxnSpPr>
          <p:nvPr/>
        </p:nvCxnSpPr>
        <p:spPr>
          <a:xfrm flipV="1">
            <a:off x="4856775" y="2928600"/>
            <a:ext cx="3741408" cy="1128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C80EFE83-3140-489E-B5DC-2C8F30EBC1C8}"/>
              </a:ext>
            </a:extLst>
          </p:cNvPr>
          <p:cNvCxnSpPr>
            <a:cxnSpLocks/>
            <a:stCxn id="34" idx="3"/>
            <a:endCxn id="107" idx="1"/>
          </p:cNvCxnSpPr>
          <p:nvPr/>
        </p:nvCxnSpPr>
        <p:spPr>
          <a:xfrm flipV="1">
            <a:off x="5201946" y="1778096"/>
            <a:ext cx="3396237" cy="521173"/>
          </a:xfrm>
          <a:prstGeom prst="bentConnector3">
            <a:avLst>
              <a:gd name="adj1" fmla="val 44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DE1A0FC-5EC0-4E9C-9ABA-E2A9B08DBAAE}"/>
              </a:ext>
            </a:extLst>
          </p:cNvPr>
          <p:cNvCxnSpPr>
            <a:cxnSpLocks/>
            <a:stCxn id="41" idx="3"/>
            <a:endCxn id="106" idx="2"/>
          </p:cNvCxnSpPr>
          <p:nvPr/>
        </p:nvCxnSpPr>
        <p:spPr>
          <a:xfrm flipV="1">
            <a:off x="6240383" y="3387065"/>
            <a:ext cx="3025579" cy="2667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que 76" descr="Antenne relais téléphonique">
            <a:extLst>
              <a:ext uri="{FF2B5EF4-FFF2-40B4-BE49-F238E27FC236}">
                <a16:creationId xmlns:a16="http://schemas.microsoft.com/office/drawing/2014/main" id="{0299D420-3473-494C-8AC5-CFA96E732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809" y="3402008"/>
            <a:ext cx="527332" cy="527332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3998300A-0EC2-45A1-B587-E93A0B158378}"/>
              </a:ext>
            </a:extLst>
          </p:cNvPr>
          <p:cNvSpPr txBox="1"/>
          <p:nvPr/>
        </p:nvSpPr>
        <p:spPr>
          <a:xfrm>
            <a:off x="0" y="4060652"/>
            <a:ext cx="10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Opérateurs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2D4DC5A-2661-4BFA-9A28-808F939E406A}"/>
              </a:ext>
            </a:extLst>
          </p:cNvPr>
          <p:cNvSpPr txBox="1"/>
          <p:nvPr/>
        </p:nvSpPr>
        <p:spPr>
          <a:xfrm>
            <a:off x="298457" y="4358533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Chaînes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5D0564E-EBF4-4BAA-8F6A-184D50FF89ED}"/>
              </a:ext>
            </a:extLst>
          </p:cNvPr>
          <p:cNvSpPr txBox="1"/>
          <p:nvPr/>
        </p:nvSpPr>
        <p:spPr>
          <a:xfrm>
            <a:off x="298457" y="459325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VOD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31834DF-A53F-4772-BB7E-E2A174377F8D}"/>
              </a:ext>
            </a:extLst>
          </p:cNvPr>
          <p:cNvSpPr txBox="1"/>
          <p:nvPr/>
        </p:nvSpPr>
        <p:spPr>
          <a:xfrm>
            <a:off x="298457" y="4837276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SVOD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B1F61B83-E44F-4DA9-A7E6-8C29BE4E5A7C}"/>
              </a:ext>
            </a:extLst>
          </p:cNvPr>
          <p:cNvCxnSpPr>
            <a:cxnSpLocks/>
            <a:stCxn id="40" idx="1"/>
            <a:endCxn id="81" idx="3"/>
          </p:cNvCxnSpPr>
          <p:nvPr/>
        </p:nvCxnSpPr>
        <p:spPr>
          <a:xfrm rot="10800000">
            <a:off x="933568" y="4485492"/>
            <a:ext cx="3342817" cy="1365475"/>
          </a:xfrm>
          <a:prstGeom prst="bentConnector3">
            <a:avLst>
              <a:gd name="adj1" fmla="val 63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2D36CDD8-2558-4A02-B73C-56A280E3D3C1}"/>
              </a:ext>
            </a:extLst>
          </p:cNvPr>
          <p:cNvCxnSpPr>
            <a:cxnSpLocks/>
            <a:stCxn id="36" idx="1"/>
            <a:endCxn id="80" idx="3"/>
          </p:cNvCxnSpPr>
          <p:nvPr/>
        </p:nvCxnSpPr>
        <p:spPr>
          <a:xfrm rot="10800000" flipV="1">
            <a:off x="1015534" y="2747915"/>
            <a:ext cx="2261568" cy="1466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1F0CCA9-542C-40F2-92C3-F8F375EB27B0}"/>
              </a:ext>
            </a:extLst>
          </p:cNvPr>
          <p:cNvSpPr txBox="1"/>
          <p:nvPr/>
        </p:nvSpPr>
        <p:spPr>
          <a:xfrm>
            <a:off x="2869805" y="140589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ONLINE</a:t>
            </a:r>
          </a:p>
        </p:txBody>
      </p:sp>
      <p:pic>
        <p:nvPicPr>
          <p:cNvPr id="90" name="Graphique 89" descr="Clap">
            <a:extLst>
              <a:ext uri="{FF2B5EF4-FFF2-40B4-BE49-F238E27FC236}">
                <a16:creationId xmlns:a16="http://schemas.microsoft.com/office/drawing/2014/main" id="{5459AEA9-5B1D-4F41-BFCF-B12DCBB51E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9524" y="6565598"/>
            <a:ext cx="240790" cy="240790"/>
          </a:xfrm>
          <a:prstGeom prst="rect">
            <a:avLst/>
          </a:prstGeom>
        </p:spPr>
      </p:pic>
      <p:pic>
        <p:nvPicPr>
          <p:cNvPr id="91" name="Graphique 90" descr="Jouer">
            <a:extLst>
              <a:ext uri="{FF2B5EF4-FFF2-40B4-BE49-F238E27FC236}">
                <a16:creationId xmlns:a16="http://schemas.microsoft.com/office/drawing/2014/main" id="{A7395FA3-E422-4EF0-9CF5-D502552F30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1554" y="6565598"/>
            <a:ext cx="240790" cy="240790"/>
          </a:xfrm>
          <a:prstGeom prst="rect">
            <a:avLst/>
          </a:prstGeom>
        </p:spPr>
      </p:pic>
      <p:pic>
        <p:nvPicPr>
          <p:cNvPr id="96" name="Graphique 95" descr="Télévision">
            <a:extLst>
              <a:ext uri="{FF2B5EF4-FFF2-40B4-BE49-F238E27FC236}">
                <a16:creationId xmlns:a16="http://schemas.microsoft.com/office/drawing/2014/main" id="{7FD0D8B3-B214-4BA7-825B-54F1288E6B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7263" y="6565598"/>
            <a:ext cx="240790" cy="240790"/>
          </a:xfrm>
          <a:prstGeom prst="rect">
            <a:avLst/>
          </a:prstGeom>
        </p:spPr>
      </p:pic>
      <p:pic>
        <p:nvPicPr>
          <p:cNvPr id="97" name="Graphique 96" descr="Panier">
            <a:extLst>
              <a:ext uri="{FF2B5EF4-FFF2-40B4-BE49-F238E27FC236}">
                <a16:creationId xmlns:a16="http://schemas.microsoft.com/office/drawing/2014/main" id="{68A882F5-B78A-41C5-9573-FC2B76AE54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65211" y="6565598"/>
            <a:ext cx="240790" cy="240790"/>
          </a:xfrm>
          <a:prstGeom prst="rect">
            <a:avLst/>
          </a:prstGeom>
        </p:spPr>
      </p:pic>
      <p:sp>
        <p:nvSpPr>
          <p:cNvPr id="98" name="ZoneTexte 97">
            <a:extLst>
              <a:ext uri="{FF2B5EF4-FFF2-40B4-BE49-F238E27FC236}">
                <a16:creationId xmlns:a16="http://schemas.microsoft.com/office/drawing/2014/main" id="{65CA9C74-5784-412B-981D-EF69A9DB603D}"/>
              </a:ext>
            </a:extLst>
          </p:cNvPr>
          <p:cNvSpPr txBox="1"/>
          <p:nvPr/>
        </p:nvSpPr>
        <p:spPr>
          <a:xfrm>
            <a:off x="1870314" y="653210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Films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4B514665-2CEE-4C72-846D-5CCDCCF5F3BC}"/>
              </a:ext>
            </a:extLst>
          </p:cNvPr>
          <p:cNvSpPr txBox="1"/>
          <p:nvPr/>
        </p:nvSpPr>
        <p:spPr>
          <a:xfrm>
            <a:off x="2742344" y="653210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Scènes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8358B43-3F54-4E40-BB47-92D4E2960331}"/>
              </a:ext>
            </a:extLst>
          </p:cNvPr>
          <p:cNvSpPr txBox="1"/>
          <p:nvPr/>
        </p:nvSpPr>
        <p:spPr>
          <a:xfrm>
            <a:off x="3613375" y="6532105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Chaînes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2CCA1538-1A8D-4E69-9285-B8AEB0B9B21C}"/>
              </a:ext>
            </a:extLst>
          </p:cNvPr>
          <p:cNvSpPr txBox="1"/>
          <p:nvPr/>
        </p:nvSpPr>
        <p:spPr>
          <a:xfrm>
            <a:off x="4591323" y="653210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E-commerce</a:t>
            </a:r>
          </a:p>
        </p:txBody>
      </p:sp>
      <p:pic>
        <p:nvPicPr>
          <p:cNvPr id="102" name="Graphique 101" descr="Télécharger">
            <a:extLst>
              <a:ext uri="{FF2B5EF4-FFF2-40B4-BE49-F238E27FC236}">
                <a16:creationId xmlns:a16="http://schemas.microsoft.com/office/drawing/2014/main" id="{EB0BFAC9-59EF-4A35-B41E-3801E16A76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24822" y="6573394"/>
            <a:ext cx="225199" cy="225199"/>
          </a:xfrm>
          <a:prstGeom prst="rect">
            <a:avLst/>
          </a:prstGeom>
        </p:spPr>
      </p:pic>
      <p:sp>
        <p:nvSpPr>
          <p:cNvPr id="103" name="ZoneTexte 102">
            <a:extLst>
              <a:ext uri="{FF2B5EF4-FFF2-40B4-BE49-F238E27FC236}">
                <a16:creationId xmlns:a16="http://schemas.microsoft.com/office/drawing/2014/main" id="{BE8D148C-F911-48D2-B873-F9D318BD708E}"/>
              </a:ext>
            </a:extLst>
          </p:cNvPr>
          <p:cNvSpPr txBox="1"/>
          <p:nvPr/>
        </p:nvSpPr>
        <p:spPr>
          <a:xfrm>
            <a:off x="5695762" y="6532105"/>
            <a:ext cx="800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Download</a:t>
            </a:r>
          </a:p>
        </p:txBody>
      </p:sp>
      <p:pic>
        <p:nvPicPr>
          <p:cNvPr id="104" name="Graphique 103" descr="Panier">
            <a:extLst>
              <a:ext uri="{FF2B5EF4-FFF2-40B4-BE49-F238E27FC236}">
                <a16:creationId xmlns:a16="http://schemas.microsoft.com/office/drawing/2014/main" id="{E96E83F9-7682-44D2-B2E0-D9E2ABCA35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29809" y="2525382"/>
            <a:ext cx="240790" cy="240790"/>
          </a:xfrm>
          <a:prstGeom prst="rect">
            <a:avLst/>
          </a:prstGeom>
        </p:spPr>
      </p:pic>
      <p:pic>
        <p:nvPicPr>
          <p:cNvPr id="105" name="Graphique 104" descr="Clap">
            <a:extLst>
              <a:ext uri="{FF2B5EF4-FFF2-40B4-BE49-F238E27FC236}">
                <a16:creationId xmlns:a16="http://schemas.microsoft.com/office/drawing/2014/main" id="{1CF41C25-CE5E-419F-93AC-212AACDD6A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5644" y="3045853"/>
            <a:ext cx="240790" cy="240790"/>
          </a:xfrm>
          <a:prstGeom prst="rect">
            <a:avLst/>
          </a:prstGeom>
        </p:spPr>
      </p:pic>
      <p:sp>
        <p:nvSpPr>
          <p:cNvPr id="106" name="ZoneTexte 105">
            <a:extLst>
              <a:ext uri="{FF2B5EF4-FFF2-40B4-BE49-F238E27FC236}">
                <a16:creationId xmlns:a16="http://schemas.microsoft.com/office/drawing/2014/main" id="{45696E6F-911B-4304-87B6-CE30D248E4E7}"/>
              </a:ext>
            </a:extLst>
          </p:cNvPr>
          <p:cNvSpPr txBox="1"/>
          <p:nvPr/>
        </p:nvSpPr>
        <p:spPr>
          <a:xfrm>
            <a:off x="8598183" y="3079288"/>
            <a:ext cx="1335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DORCELVISION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488A6F2E-F6E9-44AB-A035-582634A672D7}"/>
              </a:ext>
            </a:extLst>
          </p:cNvPr>
          <p:cNvSpPr txBox="1"/>
          <p:nvPr/>
        </p:nvSpPr>
        <p:spPr>
          <a:xfrm>
            <a:off x="8598183" y="1624207"/>
            <a:ext cx="118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DORCELCLUB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0328621-DA79-48C3-9598-8B303B539F45}"/>
              </a:ext>
            </a:extLst>
          </p:cNvPr>
          <p:cNvSpPr txBox="1"/>
          <p:nvPr/>
        </p:nvSpPr>
        <p:spPr>
          <a:xfrm>
            <a:off x="8598183" y="1937924"/>
            <a:ext cx="17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DORCELEXPERIENCE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1C85FC8F-A94F-4DA2-A4ED-5C2A5F3C1F2B}"/>
              </a:ext>
            </a:extLst>
          </p:cNvPr>
          <p:cNvSpPr txBox="1"/>
          <p:nvPr/>
        </p:nvSpPr>
        <p:spPr>
          <a:xfrm>
            <a:off x="8598183" y="2215799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XILLIMITE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CD48DF02-E488-49A5-BA04-01FAF77BF112}"/>
              </a:ext>
            </a:extLst>
          </p:cNvPr>
          <p:cNvSpPr txBox="1"/>
          <p:nvPr/>
        </p:nvSpPr>
        <p:spPr>
          <a:xfrm>
            <a:off x="8598183" y="2502512"/>
            <a:ext cx="1288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DORCELSTORE</a:t>
            </a:r>
          </a:p>
        </p:txBody>
      </p:sp>
      <p:pic>
        <p:nvPicPr>
          <p:cNvPr id="111" name="Graphique 110" descr="Clap">
            <a:extLst>
              <a:ext uri="{FF2B5EF4-FFF2-40B4-BE49-F238E27FC236}">
                <a16:creationId xmlns:a16="http://schemas.microsoft.com/office/drawing/2014/main" id="{7E321E49-FFAF-43A1-960C-B5BE43DDA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5644" y="1662249"/>
            <a:ext cx="240790" cy="240790"/>
          </a:xfrm>
          <a:prstGeom prst="rect">
            <a:avLst/>
          </a:prstGeom>
        </p:spPr>
      </p:pic>
      <p:pic>
        <p:nvPicPr>
          <p:cNvPr id="112" name="Graphique 111" descr="Clap">
            <a:extLst>
              <a:ext uri="{FF2B5EF4-FFF2-40B4-BE49-F238E27FC236}">
                <a16:creationId xmlns:a16="http://schemas.microsoft.com/office/drawing/2014/main" id="{327A782C-56B2-452F-8523-F9DF59966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5644" y="1945468"/>
            <a:ext cx="240790" cy="240790"/>
          </a:xfrm>
          <a:prstGeom prst="rect">
            <a:avLst/>
          </a:prstGeom>
        </p:spPr>
      </p:pic>
      <p:pic>
        <p:nvPicPr>
          <p:cNvPr id="113" name="Graphique 112" descr="Clap">
            <a:extLst>
              <a:ext uri="{FF2B5EF4-FFF2-40B4-BE49-F238E27FC236}">
                <a16:creationId xmlns:a16="http://schemas.microsoft.com/office/drawing/2014/main" id="{1B52C3D3-D1A0-409B-A2F2-E08344DCEF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5644" y="2183201"/>
            <a:ext cx="240790" cy="240790"/>
          </a:xfrm>
          <a:prstGeom prst="rect">
            <a:avLst/>
          </a:prstGeom>
        </p:spPr>
      </p:pic>
      <p:pic>
        <p:nvPicPr>
          <p:cNvPr id="114" name="Graphique 113" descr="Jouer">
            <a:extLst>
              <a:ext uri="{FF2B5EF4-FFF2-40B4-BE49-F238E27FC236}">
                <a16:creationId xmlns:a16="http://schemas.microsoft.com/office/drawing/2014/main" id="{EFC0B4DF-C21B-4DC5-954E-F5AC3BD9F0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31864" y="1945468"/>
            <a:ext cx="240790" cy="240790"/>
          </a:xfrm>
          <a:prstGeom prst="rect">
            <a:avLst/>
          </a:prstGeom>
        </p:spPr>
      </p:pic>
      <p:pic>
        <p:nvPicPr>
          <p:cNvPr id="115" name="Graphique 114" descr="Jouer">
            <a:extLst>
              <a:ext uri="{FF2B5EF4-FFF2-40B4-BE49-F238E27FC236}">
                <a16:creationId xmlns:a16="http://schemas.microsoft.com/office/drawing/2014/main" id="{61D79DDA-C4F2-4969-AB39-AAA128477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31864" y="1662249"/>
            <a:ext cx="240790" cy="240790"/>
          </a:xfrm>
          <a:prstGeom prst="rect">
            <a:avLst/>
          </a:prstGeom>
        </p:spPr>
      </p:pic>
      <p:pic>
        <p:nvPicPr>
          <p:cNvPr id="116" name="Graphique 115" descr="Télévision">
            <a:extLst>
              <a:ext uri="{FF2B5EF4-FFF2-40B4-BE49-F238E27FC236}">
                <a16:creationId xmlns:a16="http://schemas.microsoft.com/office/drawing/2014/main" id="{A05E03F8-571F-41DA-82E4-36DB5BA05F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94179" y="1945468"/>
            <a:ext cx="240790" cy="240790"/>
          </a:xfrm>
          <a:prstGeom prst="rect">
            <a:avLst/>
          </a:prstGeom>
        </p:spPr>
      </p:pic>
      <p:pic>
        <p:nvPicPr>
          <p:cNvPr id="118" name="Graphique 117" descr="Télécharger">
            <a:extLst>
              <a:ext uri="{FF2B5EF4-FFF2-40B4-BE49-F238E27FC236}">
                <a16:creationId xmlns:a16="http://schemas.microsoft.com/office/drawing/2014/main" id="{6924DDB9-8C10-4193-BE50-D11C2D0B3D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52740" y="1670045"/>
            <a:ext cx="225199" cy="225199"/>
          </a:xfrm>
          <a:prstGeom prst="rect">
            <a:avLst/>
          </a:prstGeom>
        </p:spPr>
      </p:pic>
      <p:pic>
        <p:nvPicPr>
          <p:cNvPr id="119" name="Graphique 118" descr="Télécharger">
            <a:extLst>
              <a:ext uri="{FF2B5EF4-FFF2-40B4-BE49-F238E27FC236}">
                <a16:creationId xmlns:a16="http://schemas.microsoft.com/office/drawing/2014/main" id="{10B2A5DA-5754-489F-9045-72C11C57A8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39659" y="3089896"/>
            <a:ext cx="225199" cy="225199"/>
          </a:xfrm>
          <a:prstGeom prst="rect">
            <a:avLst/>
          </a:prstGeom>
        </p:spPr>
      </p:pic>
      <p:sp>
        <p:nvSpPr>
          <p:cNvPr id="120" name="ZoneTexte 119">
            <a:extLst>
              <a:ext uri="{FF2B5EF4-FFF2-40B4-BE49-F238E27FC236}">
                <a16:creationId xmlns:a16="http://schemas.microsoft.com/office/drawing/2014/main" id="{D0C6DE94-2AAE-4B7A-9887-9635766C080D}"/>
              </a:ext>
            </a:extLst>
          </p:cNvPr>
          <p:cNvSpPr txBox="1"/>
          <p:nvPr/>
        </p:nvSpPr>
        <p:spPr>
          <a:xfrm>
            <a:off x="8598183" y="1350702"/>
            <a:ext cx="1788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Sites marchands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1DA7F369-5DFB-4F3E-92E7-3CC0C4F8F10D}"/>
              </a:ext>
            </a:extLst>
          </p:cNvPr>
          <p:cNvSpPr txBox="1"/>
          <p:nvPr/>
        </p:nvSpPr>
        <p:spPr>
          <a:xfrm>
            <a:off x="8598183" y="2774711"/>
            <a:ext cx="98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DORCELTV</a:t>
            </a:r>
          </a:p>
        </p:txBody>
      </p:sp>
      <p:pic>
        <p:nvPicPr>
          <p:cNvPr id="122" name="Graphique 121" descr="Télévision">
            <a:extLst>
              <a:ext uri="{FF2B5EF4-FFF2-40B4-BE49-F238E27FC236}">
                <a16:creationId xmlns:a16="http://schemas.microsoft.com/office/drawing/2014/main" id="{A24715C0-0A74-4D45-BD8F-8E44C943C0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94570" y="2804106"/>
            <a:ext cx="240790" cy="240790"/>
          </a:xfrm>
          <a:prstGeom prst="rect">
            <a:avLst/>
          </a:prstGeom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BEDEEE1B-6B8D-425A-8293-D575E9631360}"/>
              </a:ext>
            </a:extLst>
          </p:cNvPr>
          <p:cNvSpPr txBox="1"/>
          <p:nvPr/>
        </p:nvSpPr>
        <p:spPr>
          <a:xfrm>
            <a:off x="3431815" y="1909679"/>
            <a:ext cx="1788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Portail institutionnel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EA104637-0378-4597-A6F1-7F6AD380CED5}"/>
              </a:ext>
            </a:extLst>
          </p:cNvPr>
          <p:cNvSpPr txBox="1"/>
          <p:nvPr/>
        </p:nvSpPr>
        <p:spPr>
          <a:xfrm>
            <a:off x="3768688" y="3670867"/>
            <a:ext cx="1788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Portail commercial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12FA3DE3-ABDF-4232-AD2B-3F12B650ACF9}"/>
              </a:ext>
            </a:extLst>
          </p:cNvPr>
          <p:cNvSpPr txBox="1"/>
          <p:nvPr/>
        </p:nvSpPr>
        <p:spPr>
          <a:xfrm>
            <a:off x="4272530" y="6121920"/>
            <a:ext cx="19159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Info commerciales et générales</a:t>
            </a:r>
          </a:p>
        </p:txBody>
      </p:sp>
    </p:spTree>
    <p:extLst>
      <p:ext uri="{BB962C8B-B14F-4D97-AF65-F5344CB8AC3E}">
        <p14:creationId xmlns:p14="http://schemas.microsoft.com/office/powerpoint/2010/main" val="196806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37F97E-66C9-418F-832D-363B6F870B17}"/>
              </a:ext>
            </a:extLst>
          </p:cNvPr>
          <p:cNvSpPr/>
          <p:nvPr/>
        </p:nvSpPr>
        <p:spPr>
          <a:xfrm>
            <a:off x="-9582" y="1153757"/>
            <a:ext cx="1583748" cy="571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2EF16-DCEF-4626-995F-1C3A6759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cible</a:t>
            </a:r>
          </a:p>
        </p:txBody>
      </p:sp>
      <p:pic>
        <p:nvPicPr>
          <p:cNvPr id="7" name="Graphique 6" descr="Afrique">
            <a:extLst>
              <a:ext uri="{FF2B5EF4-FFF2-40B4-BE49-F238E27FC236}">
                <a16:creationId xmlns:a16="http://schemas.microsoft.com/office/drawing/2014/main" id="{C9F2FB44-29DD-4FD5-B194-8CA5754BA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5032" y="4654303"/>
            <a:ext cx="469232" cy="469232"/>
          </a:xfrm>
          <a:prstGeom prst="rect">
            <a:avLst/>
          </a:prstGeom>
        </p:spPr>
      </p:pic>
      <p:pic>
        <p:nvPicPr>
          <p:cNvPr id="9" name="Graphique 8" descr="Panier">
            <a:extLst>
              <a:ext uri="{FF2B5EF4-FFF2-40B4-BE49-F238E27FC236}">
                <a16:creationId xmlns:a16="http://schemas.microsoft.com/office/drawing/2014/main" id="{11E865A5-7BA0-4BC0-9DC7-BB9ABD59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9809" y="2525382"/>
            <a:ext cx="240790" cy="240790"/>
          </a:xfrm>
          <a:prstGeom prst="rect">
            <a:avLst/>
          </a:prstGeom>
        </p:spPr>
      </p:pic>
      <p:pic>
        <p:nvPicPr>
          <p:cNvPr id="15" name="Graphique 14" descr="Clap">
            <a:extLst>
              <a:ext uri="{FF2B5EF4-FFF2-40B4-BE49-F238E27FC236}">
                <a16:creationId xmlns:a16="http://schemas.microsoft.com/office/drawing/2014/main" id="{184EB719-872F-4B67-B276-81D98C482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5644" y="2755789"/>
            <a:ext cx="240790" cy="240790"/>
          </a:xfrm>
          <a:prstGeom prst="rect">
            <a:avLst/>
          </a:prstGeom>
        </p:spPr>
      </p:pic>
      <p:pic>
        <p:nvPicPr>
          <p:cNvPr id="17" name="Graphique 16" descr="Internet">
            <a:extLst>
              <a:ext uri="{FF2B5EF4-FFF2-40B4-BE49-F238E27FC236}">
                <a16:creationId xmlns:a16="http://schemas.microsoft.com/office/drawing/2014/main" id="{213C9D0D-6968-4D15-BDDD-E78B2A8AD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1590" y="1258083"/>
            <a:ext cx="607758" cy="60775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4150046-78DD-41CF-8ACC-CC15FADF2B00}"/>
              </a:ext>
            </a:extLst>
          </p:cNvPr>
          <p:cNvSpPr txBox="1"/>
          <p:nvPr/>
        </p:nvSpPr>
        <p:spPr>
          <a:xfrm>
            <a:off x="3635137" y="3905161"/>
            <a:ext cx="1220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DORCEL.COM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B7FCFD-5545-42FB-B522-800066B83844}"/>
              </a:ext>
            </a:extLst>
          </p:cNvPr>
          <p:cNvSpPr txBox="1"/>
          <p:nvPr/>
        </p:nvSpPr>
        <p:spPr>
          <a:xfrm>
            <a:off x="8598183" y="2789224"/>
            <a:ext cx="1335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2C0AF96-F6C2-4BC5-BB52-6385629BB04C}"/>
              </a:ext>
            </a:extLst>
          </p:cNvPr>
          <p:cNvSpPr txBox="1"/>
          <p:nvPr/>
        </p:nvSpPr>
        <p:spPr>
          <a:xfrm>
            <a:off x="8598183" y="1624207"/>
            <a:ext cx="118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DORCELCLUB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69DB24-F505-4FCB-94D4-71B4E96ABA25}"/>
              </a:ext>
            </a:extLst>
          </p:cNvPr>
          <p:cNvSpPr txBox="1"/>
          <p:nvPr/>
        </p:nvSpPr>
        <p:spPr>
          <a:xfrm>
            <a:off x="8598183" y="1937924"/>
            <a:ext cx="17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DORCELEXPERIENCE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358EB7A-722A-47C7-A699-CBBD213DC356}"/>
              </a:ext>
            </a:extLst>
          </p:cNvPr>
          <p:cNvSpPr txBox="1"/>
          <p:nvPr/>
        </p:nvSpPr>
        <p:spPr>
          <a:xfrm>
            <a:off x="8598183" y="2215799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XILLIMITE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EB9013E-7ED8-4CE1-A277-27C65C247592}"/>
              </a:ext>
            </a:extLst>
          </p:cNvPr>
          <p:cNvSpPr txBox="1"/>
          <p:nvPr/>
        </p:nvSpPr>
        <p:spPr>
          <a:xfrm>
            <a:off x="3917270" y="437540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BLOG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788B504-E378-4D06-9B1F-74326B38EB1F}"/>
              </a:ext>
            </a:extLst>
          </p:cNvPr>
          <p:cNvSpPr txBox="1"/>
          <p:nvPr/>
        </p:nvSpPr>
        <p:spPr>
          <a:xfrm>
            <a:off x="3917270" y="4553102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INFO BOUTIQUES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4421391-2100-4358-8AE2-33A3C1C27297}"/>
              </a:ext>
            </a:extLst>
          </p:cNvPr>
          <p:cNvSpPr txBox="1"/>
          <p:nvPr/>
        </p:nvSpPr>
        <p:spPr>
          <a:xfrm>
            <a:off x="8598183" y="2502512"/>
            <a:ext cx="1288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DORCELSTORE</a:t>
            </a:r>
          </a:p>
        </p:txBody>
      </p:sp>
      <p:pic>
        <p:nvPicPr>
          <p:cNvPr id="27" name="Graphique 26" descr="Clap">
            <a:extLst>
              <a:ext uri="{FF2B5EF4-FFF2-40B4-BE49-F238E27FC236}">
                <a16:creationId xmlns:a16="http://schemas.microsoft.com/office/drawing/2014/main" id="{9BF7986F-C2C6-41DA-A436-677B95B2B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5644" y="1662249"/>
            <a:ext cx="240790" cy="240790"/>
          </a:xfrm>
          <a:prstGeom prst="rect">
            <a:avLst/>
          </a:prstGeom>
        </p:spPr>
      </p:pic>
      <p:pic>
        <p:nvPicPr>
          <p:cNvPr id="28" name="Graphique 27" descr="Clap">
            <a:extLst>
              <a:ext uri="{FF2B5EF4-FFF2-40B4-BE49-F238E27FC236}">
                <a16:creationId xmlns:a16="http://schemas.microsoft.com/office/drawing/2014/main" id="{E570F8BA-E8DB-4C88-A087-7D5918ED1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5644" y="1945468"/>
            <a:ext cx="240790" cy="240790"/>
          </a:xfrm>
          <a:prstGeom prst="rect">
            <a:avLst/>
          </a:prstGeom>
        </p:spPr>
      </p:pic>
      <p:pic>
        <p:nvPicPr>
          <p:cNvPr id="29" name="Graphique 28" descr="Clap">
            <a:extLst>
              <a:ext uri="{FF2B5EF4-FFF2-40B4-BE49-F238E27FC236}">
                <a16:creationId xmlns:a16="http://schemas.microsoft.com/office/drawing/2014/main" id="{19E48A8B-885F-4EA0-B718-6C4B4268E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5644" y="2183201"/>
            <a:ext cx="240790" cy="240790"/>
          </a:xfrm>
          <a:prstGeom prst="rect">
            <a:avLst/>
          </a:prstGeom>
        </p:spPr>
      </p:pic>
      <p:pic>
        <p:nvPicPr>
          <p:cNvPr id="30" name="Graphique 29" descr="Jouer">
            <a:extLst>
              <a:ext uri="{FF2B5EF4-FFF2-40B4-BE49-F238E27FC236}">
                <a16:creationId xmlns:a16="http://schemas.microsoft.com/office/drawing/2014/main" id="{636D22B2-B3CC-4CDA-BB2B-1B3D7677CE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31864" y="1945468"/>
            <a:ext cx="240790" cy="240790"/>
          </a:xfrm>
          <a:prstGeom prst="rect">
            <a:avLst/>
          </a:prstGeom>
        </p:spPr>
      </p:pic>
      <p:pic>
        <p:nvPicPr>
          <p:cNvPr id="31" name="Graphique 30" descr="Jouer">
            <a:extLst>
              <a:ext uri="{FF2B5EF4-FFF2-40B4-BE49-F238E27FC236}">
                <a16:creationId xmlns:a16="http://schemas.microsoft.com/office/drawing/2014/main" id="{40EAB846-09C4-49DD-BE11-CFB06CACA7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31864" y="1662249"/>
            <a:ext cx="240790" cy="240790"/>
          </a:xfrm>
          <a:prstGeom prst="rect">
            <a:avLst/>
          </a:prstGeom>
        </p:spPr>
      </p:pic>
      <p:pic>
        <p:nvPicPr>
          <p:cNvPr id="32" name="Graphique 31" descr="Télévision">
            <a:extLst>
              <a:ext uri="{FF2B5EF4-FFF2-40B4-BE49-F238E27FC236}">
                <a16:creationId xmlns:a16="http://schemas.microsoft.com/office/drawing/2014/main" id="{5167AF7A-405D-4818-B0E1-4883D64421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94179" y="1945468"/>
            <a:ext cx="240790" cy="240790"/>
          </a:xfrm>
          <a:prstGeom prst="rect">
            <a:avLst/>
          </a:prstGeom>
        </p:spPr>
      </p:pic>
      <p:pic>
        <p:nvPicPr>
          <p:cNvPr id="33" name="Graphique 32" descr="Télévision">
            <a:extLst>
              <a:ext uri="{FF2B5EF4-FFF2-40B4-BE49-F238E27FC236}">
                <a16:creationId xmlns:a16="http://schemas.microsoft.com/office/drawing/2014/main" id="{C77DE38A-65C8-484F-88B9-7C29F0B30C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52043" y="1662249"/>
            <a:ext cx="240790" cy="24079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5DC78725-158A-4825-A648-AB0E7A3107CB}"/>
              </a:ext>
            </a:extLst>
          </p:cNvPr>
          <p:cNvSpPr txBox="1"/>
          <p:nvPr/>
        </p:nvSpPr>
        <p:spPr>
          <a:xfrm>
            <a:off x="2981875" y="2144428"/>
            <a:ext cx="2223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MARCDORCELGROUP.COM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6C72FB-3AEE-4E5B-AE9A-F1310E125E57}"/>
              </a:ext>
            </a:extLst>
          </p:cNvPr>
          <p:cNvSpPr txBox="1"/>
          <p:nvPr/>
        </p:nvSpPr>
        <p:spPr>
          <a:xfrm>
            <a:off x="3280332" y="244230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CP / info groupe RH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15689B4-F71D-4470-80B8-0B14C0135CB1}"/>
              </a:ext>
            </a:extLst>
          </p:cNvPr>
          <p:cNvSpPr txBox="1"/>
          <p:nvPr/>
        </p:nvSpPr>
        <p:spPr>
          <a:xfrm>
            <a:off x="3280332" y="2620006"/>
            <a:ext cx="18101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Comment trouver les chaînes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511E743-C3C8-493A-87E3-08FF3484098F}"/>
              </a:ext>
            </a:extLst>
          </p:cNvPr>
          <p:cNvSpPr txBox="1"/>
          <p:nvPr/>
        </p:nvSpPr>
        <p:spPr>
          <a:xfrm>
            <a:off x="3280332" y="2827770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Extranet 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928A73A-DADE-4CE2-8643-3AC3D43A52E9}"/>
              </a:ext>
            </a:extLst>
          </p:cNvPr>
          <p:cNvSpPr txBox="1"/>
          <p:nvPr/>
        </p:nvSpPr>
        <p:spPr>
          <a:xfrm>
            <a:off x="3280332" y="3038991"/>
            <a:ext cx="11480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Info commerciale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4C00C6-07F3-4C96-9F40-5BD59A5240FE}"/>
              </a:ext>
            </a:extLst>
          </p:cNvPr>
          <p:cNvSpPr txBox="1"/>
          <p:nvPr/>
        </p:nvSpPr>
        <p:spPr>
          <a:xfrm>
            <a:off x="5090443" y="4876880"/>
            <a:ext cx="1874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DORCEL.COM/AFRICA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9D1717A-4341-4FD8-9313-199FAF8AE4FD}"/>
              </a:ext>
            </a:extLst>
          </p:cNvPr>
          <p:cNvSpPr txBox="1"/>
          <p:nvPr/>
        </p:nvSpPr>
        <p:spPr>
          <a:xfrm>
            <a:off x="5407180" y="5084644"/>
            <a:ext cx="18101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Comment trouver les chaînes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68A0DE2-958B-45DF-8732-B3C164D31E33}"/>
              </a:ext>
            </a:extLst>
          </p:cNvPr>
          <p:cNvSpPr txBox="1"/>
          <p:nvPr/>
        </p:nvSpPr>
        <p:spPr>
          <a:xfrm>
            <a:off x="5407180" y="5288517"/>
            <a:ext cx="1963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Comment accéder aux contenus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F2C3752-EA9C-43E4-8D7B-75DBD209922B}"/>
              </a:ext>
            </a:extLst>
          </p:cNvPr>
          <p:cNvSpPr txBox="1"/>
          <p:nvPr/>
        </p:nvSpPr>
        <p:spPr>
          <a:xfrm>
            <a:off x="3917270" y="4166034"/>
            <a:ext cx="1359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Présentation services</a:t>
            </a:r>
          </a:p>
        </p:txBody>
      </p:sp>
      <p:pic>
        <p:nvPicPr>
          <p:cNvPr id="43" name="Graphique 42" descr="Clap">
            <a:extLst>
              <a:ext uri="{FF2B5EF4-FFF2-40B4-BE49-F238E27FC236}">
                <a16:creationId xmlns:a16="http://schemas.microsoft.com/office/drawing/2014/main" id="{16DC272B-5235-4BD3-87E8-372299677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9524" y="6565598"/>
            <a:ext cx="240790" cy="240790"/>
          </a:xfrm>
          <a:prstGeom prst="rect">
            <a:avLst/>
          </a:prstGeom>
        </p:spPr>
      </p:pic>
      <p:pic>
        <p:nvPicPr>
          <p:cNvPr id="44" name="Graphique 43" descr="Jouer">
            <a:extLst>
              <a:ext uri="{FF2B5EF4-FFF2-40B4-BE49-F238E27FC236}">
                <a16:creationId xmlns:a16="http://schemas.microsoft.com/office/drawing/2014/main" id="{B825FD15-E4C5-4056-931A-D80C300DC1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1554" y="6565598"/>
            <a:ext cx="240790" cy="240790"/>
          </a:xfrm>
          <a:prstGeom prst="rect">
            <a:avLst/>
          </a:prstGeom>
        </p:spPr>
      </p:pic>
      <p:pic>
        <p:nvPicPr>
          <p:cNvPr id="45" name="Graphique 44" descr="Télévision">
            <a:extLst>
              <a:ext uri="{FF2B5EF4-FFF2-40B4-BE49-F238E27FC236}">
                <a16:creationId xmlns:a16="http://schemas.microsoft.com/office/drawing/2014/main" id="{7C428A45-4683-4615-A617-1AC43FD936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7263" y="6565598"/>
            <a:ext cx="240790" cy="240790"/>
          </a:xfrm>
          <a:prstGeom prst="rect">
            <a:avLst/>
          </a:prstGeom>
        </p:spPr>
      </p:pic>
      <p:pic>
        <p:nvPicPr>
          <p:cNvPr id="46" name="Graphique 45" descr="Panier">
            <a:extLst>
              <a:ext uri="{FF2B5EF4-FFF2-40B4-BE49-F238E27FC236}">
                <a16:creationId xmlns:a16="http://schemas.microsoft.com/office/drawing/2014/main" id="{01A876A0-EC65-4E42-AE9C-4C6B30A56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211" y="6565598"/>
            <a:ext cx="240790" cy="240790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7573224D-8F31-4600-9795-D8A284E4E548}"/>
              </a:ext>
            </a:extLst>
          </p:cNvPr>
          <p:cNvSpPr txBox="1"/>
          <p:nvPr/>
        </p:nvSpPr>
        <p:spPr>
          <a:xfrm>
            <a:off x="1870314" y="653210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Films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55FB0F5-2956-4051-B601-409E5C9021C7}"/>
              </a:ext>
            </a:extLst>
          </p:cNvPr>
          <p:cNvSpPr txBox="1"/>
          <p:nvPr/>
        </p:nvSpPr>
        <p:spPr>
          <a:xfrm>
            <a:off x="2742344" y="653210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Scènes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3D05F2D-53E2-4BA2-9CD5-BFE33657EC47}"/>
              </a:ext>
            </a:extLst>
          </p:cNvPr>
          <p:cNvSpPr txBox="1"/>
          <p:nvPr/>
        </p:nvSpPr>
        <p:spPr>
          <a:xfrm>
            <a:off x="3613375" y="6532105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Chaînes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9CFB6E-B116-4663-A27E-7CADD351FFF5}"/>
              </a:ext>
            </a:extLst>
          </p:cNvPr>
          <p:cNvSpPr txBox="1"/>
          <p:nvPr/>
        </p:nvSpPr>
        <p:spPr>
          <a:xfrm>
            <a:off x="4591323" y="653210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E-commerce</a:t>
            </a:r>
          </a:p>
        </p:txBody>
      </p: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A57573C8-EC8E-418A-ADED-83AC413D381F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4856049" y="2943113"/>
            <a:ext cx="3742134" cy="1115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AC4D3743-9FE1-45DE-AF96-78DCA3B37B6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4856049" y="1778096"/>
            <a:ext cx="3742134" cy="2280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227C88D9-C141-4F47-B460-F4C55BDDCF38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4856049" y="2091813"/>
            <a:ext cx="3742134" cy="1967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208DB26B-E649-45A4-9E5D-82A8E1998F2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4856049" y="2369688"/>
            <a:ext cx="3742134" cy="1689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DE90FF84-65DB-4213-B5DC-ACF95BAF3E39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4856049" y="2656401"/>
            <a:ext cx="3742134" cy="1402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C80EFE83-3140-489E-B5DC-2C8F30EBC1C8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5205176" y="2298317"/>
            <a:ext cx="3393007" cy="358084"/>
          </a:xfrm>
          <a:prstGeom prst="bentConnector3">
            <a:avLst>
              <a:gd name="adj1" fmla="val 44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DE1A0FC-5EC0-4E9C-9ABA-E2A9B08DBAAE}"/>
              </a:ext>
            </a:extLst>
          </p:cNvPr>
          <p:cNvCxnSpPr>
            <a:cxnSpLocks/>
            <a:stCxn id="41" idx="3"/>
            <a:endCxn id="73" idx="1"/>
          </p:cNvCxnSpPr>
          <p:nvPr/>
        </p:nvCxnSpPr>
        <p:spPr>
          <a:xfrm>
            <a:off x="7371179" y="5415475"/>
            <a:ext cx="2070410" cy="889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que 76" descr="Antenne relais téléphonique">
            <a:extLst>
              <a:ext uri="{FF2B5EF4-FFF2-40B4-BE49-F238E27FC236}">
                <a16:creationId xmlns:a16="http://schemas.microsoft.com/office/drawing/2014/main" id="{0299D420-3473-494C-8AC5-CFA96E7325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809" y="3402008"/>
            <a:ext cx="527332" cy="527332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3998300A-0EC2-45A1-B587-E93A0B158378}"/>
              </a:ext>
            </a:extLst>
          </p:cNvPr>
          <p:cNvSpPr txBox="1"/>
          <p:nvPr/>
        </p:nvSpPr>
        <p:spPr>
          <a:xfrm>
            <a:off x="0" y="4060652"/>
            <a:ext cx="10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Opérateurs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2D4DC5A-2661-4BFA-9A28-808F939E406A}"/>
              </a:ext>
            </a:extLst>
          </p:cNvPr>
          <p:cNvSpPr txBox="1"/>
          <p:nvPr/>
        </p:nvSpPr>
        <p:spPr>
          <a:xfrm>
            <a:off x="298457" y="4358533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Chaînes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5D0564E-EBF4-4BAA-8F6A-184D50FF89ED}"/>
              </a:ext>
            </a:extLst>
          </p:cNvPr>
          <p:cNvSpPr txBox="1"/>
          <p:nvPr/>
        </p:nvSpPr>
        <p:spPr>
          <a:xfrm>
            <a:off x="298457" y="459325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VOD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31834DF-A53F-4772-BB7E-E2A174377F8D}"/>
              </a:ext>
            </a:extLst>
          </p:cNvPr>
          <p:cNvSpPr txBox="1"/>
          <p:nvPr/>
        </p:nvSpPr>
        <p:spPr>
          <a:xfrm>
            <a:off x="298457" y="4837276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SVOD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B1F61B83-E44F-4DA9-A7E6-8C29BE4E5A7C}"/>
              </a:ext>
            </a:extLst>
          </p:cNvPr>
          <p:cNvCxnSpPr>
            <a:cxnSpLocks/>
            <a:stCxn id="40" idx="1"/>
            <a:endCxn id="81" idx="3"/>
          </p:cNvCxnSpPr>
          <p:nvPr/>
        </p:nvCxnSpPr>
        <p:spPr>
          <a:xfrm rot="10800000">
            <a:off x="933568" y="4485492"/>
            <a:ext cx="4473613" cy="726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2D36CDD8-2558-4A02-B73C-56A280E3D3C1}"/>
              </a:ext>
            </a:extLst>
          </p:cNvPr>
          <p:cNvCxnSpPr>
            <a:cxnSpLocks/>
            <a:stCxn id="36" idx="1"/>
            <a:endCxn id="80" idx="3"/>
          </p:cNvCxnSpPr>
          <p:nvPr/>
        </p:nvCxnSpPr>
        <p:spPr>
          <a:xfrm rot="10800000" flipV="1">
            <a:off x="1015534" y="2746963"/>
            <a:ext cx="2264798" cy="14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que 91" descr="Télécharger">
            <a:extLst>
              <a:ext uri="{FF2B5EF4-FFF2-40B4-BE49-F238E27FC236}">
                <a16:creationId xmlns:a16="http://schemas.microsoft.com/office/drawing/2014/main" id="{1443A0CB-DCB9-49DF-8525-FA47EAA900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24822" y="6573394"/>
            <a:ext cx="225199" cy="225199"/>
          </a:xfrm>
          <a:prstGeom prst="rect">
            <a:avLst/>
          </a:prstGeom>
        </p:spPr>
      </p:pic>
      <p:sp>
        <p:nvSpPr>
          <p:cNvPr id="93" name="ZoneTexte 92">
            <a:extLst>
              <a:ext uri="{FF2B5EF4-FFF2-40B4-BE49-F238E27FC236}">
                <a16:creationId xmlns:a16="http://schemas.microsoft.com/office/drawing/2014/main" id="{2AEFDC7F-2325-4A76-8B2E-EB7D9CA1D6BD}"/>
              </a:ext>
            </a:extLst>
          </p:cNvPr>
          <p:cNvSpPr txBox="1"/>
          <p:nvPr/>
        </p:nvSpPr>
        <p:spPr>
          <a:xfrm>
            <a:off x="5695762" y="6532105"/>
            <a:ext cx="800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Download</a:t>
            </a:r>
          </a:p>
        </p:txBody>
      </p:sp>
      <p:pic>
        <p:nvPicPr>
          <p:cNvPr id="94" name="Graphique 93" descr="Télécharger">
            <a:extLst>
              <a:ext uri="{FF2B5EF4-FFF2-40B4-BE49-F238E27FC236}">
                <a16:creationId xmlns:a16="http://schemas.microsoft.com/office/drawing/2014/main" id="{175F901A-15A8-4D3E-A3AF-EE46556162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52740" y="1670045"/>
            <a:ext cx="225199" cy="225199"/>
          </a:xfrm>
          <a:prstGeom prst="rect">
            <a:avLst/>
          </a:prstGeom>
        </p:spPr>
      </p:pic>
      <p:pic>
        <p:nvPicPr>
          <p:cNvPr id="95" name="Graphique 94" descr="Télécharger">
            <a:extLst>
              <a:ext uri="{FF2B5EF4-FFF2-40B4-BE49-F238E27FC236}">
                <a16:creationId xmlns:a16="http://schemas.microsoft.com/office/drawing/2014/main" id="{7BF0E201-B45F-41D2-885D-1BBDD92809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9659" y="2799832"/>
            <a:ext cx="225199" cy="22519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31F0CCA9-542C-40F2-92C3-F8F375EB27B0}"/>
              </a:ext>
            </a:extLst>
          </p:cNvPr>
          <p:cNvSpPr txBox="1"/>
          <p:nvPr/>
        </p:nvSpPr>
        <p:spPr>
          <a:xfrm>
            <a:off x="2869805" y="140589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ONLINE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3F4ED1D2-F8A6-4CC8-8BFC-291BF5932859}"/>
              </a:ext>
            </a:extLst>
          </p:cNvPr>
          <p:cNvSpPr txBox="1"/>
          <p:nvPr/>
        </p:nvSpPr>
        <p:spPr>
          <a:xfrm>
            <a:off x="9441589" y="5361231"/>
            <a:ext cx="166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RUSSIAN INSTITUTE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F2B386E-B9F9-48E6-B7D3-74495FD2A425}"/>
              </a:ext>
            </a:extLst>
          </p:cNvPr>
          <p:cNvSpPr txBox="1"/>
          <p:nvPr/>
        </p:nvSpPr>
        <p:spPr>
          <a:xfrm>
            <a:off x="9441589" y="560385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LUXURE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2E81EA5-0C68-4459-866A-4F79FB43A4F7}"/>
              </a:ext>
            </a:extLst>
          </p:cNvPr>
          <p:cNvSpPr txBox="1"/>
          <p:nvPr/>
        </p:nvSpPr>
        <p:spPr>
          <a:xfrm>
            <a:off x="9441589" y="5874004"/>
            <a:ext cx="87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VINTAGE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3CD1741-B4AB-4E91-951B-D1ACF0D108D1}"/>
              </a:ext>
            </a:extLst>
          </p:cNvPr>
          <p:cNvSpPr txBox="1"/>
          <p:nvPr/>
        </p:nvSpPr>
        <p:spPr>
          <a:xfrm>
            <a:off x="9441589" y="6150685"/>
            <a:ext cx="181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DORCELCLUB AFRICA</a:t>
            </a:r>
          </a:p>
        </p:txBody>
      </p:sp>
      <p:pic>
        <p:nvPicPr>
          <p:cNvPr id="74" name="Graphique 73" descr="Clap">
            <a:extLst>
              <a:ext uri="{FF2B5EF4-FFF2-40B4-BE49-F238E27FC236}">
                <a16:creationId xmlns:a16="http://schemas.microsoft.com/office/drawing/2014/main" id="{69175C22-2664-431C-AA65-AAF583C371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2438" y="6154614"/>
            <a:ext cx="240790" cy="240790"/>
          </a:xfrm>
          <a:prstGeom prst="rect">
            <a:avLst/>
          </a:prstGeom>
        </p:spPr>
      </p:pic>
      <p:pic>
        <p:nvPicPr>
          <p:cNvPr id="75" name="Graphique 74" descr="Jouer">
            <a:extLst>
              <a:ext uri="{FF2B5EF4-FFF2-40B4-BE49-F238E27FC236}">
                <a16:creationId xmlns:a16="http://schemas.microsoft.com/office/drawing/2014/main" id="{C96C2740-E19E-495A-9986-58D82B3EB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78658" y="6154614"/>
            <a:ext cx="240790" cy="240790"/>
          </a:xfrm>
          <a:prstGeom prst="rect">
            <a:avLst/>
          </a:prstGeom>
        </p:spPr>
      </p:pic>
      <p:pic>
        <p:nvPicPr>
          <p:cNvPr id="76" name="Graphique 75" descr="Télévision">
            <a:extLst>
              <a:ext uri="{FF2B5EF4-FFF2-40B4-BE49-F238E27FC236}">
                <a16:creationId xmlns:a16="http://schemas.microsoft.com/office/drawing/2014/main" id="{9D181162-4FB6-40B1-AC8C-DFB1FD7209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22974" y="6154614"/>
            <a:ext cx="240790" cy="240790"/>
          </a:xfrm>
          <a:prstGeom prst="rect">
            <a:avLst/>
          </a:prstGeom>
        </p:spPr>
      </p:pic>
      <p:pic>
        <p:nvPicPr>
          <p:cNvPr id="78" name="Graphique 77" descr="Clap">
            <a:extLst>
              <a:ext uri="{FF2B5EF4-FFF2-40B4-BE49-F238E27FC236}">
                <a16:creationId xmlns:a16="http://schemas.microsoft.com/office/drawing/2014/main" id="{F5111AF4-2A0E-4F13-8F24-A23B22F8C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1346" y="5918709"/>
            <a:ext cx="240790" cy="240790"/>
          </a:xfrm>
          <a:prstGeom prst="rect">
            <a:avLst/>
          </a:prstGeom>
        </p:spPr>
      </p:pic>
      <p:pic>
        <p:nvPicPr>
          <p:cNvPr id="79" name="Graphique 78" descr="Jouer">
            <a:extLst>
              <a:ext uri="{FF2B5EF4-FFF2-40B4-BE49-F238E27FC236}">
                <a16:creationId xmlns:a16="http://schemas.microsoft.com/office/drawing/2014/main" id="{4C3672F7-B727-4337-83AD-4613B2543C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37566" y="5918709"/>
            <a:ext cx="240790" cy="240790"/>
          </a:xfrm>
          <a:prstGeom prst="rect">
            <a:avLst/>
          </a:prstGeom>
        </p:spPr>
      </p:pic>
      <p:pic>
        <p:nvPicPr>
          <p:cNvPr id="85" name="Graphique 84" descr="Clap">
            <a:extLst>
              <a:ext uri="{FF2B5EF4-FFF2-40B4-BE49-F238E27FC236}">
                <a16:creationId xmlns:a16="http://schemas.microsoft.com/office/drawing/2014/main" id="{6D1CCFB0-E4E2-401E-8ACB-0427352E0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1346" y="5619746"/>
            <a:ext cx="240790" cy="240790"/>
          </a:xfrm>
          <a:prstGeom prst="rect">
            <a:avLst/>
          </a:prstGeom>
        </p:spPr>
      </p:pic>
      <p:pic>
        <p:nvPicPr>
          <p:cNvPr id="86" name="Graphique 85" descr="Jouer">
            <a:extLst>
              <a:ext uri="{FF2B5EF4-FFF2-40B4-BE49-F238E27FC236}">
                <a16:creationId xmlns:a16="http://schemas.microsoft.com/office/drawing/2014/main" id="{9D6FCE90-B7DE-4B58-8116-1997818E09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37566" y="5619746"/>
            <a:ext cx="240790" cy="240790"/>
          </a:xfrm>
          <a:prstGeom prst="rect">
            <a:avLst/>
          </a:prstGeom>
        </p:spPr>
      </p:pic>
      <p:pic>
        <p:nvPicPr>
          <p:cNvPr id="88" name="Graphique 87" descr="Clap">
            <a:extLst>
              <a:ext uri="{FF2B5EF4-FFF2-40B4-BE49-F238E27FC236}">
                <a16:creationId xmlns:a16="http://schemas.microsoft.com/office/drawing/2014/main" id="{4A7FD0C5-E177-4581-91E2-3E6E3D0F1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6613" y="5387971"/>
            <a:ext cx="240790" cy="240790"/>
          </a:xfrm>
          <a:prstGeom prst="rect">
            <a:avLst/>
          </a:prstGeom>
        </p:spPr>
      </p:pic>
      <p:pic>
        <p:nvPicPr>
          <p:cNvPr id="89" name="Graphique 88" descr="Jouer">
            <a:extLst>
              <a:ext uri="{FF2B5EF4-FFF2-40B4-BE49-F238E27FC236}">
                <a16:creationId xmlns:a16="http://schemas.microsoft.com/office/drawing/2014/main" id="{C088E269-92B7-4E8B-A912-DE1584CFC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92833" y="5387971"/>
            <a:ext cx="240790" cy="240790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C255FD41-4549-4005-8A81-08D8635D999F}"/>
              </a:ext>
            </a:extLst>
          </p:cNvPr>
          <p:cNvSpPr txBox="1"/>
          <p:nvPr/>
        </p:nvSpPr>
        <p:spPr>
          <a:xfrm>
            <a:off x="5411502" y="4637641"/>
            <a:ext cx="1000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Portail Afrique</a:t>
            </a:r>
          </a:p>
        </p:txBody>
      </p: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C16A3B25-15B2-40F6-A0E1-91A9EF977323}"/>
              </a:ext>
            </a:extLst>
          </p:cNvPr>
          <p:cNvCxnSpPr>
            <a:cxnSpLocks/>
            <a:stCxn id="41" idx="3"/>
            <a:endCxn id="19" idx="2"/>
          </p:cNvCxnSpPr>
          <p:nvPr/>
        </p:nvCxnSpPr>
        <p:spPr>
          <a:xfrm flipV="1">
            <a:off x="7371179" y="3097001"/>
            <a:ext cx="1894783" cy="2318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44BF4AD0-207D-440C-86DE-CEDA2B6B0621}"/>
              </a:ext>
            </a:extLst>
          </p:cNvPr>
          <p:cNvSpPr txBox="1"/>
          <p:nvPr/>
        </p:nvSpPr>
        <p:spPr>
          <a:xfrm>
            <a:off x="3431815" y="1909679"/>
            <a:ext cx="1788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Portail institutionnel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A687E02F-5800-45B4-9BF1-DAF19BC3A191}"/>
              </a:ext>
            </a:extLst>
          </p:cNvPr>
          <p:cNvSpPr txBox="1"/>
          <p:nvPr/>
        </p:nvSpPr>
        <p:spPr>
          <a:xfrm>
            <a:off x="3768688" y="3670867"/>
            <a:ext cx="1788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Portail commercial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88C3F6B4-BE9E-47DC-8BBD-6F034817433F}"/>
              </a:ext>
            </a:extLst>
          </p:cNvPr>
          <p:cNvSpPr txBox="1"/>
          <p:nvPr/>
        </p:nvSpPr>
        <p:spPr>
          <a:xfrm>
            <a:off x="8598183" y="1350702"/>
            <a:ext cx="1788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Sites marchands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16FA775D-7C58-4BCC-BFAE-23C28B3A9445}"/>
              </a:ext>
            </a:extLst>
          </p:cNvPr>
          <p:cNvSpPr txBox="1"/>
          <p:nvPr/>
        </p:nvSpPr>
        <p:spPr>
          <a:xfrm>
            <a:off x="9400948" y="5084644"/>
            <a:ext cx="1505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PAYSITE NETWORK</a:t>
            </a:r>
          </a:p>
        </p:txBody>
      </p:sp>
      <p:sp>
        <p:nvSpPr>
          <p:cNvPr id="176" name="Flèche : angle droit 175">
            <a:extLst>
              <a:ext uri="{FF2B5EF4-FFF2-40B4-BE49-F238E27FC236}">
                <a16:creationId xmlns:a16="http://schemas.microsoft.com/office/drawing/2014/main" id="{9D4013EF-373B-4BBF-BC04-B8F530F80B0F}"/>
              </a:ext>
            </a:extLst>
          </p:cNvPr>
          <p:cNvSpPr/>
          <p:nvPr/>
        </p:nvSpPr>
        <p:spPr>
          <a:xfrm rot="5400000">
            <a:off x="3961161" y="3946518"/>
            <a:ext cx="957501" cy="1396538"/>
          </a:xfrm>
          <a:prstGeom prst="bentUpArrow">
            <a:avLst>
              <a:gd name="adj1" fmla="val 8594"/>
              <a:gd name="adj2" fmla="val 10857"/>
              <a:gd name="adj3" fmla="val 25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BB352170-EFEB-4841-B480-1381B6F97808}"/>
              </a:ext>
            </a:extLst>
          </p:cNvPr>
          <p:cNvSpPr txBox="1"/>
          <p:nvPr/>
        </p:nvSpPr>
        <p:spPr>
          <a:xfrm>
            <a:off x="5407180" y="5519335"/>
            <a:ext cx="19159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CF318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Info commerciales et générales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40CDF6B-D247-4250-93DC-ED3D0DC86F4A}"/>
              </a:ext>
            </a:extLst>
          </p:cNvPr>
          <p:cNvSpPr txBox="1"/>
          <p:nvPr/>
        </p:nvSpPr>
        <p:spPr>
          <a:xfrm>
            <a:off x="9441589" y="6429623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MSM</a:t>
            </a:r>
          </a:p>
        </p:txBody>
      </p:sp>
      <p:pic>
        <p:nvPicPr>
          <p:cNvPr id="97" name="Graphique 96" descr="Clap">
            <a:extLst>
              <a:ext uri="{FF2B5EF4-FFF2-40B4-BE49-F238E27FC236}">
                <a16:creationId xmlns:a16="http://schemas.microsoft.com/office/drawing/2014/main" id="{C9755418-0E79-479D-A228-ED0AB89B0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504" y="6453548"/>
            <a:ext cx="240790" cy="240790"/>
          </a:xfrm>
          <a:prstGeom prst="rect">
            <a:avLst/>
          </a:prstGeom>
        </p:spPr>
      </p:pic>
      <p:pic>
        <p:nvPicPr>
          <p:cNvPr id="98" name="Graphique 97" descr="Jouer">
            <a:extLst>
              <a:ext uri="{FF2B5EF4-FFF2-40B4-BE49-F238E27FC236}">
                <a16:creationId xmlns:a16="http://schemas.microsoft.com/office/drawing/2014/main" id="{999CAD73-4B7B-4C4F-AF66-00FCA8577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1724" y="6453548"/>
            <a:ext cx="240790" cy="2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9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FF10D-EB15-470D-A819-D3693025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Initier une démarche de Gamme DORCEL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304BCD-E62B-47EC-8827-0DDE4F958320}"/>
              </a:ext>
            </a:extLst>
          </p:cNvPr>
          <p:cNvSpPr txBox="1"/>
          <p:nvPr/>
        </p:nvSpPr>
        <p:spPr>
          <a:xfrm>
            <a:off x="4958295" y="2360716"/>
            <a:ext cx="118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DORCELCLUB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C8E820-8B60-4BD7-A4F5-2A87AD29BD69}"/>
              </a:ext>
            </a:extLst>
          </p:cNvPr>
          <p:cNvSpPr txBox="1"/>
          <p:nvPr/>
        </p:nvSpPr>
        <p:spPr>
          <a:xfrm>
            <a:off x="8657350" y="1550071"/>
            <a:ext cx="17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DORCELEXPERIENCE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00DE7E-29D7-4588-B88C-C0B09B17C163}"/>
              </a:ext>
            </a:extLst>
          </p:cNvPr>
          <p:cNvSpPr txBox="1"/>
          <p:nvPr/>
        </p:nvSpPr>
        <p:spPr>
          <a:xfrm>
            <a:off x="1412075" y="4576267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XILLIMITE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438DDD-5133-4F22-A1EB-CC01588DBEF4}"/>
              </a:ext>
            </a:extLst>
          </p:cNvPr>
          <p:cNvSpPr txBox="1"/>
          <p:nvPr/>
        </p:nvSpPr>
        <p:spPr>
          <a:xfrm>
            <a:off x="4795913" y="4603197"/>
            <a:ext cx="1505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PAYSITE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1CB1B-05F8-46A9-9E97-865A09B30CAF}"/>
              </a:ext>
            </a:extLst>
          </p:cNvPr>
          <p:cNvSpPr/>
          <p:nvPr/>
        </p:nvSpPr>
        <p:spPr>
          <a:xfrm>
            <a:off x="918165" y="5105689"/>
            <a:ext cx="1928847" cy="535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LOW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A1C82A-76C2-4F27-B2F9-0ABC8E3DDEAA}"/>
              </a:ext>
            </a:extLst>
          </p:cNvPr>
          <p:cNvSpPr/>
          <p:nvPr/>
        </p:nvSpPr>
        <p:spPr>
          <a:xfrm>
            <a:off x="4584097" y="2863955"/>
            <a:ext cx="1928847" cy="535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PREMIUM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B00CD-4C87-4AC6-8A56-D3B697942DC5}"/>
              </a:ext>
            </a:extLst>
          </p:cNvPr>
          <p:cNvSpPr/>
          <p:nvPr/>
        </p:nvSpPr>
        <p:spPr>
          <a:xfrm>
            <a:off x="8543639" y="2090681"/>
            <a:ext cx="1928847" cy="535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PREMIUM 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05B0B-7FE1-4C97-B34B-8CC05FCF9C50}"/>
              </a:ext>
            </a:extLst>
          </p:cNvPr>
          <p:cNvSpPr/>
          <p:nvPr/>
        </p:nvSpPr>
        <p:spPr>
          <a:xfrm>
            <a:off x="4584097" y="5105689"/>
            <a:ext cx="1928847" cy="535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OFFRE DE COMPLEMENT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495A5E-C639-4742-828A-BE088041F5AE}"/>
              </a:ext>
            </a:extLst>
          </p:cNvPr>
          <p:cNvSpPr txBox="1"/>
          <p:nvPr/>
        </p:nvSpPr>
        <p:spPr>
          <a:xfrm>
            <a:off x="7293686" y="4083300"/>
            <a:ext cx="60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CROSS SALE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1BB1B1A-A015-47BA-90B9-0077FFC94C4B}"/>
              </a:ext>
            </a:extLst>
          </p:cNvPr>
          <p:cNvSpPr txBox="1"/>
          <p:nvPr/>
        </p:nvSpPr>
        <p:spPr>
          <a:xfrm>
            <a:off x="1372994" y="482869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19,9€ / mois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E9445F-AF65-43BD-8DAF-BD61A6FF6C39}"/>
              </a:ext>
            </a:extLst>
          </p:cNvPr>
          <p:cNvSpPr txBox="1"/>
          <p:nvPr/>
        </p:nvSpPr>
        <p:spPr>
          <a:xfrm>
            <a:off x="5117847" y="2588573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29,9€ / mois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BD12F6-9D27-475B-BCED-97C3BE4447E3}"/>
              </a:ext>
            </a:extLst>
          </p:cNvPr>
          <p:cNvSpPr txBox="1"/>
          <p:nvPr/>
        </p:nvSpPr>
        <p:spPr>
          <a:xfrm>
            <a:off x="9032003" y="177719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29,9€ / mois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721F14-7DD4-458F-B534-D192BC9E258E}"/>
              </a:ext>
            </a:extLst>
          </p:cNvPr>
          <p:cNvSpPr txBox="1"/>
          <p:nvPr/>
        </p:nvSpPr>
        <p:spPr>
          <a:xfrm>
            <a:off x="918165" y="5641199"/>
            <a:ext cx="1887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Tous vos films en illimité à partir de 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9,90€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/ mois</a:t>
            </a: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48E44BCC-D738-497E-87DA-F0027ADFD26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512944" y="3131710"/>
            <a:ext cx="12700" cy="2241734"/>
          </a:xfrm>
          <a:prstGeom prst="curvedConnector3">
            <a:avLst>
              <a:gd name="adj1" fmla="val 56117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A7D8439-4339-4624-A153-A3E372213432}"/>
              </a:ext>
            </a:extLst>
          </p:cNvPr>
          <p:cNvSpPr txBox="1"/>
          <p:nvPr/>
        </p:nvSpPr>
        <p:spPr>
          <a:xfrm>
            <a:off x="5117847" y="4828689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??,?€ / mois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D97AC0D-19FB-4533-806C-3F7B80C43E60}"/>
              </a:ext>
            </a:extLst>
          </p:cNvPr>
          <p:cNvSpPr txBox="1"/>
          <p:nvPr/>
        </p:nvSpPr>
        <p:spPr>
          <a:xfrm>
            <a:off x="4146030" y="3390277"/>
            <a:ext cx="276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L’intégralité du contenu DORCEL en illimité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3DA8A39-4F66-455A-8BD7-DA28EF42D957}"/>
              </a:ext>
            </a:extLst>
          </p:cNvPr>
          <p:cNvSpPr txBox="1"/>
          <p:nvPr/>
        </p:nvSpPr>
        <p:spPr>
          <a:xfrm>
            <a:off x="823774" y="6176709"/>
            <a:ext cx="20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 De 3000 films en streaming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782E5-3D7E-4A4F-A026-1946690D838B}"/>
              </a:ext>
            </a:extLst>
          </p:cNvPr>
          <p:cNvSpPr txBox="1"/>
          <p:nvPr/>
        </p:nvSpPr>
        <p:spPr>
          <a:xfrm>
            <a:off x="4146030" y="3648041"/>
            <a:ext cx="276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+1500 scènes, 800 films en streaming et téléchargement et 3 chaînes HARD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525A6BB-DD97-4E18-9260-97A9BB3BBCFA}"/>
              </a:ext>
            </a:extLst>
          </p:cNvPr>
          <p:cNvSpPr txBox="1"/>
          <p:nvPr/>
        </p:nvSpPr>
        <p:spPr>
          <a:xfrm>
            <a:off x="8523309" y="2606412"/>
            <a:ext cx="192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+4000 films, +800 scènes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Dorcel en streaming illimité et 3 chaînes de TV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21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71016-DORC">
  <a:themeElements>
    <a:clrScheme name="Personnalis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CF318F"/>
      </a:accent1>
      <a:accent2>
        <a:srgbClr val="CF318F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70C0"/>
      </a:hlink>
      <a:folHlink>
        <a:srgbClr val="0070C0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1016-DORC" id="{A3616CBE-FE29-47FE-B220-B9E36F3BC19D}" vid="{5A9D10AF-F741-4989-B541-F9A665DCD7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173279A35793448FB84748D789D7B0" ma:contentTypeVersion="11" ma:contentTypeDescription="Crée un document." ma:contentTypeScope="" ma:versionID="c681625d09d8ab744743dbafa5ddfa95">
  <xsd:schema xmlns:xsd="http://www.w3.org/2001/XMLSchema" xmlns:xs="http://www.w3.org/2001/XMLSchema" xmlns:p="http://schemas.microsoft.com/office/2006/metadata/properties" xmlns:ns3="b15a30fc-2c4f-42ec-97c7-3f907cacbe33" xmlns:ns4="4bc4d421-1877-4780-b53c-447450825dc0" targetNamespace="http://schemas.microsoft.com/office/2006/metadata/properties" ma:root="true" ma:fieldsID="89320093848123f46117848d67d9c073" ns3:_="" ns4:_="">
    <xsd:import namespace="b15a30fc-2c4f-42ec-97c7-3f907cacbe33"/>
    <xsd:import namespace="4bc4d421-1877-4780-b53c-447450825dc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5a30fc-2c4f-42ec-97c7-3f907cacbe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4d421-1877-4780-b53c-447450825d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50D839-898B-4D12-AD05-B5FE93E6B3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DB6E0-68CA-42BD-878F-C9918244C9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5a30fc-2c4f-42ec-97c7-3f907cacbe33"/>
    <ds:schemaRef ds:uri="4bc4d421-1877-4780-b53c-447450825d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FB4EC7-001E-4A84-B977-3AD9858CB507}">
  <ds:schemaRefs>
    <ds:schemaRef ds:uri="http://purl.org/dc/dcmitype/"/>
    <ds:schemaRef ds:uri="b15a30fc-2c4f-42ec-97c7-3f907cacbe3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4bc4d421-1877-4780-b53c-447450825dc0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Grand écran</PresentationFormat>
  <Paragraphs>92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20171016-DORC</vt:lpstr>
      <vt:lpstr>Situation à date</vt:lpstr>
      <vt:lpstr>Situation cible</vt:lpstr>
      <vt:lpstr>Initier une démarche de Gamme DORCEL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Situation à date</dc:title>
  <dc:creator>Hugues Mariton / MARC DORCEL</dc:creator>
  <cp:lastModifiedBy>Hugues Mariton / MARC DORCEL</cp:lastModifiedBy>
  <cp:revision>1</cp:revision>
  <dcterms:created xsi:type="dcterms:W3CDTF">2020-05-18T13:08:04Z</dcterms:created>
  <dcterms:modified xsi:type="dcterms:W3CDTF">2020-05-18T13:48:11Z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0x0101000B173279A35793448FB84748D789D7B0</vt:lpwstr>
  </property>
</Properties>
</file>