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64df7831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64df7831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64df7831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64df7831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64df7831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64df7831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13a5f31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13a5f31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dfcfb4b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dfcfb4b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13a5f31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13a5f31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Student  Location Demographics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Fisher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title"/>
          </p:nvPr>
        </p:nvSpPr>
        <p:spPr>
          <a:xfrm>
            <a:off x="1052550" y="262450"/>
            <a:ext cx="70389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far from campus do students live?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04000" y="42979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latin typeface="Montserrat"/>
                <a:ea typeface="Montserrat"/>
                <a:cs typeface="Montserrat"/>
                <a:sym typeface="Montserrat"/>
              </a:rPr>
              <a:t>Bars represent the distances all students live from their respective campus. Lines are running totals of how many students live in the area around each campus with increasing radius.</a:t>
            </a:r>
            <a:endParaRPr sz="495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813" y="1031775"/>
            <a:ext cx="5060372" cy="315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2725" y="4305375"/>
            <a:ext cx="75189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of total student body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/>
              <a:t>ispersion around each campus respectively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513" y="820138"/>
            <a:ext cx="4670976" cy="35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Below are the distances for 80% of each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student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body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Main Campus - 40 miles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Online - 60 miles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West Campus - 20 miles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East Campus - 40 miles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 of students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663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majority of students live near campus.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slight surprise: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Online students mostly live within 60 miles of campus.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marketing for each campus program more heavily in these distances.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desire is to convert online students to physical, focus on marketing online program classes that are offered in-person to online students.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Market to online </a:t>
            </a:r>
            <a:r>
              <a:rPr lang="en"/>
              <a:t>students</a:t>
            </a:r>
            <a:r>
              <a:rPr lang="en"/>
              <a:t> that live within 40 miles.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 specific programs offered by each </a:t>
            </a:r>
            <a:r>
              <a:rPr lang="en"/>
              <a:t>campus</a:t>
            </a:r>
            <a:r>
              <a:rPr lang="en"/>
              <a:t> to the analysis. This way, distances are more accurate, and marketing info is more concise.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