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264" r:id="rId5"/>
    <p:sldId id="276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6" r:id="rId36"/>
    <p:sldId id="331" r:id="rId37"/>
    <p:sldId id="332" r:id="rId38"/>
    <p:sldId id="333" r:id="rId39"/>
    <p:sldId id="334" r:id="rId40"/>
    <p:sldId id="335" r:id="rId41"/>
    <p:sldId id="283" r:id="rId42"/>
    <p:sldId id="280" r:id="rId43"/>
    <p:sldId id="281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3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19281-F111-439E-A64B-9B4858095B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969BFA-8773-4946-AB52-349ECCADD50C}">
      <dgm:prSet phldrT="[Text]" custT="1"/>
      <dgm:spPr/>
      <dgm:t>
        <a:bodyPr/>
        <a:lstStyle/>
        <a:p>
          <a:r>
            <a:rPr lang="en-US" altLang="en-US" sz="1800" smtClean="0">
              <a:solidFill>
                <a:schemeClr val="accent2"/>
              </a:solidFill>
            </a:rPr>
            <a:t>Computer</a:t>
          </a:r>
          <a:r>
            <a:rPr lang="en-US" altLang="en-US" sz="1800" smtClean="0"/>
            <a:t> – programmable machine designed to follow instructions</a:t>
          </a:r>
          <a:endParaRPr lang="en-US" sz="1800" dirty="0"/>
        </a:p>
      </dgm:t>
    </dgm:pt>
    <dgm:pt modelId="{79810BBC-19FE-4FCC-A5E3-9E0583B257C2}" type="parTrans" cxnId="{B8D4DC9D-097E-4597-B56B-3B98ACB8ACB1}">
      <dgm:prSet/>
      <dgm:spPr/>
      <dgm:t>
        <a:bodyPr/>
        <a:lstStyle/>
        <a:p>
          <a:endParaRPr lang="en-US"/>
        </a:p>
      </dgm:t>
    </dgm:pt>
    <dgm:pt modelId="{9D90C8A2-183E-4381-A78A-B8742CD06C8C}" type="sibTrans" cxnId="{B8D4DC9D-097E-4597-B56B-3B98ACB8ACB1}">
      <dgm:prSet/>
      <dgm:spPr/>
      <dgm:t>
        <a:bodyPr/>
        <a:lstStyle/>
        <a:p>
          <a:endParaRPr lang="en-US"/>
        </a:p>
      </dgm:t>
    </dgm:pt>
    <dgm:pt modelId="{74E94D95-D39E-4598-9A72-313F6AD167FC}">
      <dgm:prSet/>
      <dgm:spPr/>
      <dgm:t>
        <a:bodyPr/>
        <a:lstStyle/>
        <a:p>
          <a:r>
            <a:rPr lang="en-US" altLang="en-US" dirty="0" smtClean="0">
              <a:solidFill>
                <a:schemeClr val="accent2"/>
              </a:solidFill>
            </a:rPr>
            <a:t>Program/Software</a:t>
          </a:r>
          <a:r>
            <a:rPr lang="en-US" altLang="en-US" dirty="0" smtClean="0"/>
            <a:t> – instructions in computer memory to make it do something</a:t>
          </a:r>
        </a:p>
      </dgm:t>
    </dgm:pt>
    <dgm:pt modelId="{F67CCF62-ABB8-46ED-B7F0-935C3E570B01}" type="parTrans" cxnId="{0951CEB5-ECBD-4337-9778-C2D218E56C76}">
      <dgm:prSet/>
      <dgm:spPr/>
      <dgm:t>
        <a:bodyPr/>
        <a:lstStyle/>
        <a:p>
          <a:endParaRPr lang="en-US"/>
        </a:p>
      </dgm:t>
    </dgm:pt>
    <dgm:pt modelId="{42ECE90D-797D-4EE1-825A-9467E295C691}" type="sibTrans" cxnId="{0951CEB5-ECBD-4337-9778-C2D218E56C76}">
      <dgm:prSet/>
      <dgm:spPr/>
      <dgm:t>
        <a:bodyPr/>
        <a:lstStyle/>
        <a:p>
          <a:endParaRPr lang="en-US"/>
        </a:p>
      </dgm:t>
    </dgm:pt>
    <dgm:pt modelId="{0980F870-F14B-4734-879B-0F78225974FC}">
      <dgm:prSet/>
      <dgm:spPr/>
      <dgm:t>
        <a:bodyPr/>
        <a:lstStyle/>
        <a:p>
          <a:r>
            <a:rPr lang="en-US" altLang="en-US" dirty="0" smtClean="0">
              <a:solidFill>
                <a:schemeClr val="accent2"/>
              </a:solidFill>
            </a:rPr>
            <a:t>Programmer</a:t>
          </a:r>
          <a:r>
            <a:rPr lang="en-US" altLang="en-US" dirty="0" smtClean="0"/>
            <a:t> – person who writes instructions (programs) to make computer perform a task</a:t>
          </a:r>
        </a:p>
      </dgm:t>
    </dgm:pt>
    <dgm:pt modelId="{E17FE7FC-BF7F-4BD7-9CC7-4391E609E816}" type="parTrans" cxnId="{2D2BBEFC-06BE-4627-ACAB-BA0938AB0721}">
      <dgm:prSet/>
      <dgm:spPr/>
      <dgm:t>
        <a:bodyPr/>
        <a:lstStyle/>
        <a:p>
          <a:endParaRPr lang="en-US"/>
        </a:p>
      </dgm:t>
    </dgm:pt>
    <dgm:pt modelId="{0CCA9C8C-AE0C-445D-B797-0C78CAB9A4B0}" type="sibTrans" cxnId="{2D2BBEFC-06BE-4627-ACAB-BA0938AB0721}">
      <dgm:prSet/>
      <dgm:spPr/>
      <dgm:t>
        <a:bodyPr/>
        <a:lstStyle/>
        <a:p>
          <a:endParaRPr lang="en-US"/>
        </a:p>
      </dgm:t>
    </dgm:pt>
    <dgm:pt modelId="{535330AC-EF6D-47FD-8C5F-8B72E419E98B}">
      <dgm:prSet/>
      <dgm:spPr/>
      <dgm:t>
        <a:bodyPr/>
        <a:lstStyle/>
        <a:p>
          <a:r>
            <a:rPr lang="en-US" altLang="en-US" smtClean="0"/>
            <a:t>SO, without programmers, no programs; without programs, the computer cannot do anything</a:t>
          </a:r>
          <a:endParaRPr lang="en-US" altLang="en-US" dirty="0" smtClean="0"/>
        </a:p>
      </dgm:t>
    </dgm:pt>
    <dgm:pt modelId="{3890B053-96E1-4A9D-9539-CF8777DF526E}" type="parTrans" cxnId="{4F97D22B-6AE8-41CC-8839-815C678827B6}">
      <dgm:prSet/>
      <dgm:spPr/>
      <dgm:t>
        <a:bodyPr/>
        <a:lstStyle/>
        <a:p>
          <a:endParaRPr lang="en-US"/>
        </a:p>
      </dgm:t>
    </dgm:pt>
    <dgm:pt modelId="{AE5DA5EF-FEF8-4614-840E-F4C58CB87434}" type="sibTrans" cxnId="{4F97D22B-6AE8-41CC-8839-815C678827B6}">
      <dgm:prSet/>
      <dgm:spPr/>
      <dgm:t>
        <a:bodyPr/>
        <a:lstStyle/>
        <a:p>
          <a:endParaRPr lang="en-US"/>
        </a:p>
      </dgm:t>
    </dgm:pt>
    <dgm:pt modelId="{45DAA335-DA4A-4054-B116-84BADCD0F3A0}" type="pres">
      <dgm:prSet presAssocID="{ACC19281-F111-439E-A64B-9B4858095B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4047832-A9EC-419B-BEBE-4D9B03CAC6C7}" type="pres">
      <dgm:prSet presAssocID="{ACC19281-F111-439E-A64B-9B4858095B58}" presName="Name1" presStyleCnt="0"/>
      <dgm:spPr/>
    </dgm:pt>
    <dgm:pt modelId="{BCEE63DB-6C4F-4E20-A26A-377E5CEF3D7D}" type="pres">
      <dgm:prSet presAssocID="{ACC19281-F111-439E-A64B-9B4858095B58}" presName="cycle" presStyleCnt="0"/>
      <dgm:spPr/>
    </dgm:pt>
    <dgm:pt modelId="{3BD4262E-B78D-46A9-90EF-D6244227BEBB}" type="pres">
      <dgm:prSet presAssocID="{ACC19281-F111-439E-A64B-9B4858095B58}" presName="srcNode" presStyleLbl="node1" presStyleIdx="0" presStyleCnt="4"/>
      <dgm:spPr/>
    </dgm:pt>
    <dgm:pt modelId="{5D36B7CA-6E73-46C5-91F7-715145EACB2F}" type="pres">
      <dgm:prSet presAssocID="{ACC19281-F111-439E-A64B-9B4858095B58}" presName="conn" presStyleLbl="parChTrans1D2" presStyleIdx="0" presStyleCnt="1"/>
      <dgm:spPr/>
      <dgm:t>
        <a:bodyPr/>
        <a:lstStyle/>
        <a:p>
          <a:endParaRPr lang="en-US"/>
        </a:p>
      </dgm:t>
    </dgm:pt>
    <dgm:pt modelId="{D25E8EA4-5E89-40F5-86A5-51175BFC3CD7}" type="pres">
      <dgm:prSet presAssocID="{ACC19281-F111-439E-A64B-9B4858095B58}" presName="extraNode" presStyleLbl="node1" presStyleIdx="0" presStyleCnt="4"/>
      <dgm:spPr/>
    </dgm:pt>
    <dgm:pt modelId="{F5328051-9D2A-468A-8607-436E5143E200}" type="pres">
      <dgm:prSet presAssocID="{ACC19281-F111-439E-A64B-9B4858095B58}" presName="dstNode" presStyleLbl="node1" presStyleIdx="0" presStyleCnt="4"/>
      <dgm:spPr/>
    </dgm:pt>
    <dgm:pt modelId="{199A1072-AF5E-4439-9FCE-CAE3EEE3E926}" type="pres">
      <dgm:prSet presAssocID="{3E969BFA-8773-4946-AB52-349ECCADD50C}" presName="text_1" presStyleLbl="node1" presStyleIdx="0" presStyleCnt="4" custScaleY="157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9607F-9F09-4CD5-9DF7-BE9512F239D5}" type="pres">
      <dgm:prSet presAssocID="{3E969BFA-8773-4946-AB52-349ECCADD50C}" presName="accent_1" presStyleCnt="0"/>
      <dgm:spPr/>
    </dgm:pt>
    <dgm:pt modelId="{4DB2D325-2B2B-4D08-98A4-99A647E671BA}" type="pres">
      <dgm:prSet presAssocID="{3E969BFA-8773-4946-AB52-349ECCADD50C}" presName="accentRepeatNode" presStyleLbl="solidFgAcc1" presStyleIdx="0" presStyleCnt="4"/>
      <dgm:spPr/>
    </dgm:pt>
    <dgm:pt modelId="{DDB4B035-1E4D-4AA7-AB05-7CEADC72396F}" type="pres">
      <dgm:prSet presAssocID="{74E94D95-D39E-4598-9A72-313F6AD167F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563DD-D11A-4DF2-88B1-3B949C1E95A4}" type="pres">
      <dgm:prSet presAssocID="{74E94D95-D39E-4598-9A72-313F6AD167FC}" presName="accent_2" presStyleCnt="0"/>
      <dgm:spPr/>
    </dgm:pt>
    <dgm:pt modelId="{F87B6ACC-B367-40FF-8A21-74AAAA0A4CA9}" type="pres">
      <dgm:prSet presAssocID="{74E94D95-D39E-4598-9A72-313F6AD167FC}" presName="accentRepeatNode" presStyleLbl="solidFgAcc1" presStyleIdx="1" presStyleCnt="4"/>
      <dgm:spPr/>
    </dgm:pt>
    <dgm:pt modelId="{6812D83B-0073-49EB-B794-29DC372B3681}" type="pres">
      <dgm:prSet presAssocID="{0980F870-F14B-4734-879B-0F78225974F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3C2B0-21C0-4A53-83E2-FB2CEBF931A8}" type="pres">
      <dgm:prSet presAssocID="{0980F870-F14B-4734-879B-0F78225974FC}" presName="accent_3" presStyleCnt="0"/>
      <dgm:spPr/>
    </dgm:pt>
    <dgm:pt modelId="{4363FCAF-0C46-43C2-8DF3-885EAE612EB0}" type="pres">
      <dgm:prSet presAssocID="{0980F870-F14B-4734-879B-0F78225974FC}" presName="accentRepeatNode" presStyleLbl="solidFgAcc1" presStyleIdx="2" presStyleCnt="4"/>
      <dgm:spPr/>
    </dgm:pt>
    <dgm:pt modelId="{55D5601C-B583-403A-A334-431655716305}" type="pres">
      <dgm:prSet presAssocID="{535330AC-EF6D-47FD-8C5F-8B72E419E98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652EA-E5A0-4AEF-98AC-D1939922298C}" type="pres">
      <dgm:prSet presAssocID="{535330AC-EF6D-47FD-8C5F-8B72E419E98B}" presName="accent_4" presStyleCnt="0"/>
      <dgm:spPr/>
    </dgm:pt>
    <dgm:pt modelId="{B9375260-7914-4E6C-AE70-9EF5135A5C6E}" type="pres">
      <dgm:prSet presAssocID="{535330AC-EF6D-47FD-8C5F-8B72E419E98B}" presName="accentRepeatNode" presStyleLbl="solidFgAcc1" presStyleIdx="3" presStyleCnt="4"/>
      <dgm:spPr/>
    </dgm:pt>
  </dgm:ptLst>
  <dgm:cxnLst>
    <dgm:cxn modelId="{306D6BCD-CEED-4BBC-87AB-FF2BF60042C6}" type="presOf" srcId="{535330AC-EF6D-47FD-8C5F-8B72E419E98B}" destId="{55D5601C-B583-403A-A334-431655716305}" srcOrd="0" destOrd="0" presId="urn:microsoft.com/office/officeart/2008/layout/VerticalCurvedList"/>
    <dgm:cxn modelId="{09F4D933-E4FD-4F18-A1CA-B3F1D64784CC}" type="presOf" srcId="{3E969BFA-8773-4946-AB52-349ECCADD50C}" destId="{199A1072-AF5E-4439-9FCE-CAE3EEE3E926}" srcOrd="0" destOrd="0" presId="urn:microsoft.com/office/officeart/2008/layout/VerticalCurvedList"/>
    <dgm:cxn modelId="{F1327B60-DCA3-4F7D-907F-D63F4C3338FB}" type="presOf" srcId="{ACC19281-F111-439E-A64B-9B4858095B58}" destId="{45DAA335-DA4A-4054-B116-84BADCD0F3A0}" srcOrd="0" destOrd="0" presId="urn:microsoft.com/office/officeart/2008/layout/VerticalCurvedList"/>
    <dgm:cxn modelId="{92E9C7B4-DEB8-4E30-8322-A08A44CE978C}" type="presOf" srcId="{0980F870-F14B-4734-879B-0F78225974FC}" destId="{6812D83B-0073-49EB-B794-29DC372B3681}" srcOrd="0" destOrd="0" presId="urn:microsoft.com/office/officeart/2008/layout/VerticalCurvedList"/>
    <dgm:cxn modelId="{0951CEB5-ECBD-4337-9778-C2D218E56C76}" srcId="{ACC19281-F111-439E-A64B-9B4858095B58}" destId="{74E94D95-D39E-4598-9A72-313F6AD167FC}" srcOrd="1" destOrd="0" parTransId="{F67CCF62-ABB8-46ED-B7F0-935C3E570B01}" sibTransId="{42ECE90D-797D-4EE1-825A-9467E295C691}"/>
    <dgm:cxn modelId="{4F97D22B-6AE8-41CC-8839-815C678827B6}" srcId="{ACC19281-F111-439E-A64B-9B4858095B58}" destId="{535330AC-EF6D-47FD-8C5F-8B72E419E98B}" srcOrd="3" destOrd="0" parTransId="{3890B053-96E1-4A9D-9539-CF8777DF526E}" sibTransId="{AE5DA5EF-FEF8-4614-840E-F4C58CB87434}"/>
    <dgm:cxn modelId="{3FB821F7-B00C-4116-92BB-4EDBA8C6B4CF}" type="presOf" srcId="{9D90C8A2-183E-4381-A78A-B8742CD06C8C}" destId="{5D36B7CA-6E73-46C5-91F7-715145EACB2F}" srcOrd="0" destOrd="0" presId="urn:microsoft.com/office/officeart/2008/layout/VerticalCurvedList"/>
    <dgm:cxn modelId="{2D2BBEFC-06BE-4627-ACAB-BA0938AB0721}" srcId="{ACC19281-F111-439E-A64B-9B4858095B58}" destId="{0980F870-F14B-4734-879B-0F78225974FC}" srcOrd="2" destOrd="0" parTransId="{E17FE7FC-BF7F-4BD7-9CC7-4391E609E816}" sibTransId="{0CCA9C8C-AE0C-445D-B797-0C78CAB9A4B0}"/>
    <dgm:cxn modelId="{7012C42F-C1E2-4CB6-A48E-AA9CE48E7A0B}" type="presOf" srcId="{74E94D95-D39E-4598-9A72-313F6AD167FC}" destId="{DDB4B035-1E4D-4AA7-AB05-7CEADC72396F}" srcOrd="0" destOrd="0" presId="urn:microsoft.com/office/officeart/2008/layout/VerticalCurvedList"/>
    <dgm:cxn modelId="{B8D4DC9D-097E-4597-B56B-3B98ACB8ACB1}" srcId="{ACC19281-F111-439E-A64B-9B4858095B58}" destId="{3E969BFA-8773-4946-AB52-349ECCADD50C}" srcOrd="0" destOrd="0" parTransId="{79810BBC-19FE-4FCC-A5E3-9E0583B257C2}" sibTransId="{9D90C8A2-183E-4381-A78A-B8742CD06C8C}"/>
    <dgm:cxn modelId="{EA1C2223-4B6B-4EC9-AAEF-A9DE751D377B}" type="presParOf" srcId="{45DAA335-DA4A-4054-B116-84BADCD0F3A0}" destId="{C4047832-A9EC-419B-BEBE-4D9B03CAC6C7}" srcOrd="0" destOrd="0" presId="urn:microsoft.com/office/officeart/2008/layout/VerticalCurvedList"/>
    <dgm:cxn modelId="{3E7E9FBB-B404-4115-8B79-BBD422C359B6}" type="presParOf" srcId="{C4047832-A9EC-419B-BEBE-4D9B03CAC6C7}" destId="{BCEE63DB-6C4F-4E20-A26A-377E5CEF3D7D}" srcOrd="0" destOrd="0" presId="urn:microsoft.com/office/officeart/2008/layout/VerticalCurvedList"/>
    <dgm:cxn modelId="{740668BE-4A48-4DB4-ACC1-BB8BC0337DB1}" type="presParOf" srcId="{BCEE63DB-6C4F-4E20-A26A-377E5CEF3D7D}" destId="{3BD4262E-B78D-46A9-90EF-D6244227BEBB}" srcOrd="0" destOrd="0" presId="urn:microsoft.com/office/officeart/2008/layout/VerticalCurvedList"/>
    <dgm:cxn modelId="{DB53D3F4-B45B-47AB-B673-9A6C2F9A579F}" type="presParOf" srcId="{BCEE63DB-6C4F-4E20-A26A-377E5CEF3D7D}" destId="{5D36B7CA-6E73-46C5-91F7-715145EACB2F}" srcOrd="1" destOrd="0" presId="urn:microsoft.com/office/officeart/2008/layout/VerticalCurvedList"/>
    <dgm:cxn modelId="{2499722D-1DDF-4E0C-9FF3-9B05DAE74CE3}" type="presParOf" srcId="{BCEE63DB-6C4F-4E20-A26A-377E5CEF3D7D}" destId="{D25E8EA4-5E89-40F5-86A5-51175BFC3CD7}" srcOrd="2" destOrd="0" presId="urn:microsoft.com/office/officeart/2008/layout/VerticalCurvedList"/>
    <dgm:cxn modelId="{5B0C2A60-8E02-4396-837F-1633C474FDD8}" type="presParOf" srcId="{BCEE63DB-6C4F-4E20-A26A-377E5CEF3D7D}" destId="{F5328051-9D2A-468A-8607-436E5143E200}" srcOrd="3" destOrd="0" presId="urn:microsoft.com/office/officeart/2008/layout/VerticalCurvedList"/>
    <dgm:cxn modelId="{8CDFA846-19A6-45A9-9473-4BDB75F43B1A}" type="presParOf" srcId="{C4047832-A9EC-419B-BEBE-4D9B03CAC6C7}" destId="{199A1072-AF5E-4439-9FCE-CAE3EEE3E926}" srcOrd="1" destOrd="0" presId="urn:microsoft.com/office/officeart/2008/layout/VerticalCurvedList"/>
    <dgm:cxn modelId="{E8771520-E120-453B-B054-7DB4BC4041FD}" type="presParOf" srcId="{C4047832-A9EC-419B-BEBE-4D9B03CAC6C7}" destId="{9759607F-9F09-4CD5-9DF7-BE9512F239D5}" srcOrd="2" destOrd="0" presId="urn:microsoft.com/office/officeart/2008/layout/VerticalCurvedList"/>
    <dgm:cxn modelId="{B4E1569B-52E9-4066-BC4C-D0615C62B440}" type="presParOf" srcId="{9759607F-9F09-4CD5-9DF7-BE9512F239D5}" destId="{4DB2D325-2B2B-4D08-98A4-99A647E671BA}" srcOrd="0" destOrd="0" presId="urn:microsoft.com/office/officeart/2008/layout/VerticalCurvedList"/>
    <dgm:cxn modelId="{A60EEB68-C994-426D-A378-73ECFA134E28}" type="presParOf" srcId="{C4047832-A9EC-419B-BEBE-4D9B03CAC6C7}" destId="{DDB4B035-1E4D-4AA7-AB05-7CEADC72396F}" srcOrd="3" destOrd="0" presId="urn:microsoft.com/office/officeart/2008/layout/VerticalCurvedList"/>
    <dgm:cxn modelId="{9FC7FD99-5334-4A41-9FD2-FBAB4B13F441}" type="presParOf" srcId="{C4047832-A9EC-419B-BEBE-4D9B03CAC6C7}" destId="{362563DD-D11A-4DF2-88B1-3B949C1E95A4}" srcOrd="4" destOrd="0" presId="urn:microsoft.com/office/officeart/2008/layout/VerticalCurvedList"/>
    <dgm:cxn modelId="{98941864-A656-4BAC-B69F-3C301078A513}" type="presParOf" srcId="{362563DD-D11A-4DF2-88B1-3B949C1E95A4}" destId="{F87B6ACC-B367-40FF-8A21-74AAAA0A4CA9}" srcOrd="0" destOrd="0" presId="urn:microsoft.com/office/officeart/2008/layout/VerticalCurvedList"/>
    <dgm:cxn modelId="{C80BDDFC-520A-4356-B978-53F352E6FC5B}" type="presParOf" srcId="{C4047832-A9EC-419B-BEBE-4D9B03CAC6C7}" destId="{6812D83B-0073-49EB-B794-29DC372B3681}" srcOrd="5" destOrd="0" presId="urn:microsoft.com/office/officeart/2008/layout/VerticalCurvedList"/>
    <dgm:cxn modelId="{8C47572D-CD8C-4008-B98F-F23189F60932}" type="presParOf" srcId="{C4047832-A9EC-419B-BEBE-4D9B03CAC6C7}" destId="{E203C2B0-21C0-4A53-83E2-FB2CEBF931A8}" srcOrd="6" destOrd="0" presId="urn:microsoft.com/office/officeart/2008/layout/VerticalCurvedList"/>
    <dgm:cxn modelId="{66AA32DE-5F2A-4D67-9346-7ECB384388AA}" type="presParOf" srcId="{E203C2B0-21C0-4A53-83E2-FB2CEBF931A8}" destId="{4363FCAF-0C46-43C2-8DF3-885EAE612EB0}" srcOrd="0" destOrd="0" presId="urn:microsoft.com/office/officeart/2008/layout/VerticalCurvedList"/>
    <dgm:cxn modelId="{D840FB3B-DDAD-412C-9CB8-C4253F81015E}" type="presParOf" srcId="{C4047832-A9EC-419B-BEBE-4D9B03CAC6C7}" destId="{55D5601C-B583-403A-A334-431655716305}" srcOrd="7" destOrd="0" presId="urn:microsoft.com/office/officeart/2008/layout/VerticalCurvedList"/>
    <dgm:cxn modelId="{92A0B524-9449-40F8-AFBD-AF5607E19268}" type="presParOf" srcId="{C4047832-A9EC-419B-BEBE-4D9B03CAC6C7}" destId="{C3A652EA-E5A0-4AEF-98AC-D1939922298C}" srcOrd="8" destOrd="0" presId="urn:microsoft.com/office/officeart/2008/layout/VerticalCurvedList"/>
    <dgm:cxn modelId="{BF69B7BD-21F5-4D17-A2CE-A8316F8088AE}" type="presParOf" srcId="{C3A652EA-E5A0-4AEF-98AC-D1939922298C}" destId="{B9375260-7914-4E6C-AE70-9EF5135A5C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System software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2B2A76EA-B014-4DBC-A6A3-5BB8051A0985}">
      <dgm:prSet/>
      <dgm:spPr/>
      <dgm:t>
        <a:bodyPr/>
        <a:lstStyle/>
        <a:p>
          <a:r>
            <a:rPr lang="en-US" altLang="en-US" dirty="0" smtClean="0"/>
            <a:t>Operating system</a:t>
          </a:r>
        </a:p>
      </dgm:t>
    </dgm:pt>
    <dgm:pt modelId="{2BCE22E3-8B39-4AB0-9FA8-07A6890BAF20}" type="parTrans" cxnId="{45421C9C-329B-47CB-B61E-4934C8763394}">
      <dgm:prSet/>
      <dgm:spPr/>
      <dgm:t>
        <a:bodyPr/>
        <a:lstStyle/>
        <a:p>
          <a:endParaRPr lang="en-US"/>
        </a:p>
      </dgm:t>
    </dgm:pt>
    <dgm:pt modelId="{27F7FA15-6EE6-4BB6-B434-4849378AFFCF}" type="sibTrans" cxnId="{45421C9C-329B-47CB-B61E-4934C8763394}">
      <dgm:prSet/>
      <dgm:spPr/>
      <dgm:t>
        <a:bodyPr/>
        <a:lstStyle/>
        <a:p>
          <a:endParaRPr lang="en-US"/>
        </a:p>
      </dgm:t>
    </dgm:pt>
    <dgm:pt modelId="{06FE1393-FC9D-40A2-9402-6BE805A255C0}">
      <dgm:prSet/>
      <dgm:spPr/>
      <dgm:t>
        <a:bodyPr/>
        <a:lstStyle/>
        <a:p>
          <a:r>
            <a:rPr lang="en-US" altLang="en-US" dirty="0" smtClean="0"/>
            <a:t>Utility Program</a:t>
          </a:r>
        </a:p>
      </dgm:t>
    </dgm:pt>
    <dgm:pt modelId="{016A4A88-158A-48C7-9D5A-23DEB6A69ED4}" type="parTrans" cxnId="{314553FB-CDBC-48E8-B41B-CBA66A787D2D}">
      <dgm:prSet/>
      <dgm:spPr/>
      <dgm:t>
        <a:bodyPr/>
        <a:lstStyle/>
        <a:p>
          <a:endParaRPr lang="en-US"/>
        </a:p>
      </dgm:t>
    </dgm:pt>
    <dgm:pt modelId="{9C72F225-7F77-4309-AAD5-9D6D6E90509C}" type="sibTrans" cxnId="{314553FB-CDBC-48E8-B41B-CBA66A787D2D}">
      <dgm:prSet/>
      <dgm:spPr/>
      <dgm:t>
        <a:bodyPr/>
        <a:lstStyle/>
        <a:p>
          <a:endParaRPr lang="en-US"/>
        </a:p>
      </dgm:t>
    </dgm:pt>
    <dgm:pt modelId="{F37E3347-5FCA-47D4-880A-BB88FBAFC28F}">
      <dgm:prSet/>
      <dgm:spPr/>
      <dgm:t>
        <a:bodyPr/>
        <a:lstStyle/>
        <a:p>
          <a:r>
            <a:rPr lang="en-US" altLang="en-US" dirty="0" smtClean="0"/>
            <a:t>Software development tools</a:t>
          </a:r>
        </a:p>
      </dgm:t>
    </dgm:pt>
    <dgm:pt modelId="{0A815B22-8418-4A49-A28A-B97BA924733F}" type="parTrans" cxnId="{3223FAFA-3CC1-4964-B769-5B204D182B46}">
      <dgm:prSet/>
      <dgm:spPr/>
      <dgm:t>
        <a:bodyPr/>
        <a:lstStyle/>
        <a:p>
          <a:endParaRPr lang="en-US"/>
        </a:p>
      </dgm:t>
    </dgm:pt>
    <dgm:pt modelId="{0F90513F-DF65-450D-B193-AC1114E118CA}" type="sibTrans" cxnId="{3223FAFA-3CC1-4964-B769-5B204D182B46}">
      <dgm:prSet/>
      <dgm:spPr/>
      <dgm:t>
        <a:bodyPr/>
        <a:lstStyle/>
        <a:p>
          <a:endParaRPr lang="en-US"/>
        </a:p>
      </dgm:t>
    </dgm:pt>
    <dgm:pt modelId="{1211EEA1-2024-4CA9-B309-2A89E1CD3145}">
      <dgm:prSet phldrT="[Text]"/>
      <dgm:spPr/>
      <dgm:t>
        <a:bodyPr/>
        <a:lstStyle/>
        <a:p>
          <a:r>
            <a:rPr lang="en-US" altLang="en-US" dirty="0" smtClean="0"/>
            <a:t>Programs that control and manage basic operations of a computer</a:t>
          </a:r>
          <a:endParaRPr lang="en-US" dirty="0">
            <a:solidFill>
              <a:schemeClr val="bg1"/>
            </a:solidFill>
          </a:endParaRPr>
        </a:p>
      </dgm:t>
    </dgm:pt>
    <dgm:pt modelId="{1FA6FBE5-6700-4B87-8EED-CACB61F5B136}" type="parTrans" cxnId="{D747E19F-D44D-4743-B584-490F6DF94568}">
      <dgm:prSet/>
      <dgm:spPr/>
      <dgm:t>
        <a:bodyPr/>
        <a:lstStyle/>
        <a:p>
          <a:endParaRPr lang="en-US"/>
        </a:p>
      </dgm:t>
    </dgm:pt>
    <dgm:pt modelId="{3CD6A651-8C08-4DDE-AD04-71363AF64C65}" type="sibTrans" cxnId="{D747E19F-D44D-4743-B584-490F6DF94568}">
      <dgm:prSet/>
      <dgm:spPr/>
      <dgm:t>
        <a:bodyPr/>
        <a:lstStyle/>
        <a:p>
          <a:endParaRPr lang="en-US"/>
        </a:p>
      </dgm:t>
    </dgm:pt>
    <dgm:pt modelId="{0538D4BD-3D22-42F9-AEA7-1CB550286E90}">
      <dgm:prSet/>
      <dgm:spPr/>
      <dgm:t>
        <a:bodyPr/>
        <a:lstStyle/>
        <a:p>
          <a:r>
            <a:rPr lang="en-US" altLang="en-US" dirty="0" smtClean="0"/>
            <a:t>controls operations of hardware components</a:t>
          </a:r>
        </a:p>
      </dgm:t>
    </dgm:pt>
    <dgm:pt modelId="{B6168AFD-A03B-4E58-9909-A6851C60A9EB}" type="parTrans" cxnId="{27742A91-1DB2-4D5A-8439-2AF94F4B6853}">
      <dgm:prSet/>
      <dgm:spPr/>
      <dgm:t>
        <a:bodyPr/>
        <a:lstStyle/>
        <a:p>
          <a:endParaRPr lang="en-US"/>
        </a:p>
      </dgm:t>
    </dgm:pt>
    <dgm:pt modelId="{5F420780-5148-45AF-8107-66A6DDCF3946}" type="sibTrans" cxnId="{27742A91-1DB2-4D5A-8439-2AF94F4B6853}">
      <dgm:prSet/>
      <dgm:spPr/>
      <dgm:t>
        <a:bodyPr/>
        <a:lstStyle/>
        <a:p>
          <a:endParaRPr lang="en-US"/>
        </a:p>
      </dgm:t>
    </dgm:pt>
    <dgm:pt modelId="{832A5742-B6FD-4EF7-9419-6BF88241EFEE}">
      <dgm:prSet/>
      <dgm:spPr/>
      <dgm:t>
        <a:bodyPr/>
        <a:lstStyle/>
        <a:p>
          <a:r>
            <a:rPr lang="en-US" altLang="en-US" dirty="0" smtClean="0"/>
            <a:t>performs specific task to enhance computer operation or safeguard data</a:t>
          </a:r>
        </a:p>
      </dgm:t>
    </dgm:pt>
    <dgm:pt modelId="{AB0C89F5-A21F-4E39-A591-11EA5A4DC429}" type="parTrans" cxnId="{9DD5BE3F-D87F-4EDD-A3C8-4FDD557E07A9}">
      <dgm:prSet/>
      <dgm:spPr/>
      <dgm:t>
        <a:bodyPr/>
        <a:lstStyle/>
        <a:p>
          <a:endParaRPr lang="en-US"/>
        </a:p>
      </dgm:t>
    </dgm:pt>
    <dgm:pt modelId="{C0BE730B-AA29-4271-88CD-3813F646BED6}" type="sibTrans" cxnId="{9DD5BE3F-D87F-4EDD-A3C8-4FDD557E07A9}">
      <dgm:prSet/>
      <dgm:spPr/>
      <dgm:t>
        <a:bodyPr/>
        <a:lstStyle/>
        <a:p>
          <a:endParaRPr lang="en-US"/>
        </a:p>
      </dgm:t>
    </dgm:pt>
    <dgm:pt modelId="{72B6C5B6-0627-4D37-906A-F18068570C21}">
      <dgm:prSet/>
      <dgm:spPr/>
      <dgm:t>
        <a:bodyPr/>
        <a:lstStyle/>
        <a:p>
          <a:r>
            <a:rPr lang="en-US" altLang="en-US" dirty="0" smtClean="0"/>
            <a:t>used to create, modify, and test software programs</a:t>
          </a:r>
        </a:p>
      </dgm:t>
    </dgm:pt>
    <dgm:pt modelId="{CD4E0AD9-E347-41F9-B515-EB55049768E2}" type="parTrans" cxnId="{151D97A6-3FFD-453D-8D57-38A7FE82A428}">
      <dgm:prSet/>
      <dgm:spPr/>
      <dgm:t>
        <a:bodyPr/>
        <a:lstStyle/>
        <a:p>
          <a:endParaRPr lang="en-US"/>
        </a:p>
      </dgm:t>
    </dgm:pt>
    <dgm:pt modelId="{0DC4F6CD-121B-4BD8-B3CB-5E77F5F26BE7}" type="sibTrans" cxnId="{151D97A6-3FFD-453D-8D57-38A7FE82A428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6AB09-5EEF-49FC-806A-706CE51CB198}" type="pres">
      <dgm:prSet presAssocID="{C111C18A-FD96-4E63-821A-54D70D8DC65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3FAFA-3CC1-4964-B769-5B204D182B46}" srcId="{C111C18A-FD96-4E63-821A-54D70D8DC65F}" destId="{F37E3347-5FCA-47D4-880A-BB88FBAFC28F}" srcOrd="3" destOrd="0" parTransId="{0A815B22-8418-4A49-A28A-B97BA924733F}" sibTransId="{0F90513F-DF65-450D-B193-AC1114E118CA}"/>
    <dgm:cxn modelId="{D747E19F-D44D-4743-B584-490F6DF94568}" srcId="{C111C18A-FD96-4E63-821A-54D70D8DC65F}" destId="{1211EEA1-2024-4CA9-B309-2A89E1CD3145}" srcOrd="0" destOrd="0" parTransId="{1FA6FBE5-6700-4B87-8EED-CACB61F5B136}" sibTransId="{3CD6A651-8C08-4DDE-AD04-71363AF64C65}"/>
    <dgm:cxn modelId="{65EF61BA-9CBE-4445-876C-63D34D45D6F9}" type="presOf" srcId="{72B6C5B6-0627-4D37-906A-F18068570C21}" destId="{8906AB09-5EEF-49FC-806A-706CE51CB198}" srcOrd="0" destOrd="6" presId="urn:microsoft.com/office/officeart/2005/8/layout/vList2"/>
    <dgm:cxn modelId="{314553FB-CDBC-48E8-B41B-CBA66A787D2D}" srcId="{C111C18A-FD96-4E63-821A-54D70D8DC65F}" destId="{06FE1393-FC9D-40A2-9402-6BE805A255C0}" srcOrd="2" destOrd="0" parTransId="{016A4A88-158A-48C7-9D5A-23DEB6A69ED4}" sibTransId="{9C72F225-7F77-4309-AAD5-9D6D6E90509C}"/>
    <dgm:cxn modelId="{7EDED1B9-290D-45B3-ADAC-D66517BE32BF}" type="presOf" srcId="{832A5742-B6FD-4EF7-9419-6BF88241EFEE}" destId="{8906AB09-5EEF-49FC-806A-706CE51CB198}" srcOrd="0" destOrd="4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829A9408-EC37-484B-9743-20E1006CA4B4}" type="presOf" srcId="{90119837-5B71-4D44-BB01-DB0B084933C8}" destId="{ED5DCCC5-BCA8-4491-AA37-BAF153ECA184}" srcOrd="0" destOrd="0" presId="urn:microsoft.com/office/officeart/2005/8/layout/vList2"/>
    <dgm:cxn modelId="{27742A91-1DB2-4D5A-8439-2AF94F4B6853}" srcId="{2B2A76EA-B014-4DBC-A6A3-5BB8051A0985}" destId="{0538D4BD-3D22-42F9-AEA7-1CB550286E90}" srcOrd="0" destOrd="0" parTransId="{B6168AFD-A03B-4E58-9909-A6851C60A9EB}" sibTransId="{5F420780-5148-45AF-8107-66A6DDCF3946}"/>
    <dgm:cxn modelId="{ACFDFC51-4B76-4B49-9D7F-9D6989FBB46D}" type="presOf" srcId="{C111C18A-FD96-4E63-821A-54D70D8DC65F}" destId="{E75D4F1A-E54E-4DDB-A374-BC9037A6551C}" srcOrd="0" destOrd="0" presId="urn:microsoft.com/office/officeart/2005/8/layout/vList2"/>
    <dgm:cxn modelId="{7A90D9B9-ED47-4B0F-8C5C-06591B510A4A}" type="presOf" srcId="{0538D4BD-3D22-42F9-AEA7-1CB550286E90}" destId="{8906AB09-5EEF-49FC-806A-706CE51CB198}" srcOrd="0" destOrd="2" presId="urn:microsoft.com/office/officeart/2005/8/layout/vList2"/>
    <dgm:cxn modelId="{EDEEBBF8-6407-49A7-8007-E654E7F31C46}" type="presOf" srcId="{2B2A76EA-B014-4DBC-A6A3-5BB8051A0985}" destId="{8906AB09-5EEF-49FC-806A-706CE51CB198}" srcOrd="0" destOrd="1" presId="urn:microsoft.com/office/officeart/2005/8/layout/vList2"/>
    <dgm:cxn modelId="{954A30B1-69B8-44AA-B2A8-49AA21C6D8B3}" type="presOf" srcId="{06FE1393-FC9D-40A2-9402-6BE805A255C0}" destId="{8906AB09-5EEF-49FC-806A-706CE51CB198}" srcOrd="0" destOrd="3" presId="urn:microsoft.com/office/officeart/2005/8/layout/vList2"/>
    <dgm:cxn modelId="{E8C10D0A-45EA-4A43-8DB3-FA0B59316962}" type="presOf" srcId="{F37E3347-5FCA-47D4-880A-BB88FBAFC28F}" destId="{8906AB09-5EEF-49FC-806A-706CE51CB198}" srcOrd="0" destOrd="5" presId="urn:microsoft.com/office/officeart/2005/8/layout/vList2"/>
    <dgm:cxn modelId="{8AEF157A-28A3-4586-8F3E-BCB208B3CA4B}" type="presOf" srcId="{1211EEA1-2024-4CA9-B309-2A89E1CD3145}" destId="{8906AB09-5EEF-49FC-806A-706CE51CB198}" srcOrd="0" destOrd="0" presId="urn:microsoft.com/office/officeart/2005/8/layout/vList2"/>
    <dgm:cxn modelId="{151D97A6-3FFD-453D-8D57-38A7FE82A428}" srcId="{F37E3347-5FCA-47D4-880A-BB88FBAFC28F}" destId="{72B6C5B6-0627-4D37-906A-F18068570C21}" srcOrd="0" destOrd="0" parTransId="{CD4E0AD9-E347-41F9-B515-EB55049768E2}" sibTransId="{0DC4F6CD-121B-4BD8-B3CB-5E77F5F26BE7}"/>
    <dgm:cxn modelId="{9DD5BE3F-D87F-4EDD-A3C8-4FDD557E07A9}" srcId="{06FE1393-FC9D-40A2-9402-6BE805A255C0}" destId="{832A5742-B6FD-4EF7-9419-6BF88241EFEE}" srcOrd="0" destOrd="0" parTransId="{AB0C89F5-A21F-4E39-A591-11EA5A4DC429}" sibTransId="{C0BE730B-AA29-4271-88CD-3813F646BED6}"/>
    <dgm:cxn modelId="{45421C9C-329B-47CB-B61E-4934C8763394}" srcId="{C111C18A-FD96-4E63-821A-54D70D8DC65F}" destId="{2B2A76EA-B014-4DBC-A6A3-5BB8051A0985}" srcOrd="1" destOrd="0" parTransId="{2BCE22E3-8B39-4AB0-9FA8-07A6890BAF20}" sibTransId="{27F7FA15-6EE6-4BB6-B434-4849378AFFCF}"/>
    <dgm:cxn modelId="{10E0A45C-7294-4EB9-8FB4-78AE6FE4F744}" type="presParOf" srcId="{ED5DCCC5-BCA8-4491-AA37-BAF153ECA184}" destId="{E75D4F1A-E54E-4DDB-A374-BC9037A6551C}" srcOrd="0" destOrd="0" presId="urn:microsoft.com/office/officeart/2005/8/layout/vList2"/>
    <dgm:cxn modelId="{E330199D-B46E-4085-A307-E7BBBC9A66F2}" type="presParOf" srcId="{ED5DCCC5-BCA8-4491-AA37-BAF153ECA184}" destId="{8906AB09-5EEF-49FC-806A-706CE51CB1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Data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BD19D868-302C-4E29-9597-CE157D7451E6}">
      <dgm:prSet/>
      <dgm:spPr/>
      <dgm:t>
        <a:bodyPr/>
        <a:lstStyle/>
        <a:p>
          <a:r>
            <a:rPr lang="en-US" altLang="en-US" u="none" dirty="0" smtClean="0"/>
            <a:t>Byte</a:t>
          </a:r>
        </a:p>
      </dgm:t>
    </dgm:pt>
    <dgm:pt modelId="{CC785E86-ED2C-4D4A-9B5F-F5686B7EFF1D}" type="parTrans" cxnId="{8EA33DE0-37C0-4CD7-82F6-0236A830174C}">
      <dgm:prSet/>
      <dgm:spPr/>
      <dgm:t>
        <a:bodyPr/>
        <a:lstStyle/>
        <a:p>
          <a:endParaRPr lang="en-US"/>
        </a:p>
      </dgm:t>
    </dgm:pt>
    <dgm:pt modelId="{DC434A0D-56C1-4AB8-8FBF-E1AE206CFCFA}" type="sibTrans" cxnId="{8EA33DE0-37C0-4CD7-82F6-0236A830174C}">
      <dgm:prSet/>
      <dgm:spPr/>
      <dgm:t>
        <a:bodyPr/>
        <a:lstStyle/>
        <a:p>
          <a:endParaRPr lang="en-US"/>
        </a:p>
      </dgm:t>
    </dgm:pt>
    <dgm:pt modelId="{16E66F83-0CE2-4195-9AFC-CD8FD629E983}">
      <dgm:prSet/>
      <dgm:spPr/>
      <dgm:t>
        <a:bodyPr/>
        <a:lstStyle/>
        <a:p>
          <a:r>
            <a:rPr lang="en-US" altLang="en-US" dirty="0" smtClean="0"/>
            <a:t>Divided into eight bits</a:t>
          </a:r>
        </a:p>
      </dgm:t>
    </dgm:pt>
    <dgm:pt modelId="{70B4FBB0-1FC4-4AAD-9D8E-0BE931A5876F}" type="parTrans" cxnId="{52DF361D-EA5E-4DB2-8943-F469BF47240B}">
      <dgm:prSet/>
      <dgm:spPr/>
      <dgm:t>
        <a:bodyPr/>
        <a:lstStyle/>
        <a:p>
          <a:endParaRPr lang="en-US"/>
        </a:p>
      </dgm:t>
    </dgm:pt>
    <dgm:pt modelId="{7815AB34-6CC2-40BA-A7A7-CCA47AB3B893}" type="sibTrans" cxnId="{52DF361D-EA5E-4DB2-8943-F469BF47240B}">
      <dgm:prSet/>
      <dgm:spPr/>
      <dgm:t>
        <a:bodyPr/>
        <a:lstStyle/>
        <a:p>
          <a:endParaRPr lang="en-US"/>
        </a:p>
      </dgm:t>
    </dgm:pt>
    <dgm:pt modelId="{48C71348-A4FE-439C-AE2B-585FCA209773}">
      <dgm:prSet/>
      <dgm:spPr/>
      <dgm:t>
        <a:bodyPr/>
        <a:lstStyle/>
        <a:p>
          <a:r>
            <a:rPr lang="en-US" altLang="en-US" u="none" dirty="0" smtClean="0"/>
            <a:t>Bit</a:t>
          </a:r>
        </a:p>
      </dgm:t>
    </dgm:pt>
    <dgm:pt modelId="{1A61DC8D-79F7-4F4A-8C5C-59CA2A00BE10}" type="parTrans" cxnId="{3D6A8267-F50D-4854-B8BC-F08A75952DD9}">
      <dgm:prSet/>
      <dgm:spPr/>
      <dgm:t>
        <a:bodyPr/>
        <a:lstStyle/>
        <a:p>
          <a:endParaRPr lang="en-US"/>
        </a:p>
      </dgm:t>
    </dgm:pt>
    <dgm:pt modelId="{8A985C94-E665-4D2E-BA7F-B3DB5376501D}" type="sibTrans" cxnId="{3D6A8267-F50D-4854-B8BC-F08A75952DD9}">
      <dgm:prSet/>
      <dgm:spPr/>
      <dgm:t>
        <a:bodyPr/>
        <a:lstStyle/>
        <a:p>
          <a:endParaRPr lang="en-US"/>
        </a:p>
      </dgm:t>
    </dgm:pt>
    <dgm:pt modelId="{DA873E05-525A-4CF6-AE98-1E4F3363CAD8}">
      <dgm:prSet/>
      <dgm:spPr/>
      <dgm:t>
        <a:bodyPr/>
        <a:lstStyle/>
        <a:p>
          <a:r>
            <a:rPr lang="en-US" altLang="en-US" dirty="0" smtClean="0"/>
            <a:t>The on/off pattern of bits in a byte represents data stored in the byte</a:t>
          </a:r>
          <a:endParaRPr lang="he-IL" altLang="en-US" dirty="0" smtClean="0"/>
        </a:p>
      </dgm:t>
    </dgm:pt>
    <dgm:pt modelId="{D59D62D0-03EC-4096-86CA-FE02455DE503}" type="parTrans" cxnId="{0AAFA7F2-E625-4978-8D8A-0B523BBEB8BB}">
      <dgm:prSet/>
      <dgm:spPr/>
      <dgm:t>
        <a:bodyPr/>
        <a:lstStyle/>
        <a:p>
          <a:endParaRPr lang="en-US"/>
        </a:p>
      </dgm:t>
    </dgm:pt>
    <dgm:pt modelId="{701D15BB-9650-4736-B9D2-FA2CD38C965C}" type="sibTrans" cxnId="{0AAFA7F2-E625-4978-8D8A-0B523BBEB8BB}">
      <dgm:prSet/>
      <dgm:spPr/>
      <dgm:t>
        <a:bodyPr/>
        <a:lstStyle/>
        <a:p>
          <a:endParaRPr lang="en-US"/>
        </a:p>
      </dgm:t>
    </dgm:pt>
    <dgm:pt modelId="{FAE63099-5C14-4894-9219-08F57449FB41}">
      <dgm:prSet/>
      <dgm:spPr/>
      <dgm:t>
        <a:bodyPr/>
        <a:lstStyle/>
        <a:p>
          <a:r>
            <a:rPr lang="en-US" altLang="en-US" dirty="0" smtClean="0"/>
            <a:t>Just enough memory to store letter or small number</a:t>
          </a:r>
        </a:p>
      </dgm:t>
    </dgm:pt>
    <dgm:pt modelId="{ACEB5BEE-A848-431F-8400-9E9614860B63}" type="parTrans" cxnId="{CBC441BC-3029-4425-B5D8-3FFA9B93BC8F}">
      <dgm:prSet/>
      <dgm:spPr/>
    </dgm:pt>
    <dgm:pt modelId="{2FAD6D42-55B0-4450-92EF-EC432C46ADD8}" type="sibTrans" cxnId="{CBC441BC-3029-4425-B5D8-3FFA9B93BC8F}">
      <dgm:prSet/>
      <dgm:spPr/>
    </dgm:pt>
    <dgm:pt modelId="{C72EAC37-9EAD-4380-8BE7-1D84388A810D}">
      <dgm:prSet/>
      <dgm:spPr/>
      <dgm:t>
        <a:bodyPr/>
        <a:lstStyle/>
        <a:p>
          <a:r>
            <a:rPr lang="en-US" altLang="en-US" dirty="0" smtClean="0"/>
            <a:t>Electrical component that can hold positive or negative charge, like on/off switch</a:t>
          </a:r>
        </a:p>
      </dgm:t>
    </dgm:pt>
    <dgm:pt modelId="{F7F7B3F6-3747-4377-B001-1C23D14AA147}" type="parTrans" cxnId="{62C83884-72DC-4743-8485-ED24310CAED9}">
      <dgm:prSet/>
      <dgm:spPr/>
    </dgm:pt>
    <dgm:pt modelId="{ABF2FB04-CD65-4B87-B09D-46E7E49ECCCC}" type="sibTrans" cxnId="{62C83884-72DC-4743-8485-ED24310CAED9}">
      <dgm:prSet/>
      <dgm:spPr/>
    </dgm:pt>
    <dgm:pt modelId="{292A823C-FF68-43A9-BAF3-1D1A3FBE52C5}">
      <dgm:prSet phldrT="[Text]"/>
      <dgm:spPr/>
      <dgm:t>
        <a:bodyPr/>
        <a:lstStyle/>
        <a:p>
          <a:r>
            <a:rPr lang="en-US" altLang="en-US" dirty="0" smtClean="0"/>
            <a:t>Raw Facts</a:t>
          </a:r>
          <a:endParaRPr lang="en-US" dirty="0">
            <a:solidFill>
              <a:schemeClr val="bg1"/>
            </a:solidFill>
          </a:endParaRPr>
        </a:p>
      </dgm:t>
    </dgm:pt>
    <dgm:pt modelId="{D3816FCA-03D4-4239-93BA-E1E76B420D39}" type="parTrans" cxnId="{9554DA36-6304-48C1-89A2-3F0DD71D04D5}">
      <dgm:prSet/>
      <dgm:spPr/>
    </dgm:pt>
    <dgm:pt modelId="{329C9E38-CC59-4BB1-A7BE-0E9F2F45737E}" type="sibTrans" cxnId="{9554DA36-6304-48C1-89A2-3F0DD71D04D5}">
      <dgm:prSet/>
      <dgm:spPr/>
    </dgm:pt>
    <dgm:pt modelId="{8885E1DA-4C0C-4F7F-AAF6-D02ABD945007}">
      <dgm:prSet phldrT="[Text]"/>
      <dgm:spPr/>
      <dgm:t>
        <a:bodyPr/>
        <a:lstStyle/>
        <a:p>
          <a:r>
            <a:rPr lang="en-US" altLang="en-US" dirty="0" smtClean="0"/>
            <a:t>Computer stores them in sequences of 0’s and 1’s</a:t>
          </a:r>
          <a:endParaRPr lang="en-US" dirty="0">
            <a:solidFill>
              <a:schemeClr val="bg1"/>
            </a:solidFill>
          </a:endParaRPr>
        </a:p>
      </dgm:t>
    </dgm:pt>
    <dgm:pt modelId="{F94B5F1B-7FED-4B1B-8A59-7BC64FF86CA9}" type="parTrans" cxnId="{D42FBAB8-29FD-4691-8067-AA79CA5FBA97}">
      <dgm:prSet/>
      <dgm:spPr/>
    </dgm:pt>
    <dgm:pt modelId="{61862DD0-AB75-48C5-9068-06E111DC4B00}" type="sibTrans" cxnId="{D42FBAB8-29FD-4691-8067-AA79CA5FBA97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3A69A-A08C-48FF-91F4-C0CE0654C152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F7AF4-1DDC-41E5-B1C6-570E954D0600}" type="pres">
      <dgm:prSet presAssocID="{BD19D868-302C-4E29-9597-CE157D7451E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6751F-A707-41DF-89F3-E8FBBE133EA2}" type="pres">
      <dgm:prSet presAssocID="{BD19D868-302C-4E29-9597-CE157D7451E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99AD-FCC6-435C-A148-EABB1E95BC36}" type="pres">
      <dgm:prSet presAssocID="{48C71348-A4FE-439C-AE2B-585FCA20977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20828-5860-48D8-92DD-A4F8B0EAFC10}" type="pres">
      <dgm:prSet presAssocID="{48C71348-A4FE-439C-AE2B-585FCA20977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A33DE0-37C0-4CD7-82F6-0236A830174C}" srcId="{90119837-5B71-4D44-BB01-DB0B084933C8}" destId="{BD19D868-302C-4E29-9597-CE157D7451E6}" srcOrd="1" destOrd="0" parTransId="{CC785E86-ED2C-4D4A-9B5F-F5686B7EFF1D}" sibTransId="{DC434A0D-56C1-4AB8-8FBF-E1AE206CFCFA}"/>
    <dgm:cxn modelId="{3E3C5B91-BBA0-460E-976B-AA14556343C1}" type="presOf" srcId="{C72EAC37-9EAD-4380-8BE7-1D84388A810D}" destId="{7E920828-5860-48D8-92DD-A4F8B0EAFC10}" srcOrd="0" destOrd="0" presId="urn:microsoft.com/office/officeart/2005/8/layout/vList2"/>
    <dgm:cxn modelId="{9554DA36-6304-48C1-89A2-3F0DD71D04D5}" srcId="{C111C18A-FD96-4E63-821A-54D70D8DC65F}" destId="{292A823C-FF68-43A9-BAF3-1D1A3FBE52C5}" srcOrd="0" destOrd="0" parTransId="{D3816FCA-03D4-4239-93BA-E1E76B420D39}" sibTransId="{329C9E38-CC59-4BB1-A7BE-0E9F2F45737E}"/>
    <dgm:cxn modelId="{6831BFA8-F228-4A85-9561-2C24A0261175}" type="presOf" srcId="{292A823C-FF68-43A9-BAF3-1D1A3FBE52C5}" destId="{E023A69A-A08C-48FF-91F4-C0CE0654C152}" srcOrd="0" destOrd="0" presId="urn:microsoft.com/office/officeart/2005/8/layout/vList2"/>
    <dgm:cxn modelId="{0AAFA7F2-E625-4978-8D8A-0B523BBEB8BB}" srcId="{48C71348-A4FE-439C-AE2B-585FCA209773}" destId="{DA873E05-525A-4CF6-AE98-1E4F3363CAD8}" srcOrd="1" destOrd="0" parTransId="{D59D62D0-03EC-4096-86CA-FE02455DE503}" sibTransId="{701D15BB-9650-4736-B9D2-FA2CD38C965C}"/>
    <dgm:cxn modelId="{D42FBAB8-29FD-4691-8067-AA79CA5FBA97}" srcId="{C111C18A-FD96-4E63-821A-54D70D8DC65F}" destId="{8885E1DA-4C0C-4F7F-AAF6-D02ABD945007}" srcOrd="1" destOrd="0" parTransId="{F94B5F1B-7FED-4B1B-8A59-7BC64FF86CA9}" sibTransId="{61862DD0-AB75-48C5-9068-06E111DC4B00}"/>
    <dgm:cxn modelId="{8BC50FCF-F9C2-4910-A46C-CEB581FF9128}" type="presOf" srcId="{FAE63099-5C14-4894-9219-08F57449FB41}" destId="{6456751F-A707-41DF-89F3-E8FBBE133EA2}" srcOrd="0" destOrd="0" presId="urn:microsoft.com/office/officeart/2005/8/layout/vList2"/>
    <dgm:cxn modelId="{52DF361D-EA5E-4DB2-8943-F469BF47240B}" srcId="{BD19D868-302C-4E29-9597-CE157D7451E6}" destId="{16E66F83-0CE2-4195-9AFC-CD8FD629E983}" srcOrd="1" destOrd="0" parTransId="{70B4FBB0-1FC4-4AAD-9D8E-0BE931A5876F}" sibTransId="{7815AB34-6CC2-40BA-A7A7-CCA47AB3B893}"/>
    <dgm:cxn modelId="{313B8A4A-14F6-43F5-ADD3-24F0F0E962FC}" type="presOf" srcId="{DA873E05-525A-4CF6-AE98-1E4F3363CAD8}" destId="{7E920828-5860-48D8-92DD-A4F8B0EAFC10}" srcOrd="0" destOrd="1" presId="urn:microsoft.com/office/officeart/2005/8/layout/vList2"/>
    <dgm:cxn modelId="{DFFDFD69-1E7A-486E-AF63-B856DB8A4B1D}" type="presOf" srcId="{48C71348-A4FE-439C-AE2B-585FCA209773}" destId="{104099AD-FCC6-435C-A148-EABB1E95BC36}" srcOrd="0" destOrd="0" presId="urn:microsoft.com/office/officeart/2005/8/layout/vList2"/>
    <dgm:cxn modelId="{CBC441BC-3029-4425-B5D8-3FFA9B93BC8F}" srcId="{BD19D868-302C-4E29-9597-CE157D7451E6}" destId="{FAE63099-5C14-4894-9219-08F57449FB41}" srcOrd="0" destOrd="0" parTransId="{ACEB5BEE-A848-431F-8400-9E9614860B63}" sibTransId="{2FAD6D42-55B0-4450-92EF-EC432C46ADD8}"/>
    <dgm:cxn modelId="{BAA85BAD-6FCC-4896-9398-E41BDCBE9D72}" type="presOf" srcId="{BD19D868-302C-4E29-9597-CE157D7451E6}" destId="{1A7F7AF4-1DDC-41E5-B1C6-570E954D0600}" srcOrd="0" destOrd="0" presId="urn:microsoft.com/office/officeart/2005/8/layout/vList2"/>
    <dgm:cxn modelId="{62C83884-72DC-4743-8485-ED24310CAED9}" srcId="{48C71348-A4FE-439C-AE2B-585FCA209773}" destId="{C72EAC37-9EAD-4380-8BE7-1D84388A810D}" srcOrd="0" destOrd="0" parTransId="{F7F7B3F6-3747-4377-B001-1C23D14AA147}" sibTransId="{ABF2FB04-CD65-4B87-B09D-46E7E49ECCCC}"/>
    <dgm:cxn modelId="{3D6A8267-F50D-4854-B8BC-F08A75952DD9}" srcId="{90119837-5B71-4D44-BB01-DB0B084933C8}" destId="{48C71348-A4FE-439C-AE2B-585FCA209773}" srcOrd="2" destOrd="0" parTransId="{1A61DC8D-79F7-4F4A-8C5C-59CA2A00BE10}" sibTransId="{8A985C94-E665-4D2E-BA7F-B3DB5376501D}"/>
    <dgm:cxn modelId="{C79FD27D-D09B-4077-81C8-6CD6CB9A2029}" type="presOf" srcId="{C111C18A-FD96-4E63-821A-54D70D8DC65F}" destId="{E75D4F1A-E54E-4DDB-A374-BC9037A6551C}" srcOrd="0" destOrd="0" presId="urn:microsoft.com/office/officeart/2005/8/layout/vList2"/>
    <dgm:cxn modelId="{6BE52BED-B521-4F5C-8F04-50BEAD741F8F}" type="presOf" srcId="{90119837-5B71-4D44-BB01-DB0B084933C8}" destId="{ED5DCCC5-BCA8-4491-AA37-BAF153ECA184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F8712D9E-3D54-4D5A-82D4-4AE348429F6A}" type="presOf" srcId="{8885E1DA-4C0C-4F7F-AAF6-D02ABD945007}" destId="{E023A69A-A08C-48FF-91F4-C0CE0654C152}" srcOrd="0" destOrd="1" presId="urn:microsoft.com/office/officeart/2005/8/layout/vList2"/>
    <dgm:cxn modelId="{7290A18C-B62B-4351-B6F6-036F63822F6F}" type="presOf" srcId="{16E66F83-0CE2-4195-9AFC-CD8FD629E983}" destId="{6456751F-A707-41DF-89F3-E8FBBE133EA2}" srcOrd="0" destOrd="1" presId="urn:microsoft.com/office/officeart/2005/8/layout/vList2"/>
    <dgm:cxn modelId="{779BA5D2-1A02-4A26-929D-1AE66B1F43B1}" type="presParOf" srcId="{ED5DCCC5-BCA8-4491-AA37-BAF153ECA184}" destId="{E75D4F1A-E54E-4DDB-A374-BC9037A6551C}" srcOrd="0" destOrd="0" presId="urn:microsoft.com/office/officeart/2005/8/layout/vList2"/>
    <dgm:cxn modelId="{83A438E6-1923-41DD-A2C5-FBAEDFD9DBF3}" type="presParOf" srcId="{ED5DCCC5-BCA8-4491-AA37-BAF153ECA184}" destId="{E023A69A-A08C-48FF-91F4-C0CE0654C152}" srcOrd="1" destOrd="0" presId="urn:microsoft.com/office/officeart/2005/8/layout/vList2"/>
    <dgm:cxn modelId="{093F8989-902B-4BFB-99E9-6FB1373033A7}" type="presParOf" srcId="{ED5DCCC5-BCA8-4491-AA37-BAF153ECA184}" destId="{1A7F7AF4-1DDC-41E5-B1C6-570E954D0600}" srcOrd="2" destOrd="0" presId="urn:microsoft.com/office/officeart/2005/8/layout/vList2"/>
    <dgm:cxn modelId="{96665C3B-EEC4-44A3-8D53-FFE053F942BC}" type="presParOf" srcId="{ED5DCCC5-BCA8-4491-AA37-BAF153ECA184}" destId="{6456751F-A707-41DF-89F3-E8FBBE133EA2}" srcOrd="3" destOrd="0" presId="urn:microsoft.com/office/officeart/2005/8/layout/vList2"/>
    <dgm:cxn modelId="{6A7A7629-E9CF-4469-B305-89DE42F53412}" type="presParOf" srcId="{ED5DCCC5-BCA8-4491-AA37-BAF153ECA184}" destId="{104099AD-FCC6-435C-A148-EABB1E95BC36}" srcOrd="4" destOrd="0" presId="urn:microsoft.com/office/officeart/2005/8/layout/vList2"/>
    <dgm:cxn modelId="{BD748A19-833B-4049-9527-A289F8ECAC59}" type="presParOf" srcId="{ED5DCCC5-BCA8-4491-AA37-BAF153ECA184}" destId="{7E920828-5860-48D8-92DD-A4F8B0EAFC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Bit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09AFF2E8-2DA4-415F-8183-D8A67E1F5F4E}">
      <dgm:prSet/>
      <dgm:spPr/>
      <dgm:t>
        <a:bodyPr/>
        <a:lstStyle/>
        <a:p>
          <a:r>
            <a:rPr lang="en-US" altLang="en-US" dirty="0" smtClean="0"/>
            <a:t>Computers use binary numbering system</a:t>
          </a:r>
        </a:p>
      </dgm:t>
    </dgm:pt>
    <dgm:pt modelId="{FC82997E-628E-4B25-95C4-0B0E96672AED}" type="parTrans" cxnId="{51F4ED90-1A81-4E95-B24A-DFC2E24E021F}">
      <dgm:prSet/>
      <dgm:spPr/>
      <dgm:t>
        <a:bodyPr/>
        <a:lstStyle/>
        <a:p>
          <a:endParaRPr lang="en-US"/>
        </a:p>
      </dgm:t>
    </dgm:pt>
    <dgm:pt modelId="{E97EEBF6-F8C4-40A3-8BCA-A9F3BDAB99E8}" type="sibTrans" cxnId="{51F4ED90-1A81-4E95-B24A-DFC2E24E021F}">
      <dgm:prSet/>
      <dgm:spPr/>
      <dgm:t>
        <a:bodyPr/>
        <a:lstStyle/>
        <a:p>
          <a:endParaRPr lang="en-US"/>
        </a:p>
      </dgm:t>
    </dgm:pt>
    <dgm:pt modelId="{19C472EA-30FB-4706-A185-7E2F6C45E3D8}">
      <dgm:prSet/>
      <dgm:spPr/>
      <dgm:t>
        <a:bodyPr/>
        <a:lstStyle/>
        <a:p>
          <a:r>
            <a:rPr lang="en-US" altLang="en-US" dirty="0" smtClean="0"/>
            <a:t>Position of digit </a:t>
          </a:r>
          <a:r>
            <a: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j</a:t>
          </a:r>
          <a:r>
            <a:rPr lang="en-US" altLang="en-US" dirty="0" smtClean="0"/>
            <a:t> is assigned the value 2</a:t>
          </a:r>
          <a:r>
            <a:rPr lang="en-US" altLang="en-US" baseline="30000" dirty="0" smtClean="0">
              <a:latin typeface="Courier New" panose="02070309020205020404" pitchFamily="49" charset="0"/>
              <a:cs typeface="Courier New" panose="02070309020205020404" pitchFamily="49" charset="0"/>
            </a:rPr>
            <a:t>j-1</a:t>
          </a:r>
        </a:p>
      </dgm:t>
    </dgm:pt>
    <dgm:pt modelId="{DCD18FB2-73CA-4FAE-BAB4-7FDE873ECF01}" type="parTrans" cxnId="{7B52D88F-8E9C-4A8D-9C84-9964ECE33E24}">
      <dgm:prSet/>
      <dgm:spPr/>
      <dgm:t>
        <a:bodyPr/>
        <a:lstStyle/>
        <a:p>
          <a:endParaRPr lang="en-US"/>
        </a:p>
      </dgm:t>
    </dgm:pt>
    <dgm:pt modelId="{AF2F47DB-C419-48C1-8CD4-4964B25D726A}" type="sibTrans" cxnId="{7B52D88F-8E9C-4A8D-9C84-9964ECE33E24}">
      <dgm:prSet/>
      <dgm:spPr/>
      <dgm:t>
        <a:bodyPr/>
        <a:lstStyle/>
        <a:p>
          <a:endParaRPr lang="en-US"/>
        </a:p>
      </dgm:t>
    </dgm:pt>
    <dgm:pt modelId="{60C4271D-1065-4ADD-973A-FF52AB98CF41}">
      <dgm:prSet/>
      <dgm:spPr/>
      <dgm:t>
        <a:bodyPr/>
        <a:lstStyle/>
        <a:p>
          <a:r>
            <a:rPr lang="en-US" altLang="en-US" dirty="0" smtClean="0"/>
            <a:t>To determine value of binary number sum position values of the 1’s</a:t>
          </a:r>
        </a:p>
      </dgm:t>
    </dgm:pt>
    <dgm:pt modelId="{D0458494-9D03-47E1-A19B-3955573D15CA}" type="parTrans" cxnId="{B17F2028-5274-408A-8B04-BCE0CEAECE95}">
      <dgm:prSet/>
      <dgm:spPr/>
      <dgm:t>
        <a:bodyPr/>
        <a:lstStyle/>
        <a:p>
          <a:endParaRPr lang="en-US"/>
        </a:p>
      </dgm:t>
    </dgm:pt>
    <dgm:pt modelId="{257FC545-88D5-467E-9DAC-0FAC95681783}" type="sibTrans" cxnId="{B17F2028-5274-408A-8B04-BCE0CEAECE95}">
      <dgm:prSet/>
      <dgm:spPr/>
      <dgm:t>
        <a:bodyPr/>
        <a:lstStyle/>
        <a:p>
          <a:endParaRPr lang="en-US"/>
        </a:p>
      </dgm:t>
    </dgm:pt>
    <dgm:pt modelId="{D32BED39-C08D-4AC6-BCF0-92476C69E437}">
      <dgm:prSet/>
      <dgm:spPr/>
      <dgm:t>
        <a:bodyPr/>
        <a:lstStyle/>
        <a:p>
          <a:r>
            <a:rPr lang="en-US" altLang="en-US" dirty="0" smtClean="0"/>
            <a:t>Byte size limits are 0 and 255</a:t>
          </a:r>
        </a:p>
      </dgm:t>
    </dgm:pt>
    <dgm:pt modelId="{1750D7D9-979B-4DB8-9EBA-4E213B22431A}" type="parTrans" cxnId="{D5D60F5F-DC93-40DB-B2E2-D88A7294D35B}">
      <dgm:prSet/>
      <dgm:spPr/>
      <dgm:t>
        <a:bodyPr/>
        <a:lstStyle/>
        <a:p>
          <a:endParaRPr lang="en-US"/>
        </a:p>
      </dgm:t>
    </dgm:pt>
    <dgm:pt modelId="{FDE1E385-5FE6-45F8-8147-02FAE13EF21E}" type="sibTrans" cxnId="{D5D60F5F-DC93-40DB-B2E2-D88A7294D35B}">
      <dgm:prSet/>
      <dgm:spPr/>
      <dgm:t>
        <a:bodyPr/>
        <a:lstStyle/>
        <a:p>
          <a:endParaRPr lang="en-US"/>
        </a:p>
      </dgm:t>
    </dgm:pt>
    <dgm:pt modelId="{785D536C-4CCD-4840-AD3E-73C552741F9A}">
      <dgm:prSet/>
      <dgm:spPr/>
      <dgm:t>
        <a:bodyPr/>
        <a:lstStyle/>
        <a:p>
          <a:r>
            <a:rPr lang="en-US" altLang="en-US" dirty="0" smtClean="0"/>
            <a:t>0 = all bits off; 255 = all bits on</a:t>
          </a:r>
        </a:p>
      </dgm:t>
    </dgm:pt>
    <dgm:pt modelId="{0AD6ADAE-F45F-49B0-870D-806531915AF0}" type="parTrans" cxnId="{F9F8CB5D-B482-4DEF-83B8-A0FE9485D123}">
      <dgm:prSet/>
      <dgm:spPr/>
      <dgm:t>
        <a:bodyPr/>
        <a:lstStyle/>
        <a:p>
          <a:endParaRPr lang="en-US"/>
        </a:p>
      </dgm:t>
    </dgm:pt>
    <dgm:pt modelId="{21A9ED85-FEA3-41E1-AD28-C19567980E89}" type="sibTrans" cxnId="{F9F8CB5D-B482-4DEF-83B8-A0FE9485D123}">
      <dgm:prSet/>
      <dgm:spPr/>
      <dgm:t>
        <a:bodyPr/>
        <a:lstStyle/>
        <a:p>
          <a:endParaRPr lang="en-US"/>
        </a:p>
      </dgm:t>
    </dgm:pt>
    <dgm:pt modelId="{C55A91ED-41FF-495B-9716-50367363D86D}">
      <dgm:prSet/>
      <dgm:spPr/>
      <dgm:t>
        <a:bodyPr/>
        <a:lstStyle/>
        <a:p>
          <a:r>
            <a:rPr lang="en-US" altLang="en-US" dirty="0" smtClean="0"/>
            <a:t>To store larger number, use several bytes</a:t>
          </a:r>
          <a:endParaRPr lang="he-IL" altLang="en-US" dirty="0" smtClean="0"/>
        </a:p>
      </dgm:t>
    </dgm:pt>
    <dgm:pt modelId="{EE236888-A600-4FBB-9F2B-ED8A624F4EF4}" type="parTrans" cxnId="{DFF33A8E-D465-4B19-9393-99DC6BEE31F1}">
      <dgm:prSet/>
      <dgm:spPr/>
      <dgm:t>
        <a:bodyPr/>
        <a:lstStyle/>
        <a:p>
          <a:endParaRPr lang="en-US"/>
        </a:p>
      </dgm:t>
    </dgm:pt>
    <dgm:pt modelId="{43DFA259-5444-47EC-A055-7DAD159D249D}" type="sibTrans" cxnId="{DFF33A8E-D465-4B19-9393-99DC6BEE31F1}">
      <dgm:prSet/>
      <dgm:spPr/>
      <dgm:t>
        <a:bodyPr/>
        <a:lstStyle/>
        <a:p>
          <a:endParaRPr lang="en-US"/>
        </a:p>
      </dgm:t>
    </dgm:pt>
    <dgm:pt modelId="{5D126BA7-F56B-436D-A63F-9864191C54BB}">
      <dgm:prSet phldrT="[Text]"/>
      <dgm:spPr/>
      <dgm:t>
        <a:bodyPr/>
        <a:lstStyle/>
        <a:p>
          <a:r>
            <a:rPr lang="en-US" altLang="en-US" dirty="0" smtClean="0"/>
            <a:t>Smallest piece of memory</a:t>
          </a:r>
          <a:endParaRPr lang="en-US" dirty="0">
            <a:solidFill>
              <a:schemeClr val="bg1"/>
            </a:solidFill>
          </a:endParaRPr>
        </a:p>
      </dgm:t>
    </dgm:pt>
    <dgm:pt modelId="{77C8A791-C993-44EF-9487-7942FA323693}" type="parTrans" cxnId="{797CFD08-3945-4CAE-BCDA-F975AC5BD1E0}">
      <dgm:prSet/>
      <dgm:spPr/>
      <dgm:t>
        <a:bodyPr/>
        <a:lstStyle/>
        <a:p>
          <a:endParaRPr lang="en-US"/>
        </a:p>
      </dgm:t>
    </dgm:pt>
    <dgm:pt modelId="{10BDF34D-B5E9-46F4-A530-32DF540F9745}" type="sibTrans" cxnId="{797CFD08-3945-4CAE-BCDA-F975AC5BD1E0}">
      <dgm:prSet/>
      <dgm:spPr/>
      <dgm:t>
        <a:bodyPr/>
        <a:lstStyle/>
        <a:p>
          <a:endParaRPr lang="en-US"/>
        </a:p>
      </dgm:t>
    </dgm:pt>
    <dgm:pt modelId="{AA886E1D-8F79-4C53-AD83-69C6F1BB1CED}">
      <dgm:prSet/>
      <dgm:spPr/>
      <dgm:t>
        <a:bodyPr/>
        <a:lstStyle/>
        <a:p>
          <a:r>
            <a:rPr lang="en-US" altLang="en-US" smtClean="0"/>
            <a:t>Stands for </a:t>
          </a:r>
          <a:r>
            <a:rPr lang="en-US" altLang="en-US" b="1" u="sng" smtClean="0">
              <a:solidFill>
                <a:srgbClr val="3D8963"/>
              </a:solidFill>
            </a:rPr>
            <a:t>b</a:t>
          </a:r>
          <a:r>
            <a:rPr lang="en-US" altLang="en-US" smtClean="0"/>
            <a:t>inary dig</a:t>
          </a:r>
          <a:r>
            <a:rPr lang="en-US" altLang="en-US" b="1" u="sng" smtClean="0">
              <a:solidFill>
                <a:srgbClr val="3D8963"/>
              </a:solidFill>
            </a:rPr>
            <a:t>it</a:t>
          </a:r>
          <a:r>
            <a:rPr lang="en-US" altLang="en-US" b="1" u="sng" smtClean="0"/>
            <a:t> </a:t>
          </a:r>
          <a:endParaRPr lang="en-US" altLang="en-US" b="1" u="sng" dirty="0" smtClean="0"/>
        </a:p>
      </dgm:t>
    </dgm:pt>
    <dgm:pt modelId="{122EBD7A-6556-4828-B6F6-21713FCD6A3F}" type="parTrans" cxnId="{C4E82139-E199-4B93-BB10-773EB7C27C14}">
      <dgm:prSet/>
      <dgm:spPr/>
      <dgm:t>
        <a:bodyPr/>
        <a:lstStyle/>
        <a:p>
          <a:endParaRPr lang="en-US"/>
        </a:p>
      </dgm:t>
    </dgm:pt>
    <dgm:pt modelId="{F99E3FEB-B1E7-4682-A9AF-DCA3B58F0CAA}" type="sibTrans" cxnId="{C4E82139-E199-4B93-BB10-773EB7C27C14}">
      <dgm:prSet/>
      <dgm:spPr/>
      <dgm:t>
        <a:bodyPr/>
        <a:lstStyle/>
        <a:p>
          <a:endParaRPr lang="en-US"/>
        </a:p>
      </dgm:t>
    </dgm:pt>
    <dgm:pt modelId="{C8517181-F9BE-423D-91C3-AB01FAEF3201}">
      <dgm:prSet/>
      <dgm:spPr/>
      <dgm:t>
        <a:bodyPr/>
        <a:lstStyle/>
        <a:p>
          <a:r>
            <a:rPr lang="en-US" altLang="en-US" dirty="0" smtClean="0"/>
            <a:t>Has values 0 (off) or 1 (on)</a:t>
          </a:r>
        </a:p>
      </dgm:t>
    </dgm:pt>
    <dgm:pt modelId="{40D0F39A-A92E-477E-9BC0-0AC39DD456E5}" type="parTrans" cxnId="{DDA65370-F2A7-40BB-84CF-30FAD062F6A1}">
      <dgm:prSet/>
      <dgm:spPr/>
      <dgm:t>
        <a:bodyPr/>
        <a:lstStyle/>
        <a:p>
          <a:endParaRPr lang="en-US"/>
        </a:p>
      </dgm:t>
    </dgm:pt>
    <dgm:pt modelId="{185D428C-FAAB-4D9E-B1CB-9A0853DAD951}" type="sibTrans" cxnId="{DDA65370-F2A7-40BB-84CF-30FAD062F6A1}">
      <dgm:prSet/>
      <dgm:spPr/>
      <dgm:t>
        <a:bodyPr/>
        <a:lstStyle/>
        <a:p>
          <a:endParaRPr lang="en-US"/>
        </a:p>
      </dgm:t>
    </dgm:pt>
    <dgm:pt modelId="{DD39016E-6BF2-4BBE-8CE3-271A42BACC04}">
      <dgm:prSet/>
      <dgm:spPr/>
      <dgm:t>
        <a:bodyPr/>
        <a:lstStyle/>
        <a:p>
          <a:r>
            <a:rPr lang="en-US" altLang="en-US" dirty="0" smtClean="0"/>
            <a:t>Is 8 consecutive bits</a:t>
          </a:r>
          <a:endParaRPr lang="he-IL" altLang="en-US" dirty="0" smtClean="0"/>
        </a:p>
      </dgm:t>
    </dgm:pt>
    <dgm:pt modelId="{3EAA3557-933A-4636-B95E-47CCAEEC226C}" type="parTrans" cxnId="{C219878B-AFF8-4367-A3A1-1475FDF36B51}">
      <dgm:prSet/>
      <dgm:spPr/>
      <dgm:t>
        <a:bodyPr/>
        <a:lstStyle/>
        <a:p>
          <a:endParaRPr lang="en-US"/>
        </a:p>
      </dgm:t>
    </dgm:pt>
    <dgm:pt modelId="{344B6DDE-DFA6-433F-9F26-3991C9E64B56}" type="sibTrans" cxnId="{C219878B-AFF8-4367-A3A1-1475FDF36B51}">
      <dgm:prSet/>
      <dgm:spPr/>
      <dgm:t>
        <a:bodyPr/>
        <a:lstStyle/>
        <a:p>
          <a:endParaRPr lang="en-US"/>
        </a:p>
      </dgm:t>
    </dgm:pt>
    <dgm:pt modelId="{C78CB64A-01F3-41AF-861E-199FEE5F4BE0}">
      <dgm:prSet/>
      <dgm:spPr/>
      <dgm:t>
        <a:bodyPr/>
        <a:lstStyle/>
        <a:p>
          <a:r>
            <a:rPr lang="en-US" altLang="en-US" dirty="0" smtClean="0"/>
            <a:t>Has an address</a:t>
          </a:r>
        </a:p>
      </dgm:t>
    </dgm:pt>
    <dgm:pt modelId="{46B2A885-8EF9-4A03-AFEA-95DEFD39B2F3}" type="parTrans" cxnId="{37AE960F-B572-4B22-A9B5-6C64DBE874E8}">
      <dgm:prSet/>
      <dgm:spPr/>
      <dgm:t>
        <a:bodyPr/>
        <a:lstStyle/>
        <a:p>
          <a:endParaRPr lang="en-US"/>
        </a:p>
      </dgm:t>
    </dgm:pt>
    <dgm:pt modelId="{DB1FAB4F-809B-41D4-B0FC-99A47094A004}" type="sibTrans" cxnId="{37AE960F-B572-4B22-A9B5-6C64DBE874E8}">
      <dgm:prSet/>
      <dgm:spPr/>
      <dgm:t>
        <a:bodyPr/>
        <a:lstStyle/>
        <a:p>
          <a:endParaRPr lang="en-US"/>
        </a:p>
      </dgm:t>
    </dgm:pt>
    <dgm:pt modelId="{3414F322-8E82-46AE-A74D-EF8427D593FA}">
      <dgm:prSet/>
      <dgm:spPr/>
      <dgm:t>
        <a:bodyPr/>
        <a:lstStyle/>
        <a:p>
          <a:r>
            <a:rPr lang="en-US" altLang="en-US" smtClean="0">
              <a:solidFill>
                <a:schemeClr val="accent2"/>
              </a:solidFill>
            </a:rPr>
            <a:t>Word</a:t>
          </a:r>
          <a:endParaRPr lang="en-US" altLang="en-US" dirty="0" smtClean="0"/>
        </a:p>
      </dgm:t>
    </dgm:pt>
    <dgm:pt modelId="{179E8B0B-F5FE-40B9-BCAC-B886AC4BA7FF}" type="parTrans" cxnId="{30D1EC1E-DEA6-47EB-AAC1-3A3B3B3DA1F7}">
      <dgm:prSet/>
      <dgm:spPr/>
      <dgm:t>
        <a:bodyPr/>
        <a:lstStyle/>
        <a:p>
          <a:endParaRPr lang="en-US"/>
        </a:p>
      </dgm:t>
    </dgm:pt>
    <dgm:pt modelId="{C1391D81-939C-40E3-9FB6-6F322DE10CC9}" type="sibTrans" cxnId="{30D1EC1E-DEA6-47EB-AAC1-3A3B3B3DA1F7}">
      <dgm:prSet/>
      <dgm:spPr/>
      <dgm:t>
        <a:bodyPr/>
        <a:lstStyle/>
        <a:p>
          <a:endParaRPr lang="en-US"/>
        </a:p>
      </dgm:t>
    </dgm:pt>
    <dgm:pt modelId="{11122A7A-5F16-417B-8AA9-EB76A82EC178}">
      <dgm:prSet/>
      <dgm:spPr/>
      <dgm:t>
        <a:bodyPr/>
        <a:lstStyle/>
        <a:p>
          <a:r>
            <a:rPr lang="en-US" altLang="en-US" dirty="0" smtClean="0"/>
            <a:t>Usually 4 consecutive bytes</a:t>
          </a:r>
        </a:p>
      </dgm:t>
    </dgm:pt>
    <dgm:pt modelId="{DDBB21E1-087B-40C0-888B-722166A58086}" type="parTrans" cxnId="{4481E53F-A9FF-4575-9A5D-CE365C8E3253}">
      <dgm:prSet/>
      <dgm:spPr/>
      <dgm:t>
        <a:bodyPr/>
        <a:lstStyle/>
        <a:p>
          <a:endParaRPr lang="en-US"/>
        </a:p>
      </dgm:t>
    </dgm:pt>
    <dgm:pt modelId="{599D8B59-5DED-4007-8A89-EBB28E7878EC}" type="sibTrans" cxnId="{4481E53F-A9FF-4575-9A5D-CE365C8E3253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4A622-6B3E-4CF9-85A5-AD2CC5D810EA}" type="pres">
      <dgm:prSet presAssocID="{C111C18A-FD96-4E63-821A-54D70D8DC65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101FE-87CE-4263-A48E-FD1328D0CEAF}" type="pres">
      <dgm:prSet presAssocID="{09AFF2E8-2DA4-415F-8183-D8A67E1F5F4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61D7D-7AE8-400F-936B-3BF8F3D67D0E}" type="pres">
      <dgm:prSet presAssocID="{09AFF2E8-2DA4-415F-8183-D8A67E1F5F4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0487E-E5F9-4A16-A48F-C69EC844B9D4}" type="pres">
      <dgm:prSet presAssocID="{D32BED39-C08D-4AC6-BCF0-92476C69E43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7C39F-668B-4049-843F-775FAE79FE2C}" type="pres">
      <dgm:prSet presAssocID="{D32BED39-C08D-4AC6-BCF0-92476C69E437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2C69D-5B75-4084-9C1A-AD152EDB1E2B}" type="pres">
      <dgm:prSet presAssocID="{3414F322-8E82-46AE-A74D-EF8427D593F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F8691-12B8-4C42-8263-71BE04EC6197}" type="pres">
      <dgm:prSet presAssocID="{3414F322-8E82-46AE-A74D-EF8427D593FA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52D88F-8E9C-4A8D-9C84-9964ECE33E24}" srcId="{09AFF2E8-2DA4-415F-8183-D8A67E1F5F4E}" destId="{19C472EA-30FB-4706-A185-7E2F6C45E3D8}" srcOrd="0" destOrd="0" parTransId="{DCD18FB2-73CA-4FAE-BAB4-7FDE873ECF01}" sibTransId="{AF2F47DB-C419-48C1-8CD4-4964B25D726A}"/>
    <dgm:cxn modelId="{DDA65370-F2A7-40BB-84CF-30FAD062F6A1}" srcId="{C111C18A-FD96-4E63-821A-54D70D8DC65F}" destId="{C8517181-F9BE-423D-91C3-AB01FAEF3201}" srcOrd="2" destOrd="0" parTransId="{40D0F39A-A92E-477E-9BC0-0AC39DD456E5}" sibTransId="{185D428C-FAAB-4D9E-B1CB-9A0853DAD951}"/>
    <dgm:cxn modelId="{E9B7576A-E38C-4E2B-BF21-FB05E5E875F5}" type="presOf" srcId="{90119837-5B71-4D44-BB01-DB0B084933C8}" destId="{ED5DCCC5-BCA8-4491-AA37-BAF153ECA184}" srcOrd="0" destOrd="0" presId="urn:microsoft.com/office/officeart/2005/8/layout/vList2"/>
    <dgm:cxn modelId="{15B4EB8B-9706-43C1-910F-F92246F4F842}" type="presOf" srcId="{DD39016E-6BF2-4BBE-8CE3-271A42BACC04}" destId="{C3A7C39F-668B-4049-843F-775FAE79FE2C}" srcOrd="0" destOrd="2" presId="urn:microsoft.com/office/officeart/2005/8/layout/vList2"/>
    <dgm:cxn modelId="{4481E53F-A9FF-4575-9A5D-CE365C8E3253}" srcId="{3414F322-8E82-46AE-A74D-EF8427D593FA}" destId="{11122A7A-5F16-417B-8AA9-EB76A82EC178}" srcOrd="0" destOrd="0" parTransId="{DDBB21E1-087B-40C0-888B-722166A58086}" sibTransId="{599D8B59-5DED-4007-8A89-EBB28E7878EC}"/>
    <dgm:cxn modelId="{D11789B9-DB93-4CCE-9D58-F734B09528DF}" type="presOf" srcId="{09AFF2E8-2DA4-415F-8183-D8A67E1F5F4E}" destId="{31C101FE-87CE-4263-A48E-FD1328D0CEAF}" srcOrd="0" destOrd="0" presId="urn:microsoft.com/office/officeart/2005/8/layout/vList2"/>
    <dgm:cxn modelId="{C219878B-AFF8-4367-A3A1-1475FDF36B51}" srcId="{D32BED39-C08D-4AC6-BCF0-92476C69E437}" destId="{DD39016E-6BF2-4BBE-8CE3-271A42BACC04}" srcOrd="2" destOrd="0" parTransId="{3EAA3557-933A-4636-B95E-47CCAEEC226C}" sibTransId="{344B6DDE-DFA6-433F-9F26-3991C9E64B56}"/>
    <dgm:cxn modelId="{30D1EC1E-DEA6-47EB-AAC1-3A3B3B3DA1F7}" srcId="{90119837-5B71-4D44-BB01-DB0B084933C8}" destId="{3414F322-8E82-46AE-A74D-EF8427D593FA}" srcOrd="3" destOrd="0" parTransId="{179E8B0B-F5FE-40B9-BCAC-B886AC4BA7FF}" sibTransId="{C1391D81-939C-40E3-9FB6-6F322DE10CC9}"/>
    <dgm:cxn modelId="{5F91A8B7-0724-4742-B349-CB9D77CF8E6A}" type="presOf" srcId="{60C4271D-1065-4ADD-973A-FF52AB98CF41}" destId="{AD361D7D-7AE8-400F-936B-3BF8F3D67D0E}" srcOrd="0" destOrd="1" presId="urn:microsoft.com/office/officeart/2005/8/layout/vList2"/>
    <dgm:cxn modelId="{76FCE238-5DC4-4C66-8D67-43A2D00CDC7A}" type="presOf" srcId="{5D126BA7-F56B-436D-A63F-9864191C54BB}" destId="{3E84A622-6B3E-4CF9-85A5-AD2CC5D810EA}" srcOrd="0" destOrd="0" presId="urn:microsoft.com/office/officeart/2005/8/layout/vList2"/>
    <dgm:cxn modelId="{13E8C512-16BD-4657-9F3A-4053DC1ECFDD}" type="presOf" srcId="{19C472EA-30FB-4706-A185-7E2F6C45E3D8}" destId="{AD361D7D-7AE8-400F-936B-3BF8F3D67D0E}" srcOrd="0" destOrd="0" presId="urn:microsoft.com/office/officeart/2005/8/layout/vList2"/>
    <dgm:cxn modelId="{B17F2028-5274-408A-8B04-BCE0CEAECE95}" srcId="{09AFF2E8-2DA4-415F-8183-D8A67E1F5F4E}" destId="{60C4271D-1065-4ADD-973A-FF52AB98CF41}" srcOrd="1" destOrd="0" parTransId="{D0458494-9D03-47E1-A19B-3955573D15CA}" sibTransId="{257FC545-88D5-467E-9DAC-0FAC95681783}"/>
    <dgm:cxn modelId="{37AE960F-B572-4B22-A9B5-6C64DBE874E8}" srcId="{D32BED39-C08D-4AC6-BCF0-92476C69E437}" destId="{C78CB64A-01F3-41AF-861E-199FEE5F4BE0}" srcOrd="3" destOrd="0" parTransId="{46B2A885-8EF9-4A03-AFEA-95DEFD39B2F3}" sibTransId="{DB1FAB4F-809B-41D4-B0FC-99A47094A004}"/>
    <dgm:cxn modelId="{04B0174D-ABFE-4315-A0F5-0A166F4FAFA2}" type="presOf" srcId="{785D536C-4CCD-4840-AD3E-73C552741F9A}" destId="{C3A7C39F-668B-4049-843F-775FAE79FE2C}" srcOrd="0" destOrd="0" presId="urn:microsoft.com/office/officeart/2005/8/layout/vList2"/>
    <dgm:cxn modelId="{797CFD08-3945-4CAE-BCDA-F975AC5BD1E0}" srcId="{C111C18A-FD96-4E63-821A-54D70D8DC65F}" destId="{5D126BA7-F56B-436D-A63F-9864191C54BB}" srcOrd="0" destOrd="0" parTransId="{77C8A791-C993-44EF-9487-7942FA323693}" sibTransId="{10BDF34D-B5E9-46F4-A530-32DF540F9745}"/>
    <dgm:cxn modelId="{F9F8CB5D-B482-4DEF-83B8-A0FE9485D123}" srcId="{D32BED39-C08D-4AC6-BCF0-92476C69E437}" destId="{785D536C-4CCD-4840-AD3E-73C552741F9A}" srcOrd="0" destOrd="0" parTransId="{0AD6ADAE-F45F-49B0-870D-806531915AF0}" sibTransId="{21A9ED85-FEA3-41E1-AD28-C19567980E89}"/>
    <dgm:cxn modelId="{F01AF154-05C6-41D9-8F4F-4741A6A6CB94}" type="presOf" srcId="{AA886E1D-8F79-4C53-AD83-69C6F1BB1CED}" destId="{3E84A622-6B3E-4CF9-85A5-AD2CC5D810EA}" srcOrd="0" destOrd="1" presId="urn:microsoft.com/office/officeart/2005/8/layout/vList2"/>
    <dgm:cxn modelId="{19E2C943-07DB-4A79-AB1F-003C90A86E01}" type="presOf" srcId="{11122A7A-5F16-417B-8AA9-EB76A82EC178}" destId="{A44F8691-12B8-4C42-8263-71BE04EC6197}" srcOrd="0" destOrd="0" presId="urn:microsoft.com/office/officeart/2005/8/layout/vList2"/>
    <dgm:cxn modelId="{E53FC746-B37A-46E5-B698-46751D0AC633}" type="presOf" srcId="{C55A91ED-41FF-495B-9716-50367363D86D}" destId="{C3A7C39F-668B-4049-843F-775FAE79FE2C}" srcOrd="0" destOrd="1" presId="urn:microsoft.com/office/officeart/2005/8/layout/vList2"/>
    <dgm:cxn modelId="{E23D8A14-4430-4358-90ED-50E09647ED7D}" type="presOf" srcId="{C78CB64A-01F3-41AF-861E-199FEE5F4BE0}" destId="{C3A7C39F-668B-4049-843F-775FAE79FE2C}" srcOrd="0" destOrd="3" presId="urn:microsoft.com/office/officeart/2005/8/layout/vList2"/>
    <dgm:cxn modelId="{DFF33A8E-D465-4B19-9393-99DC6BEE31F1}" srcId="{D32BED39-C08D-4AC6-BCF0-92476C69E437}" destId="{C55A91ED-41FF-495B-9716-50367363D86D}" srcOrd="1" destOrd="0" parTransId="{EE236888-A600-4FBB-9F2B-ED8A624F4EF4}" sibTransId="{43DFA259-5444-47EC-A055-7DAD159D249D}"/>
    <dgm:cxn modelId="{E1E03891-BE31-415C-8AE4-0476F3EC458F}" type="presOf" srcId="{D32BED39-C08D-4AC6-BCF0-92476C69E437}" destId="{9430487E-E5F9-4A16-A48F-C69EC844B9D4}" srcOrd="0" destOrd="0" presId="urn:microsoft.com/office/officeart/2005/8/layout/vList2"/>
    <dgm:cxn modelId="{D5D60F5F-DC93-40DB-B2E2-D88A7294D35B}" srcId="{90119837-5B71-4D44-BB01-DB0B084933C8}" destId="{D32BED39-C08D-4AC6-BCF0-92476C69E437}" srcOrd="2" destOrd="0" parTransId="{1750D7D9-979B-4DB8-9EBA-4E213B22431A}" sibTransId="{FDE1E385-5FE6-45F8-8147-02FAE13EF21E}"/>
    <dgm:cxn modelId="{23AF229B-1C10-4A60-A50F-CAD2CA781BF5}" type="presOf" srcId="{C111C18A-FD96-4E63-821A-54D70D8DC65F}" destId="{E75D4F1A-E54E-4DDB-A374-BC9037A6551C}" srcOrd="0" destOrd="0" presId="urn:microsoft.com/office/officeart/2005/8/layout/vList2"/>
    <dgm:cxn modelId="{445B8431-849F-404C-95FE-E11511854C26}" type="presOf" srcId="{3414F322-8E82-46AE-A74D-EF8427D593FA}" destId="{C1F2C69D-5B75-4084-9C1A-AD152EDB1E2B}" srcOrd="0" destOrd="0" presId="urn:microsoft.com/office/officeart/2005/8/layout/vList2"/>
    <dgm:cxn modelId="{CBC92B7E-265B-4A6D-AF39-5BF813354A27}" type="presOf" srcId="{C8517181-F9BE-423D-91C3-AB01FAEF3201}" destId="{3E84A622-6B3E-4CF9-85A5-AD2CC5D810EA}" srcOrd="0" destOrd="2" presId="urn:microsoft.com/office/officeart/2005/8/layout/vList2"/>
    <dgm:cxn modelId="{C4E82139-E199-4B93-BB10-773EB7C27C14}" srcId="{C111C18A-FD96-4E63-821A-54D70D8DC65F}" destId="{AA886E1D-8F79-4C53-AD83-69C6F1BB1CED}" srcOrd="1" destOrd="0" parTransId="{122EBD7A-6556-4828-B6F6-21713FCD6A3F}" sibTransId="{F99E3FEB-B1E7-4682-A9AF-DCA3B58F0CAA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51F4ED90-1A81-4E95-B24A-DFC2E24E021F}" srcId="{90119837-5B71-4D44-BB01-DB0B084933C8}" destId="{09AFF2E8-2DA4-415F-8183-D8A67E1F5F4E}" srcOrd="1" destOrd="0" parTransId="{FC82997E-628E-4B25-95C4-0B0E96672AED}" sibTransId="{E97EEBF6-F8C4-40A3-8BCA-A9F3BDAB99E8}"/>
    <dgm:cxn modelId="{4E1C8EB7-5D96-4435-A378-2C7149A4B2DE}" type="presParOf" srcId="{ED5DCCC5-BCA8-4491-AA37-BAF153ECA184}" destId="{E75D4F1A-E54E-4DDB-A374-BC9037A6551C}" srcOrd="0" destOrd="0" presId="urn:microsoft.com/office/officeart/2005/8/layout/vList2"/>
    <dgm:cxn modelId="{26043C8F-C240-4424-8380-ADCB71C0BDC8}" type="presParOf" srcId="{ED5DCCC5-BCA8-4491-AA37-BAF153ECA184}" destId="{3E84A622-6B3E-4CF9-85A5-AD2CC5D810EA}" srcOrd="1" destOrd="0" presId="urn:microsoft.com/office/officeart/2005/8/layout/vList2"/>
    <dgm:cxn modelId="{A73F2E61-CB97-4710-94A8-12E44A69859C}" type="presParOf" srcId="{ED5DCCC5-BCA8-4491-AA37-BAF153ECA184}" destId="{31C101FE-87CE-4263-A48E-FD1328D0CEAF}" srcOrd="2" destOrd="0" presId="urn:microsoft.com/office/officeart/2005/8/layout/vList2"/>
    <dgm:cxn modelId="{FF08671B-4A43-42CB-9B49-45ADAB04DC14}" type="presParOf" srcId="{ED5DCCC5-BCA8-4491-AA37-BAF153ECA184}" destId="{AD361D7D-7AE8-400F-936B-3BF8F3D67D0E}" srcOrd="3" destOrd="0" presId="urn:microsoft.com/office/officeart/2005/8/layout/vList2"/>
    <dgm:cxn modelId="{46853FED-4B93-4EAF-9B98-08A5919B9122}" type="presParOf" srcId="{ED5DCCC5-BCA8-4491-AA37-BAF153ECA184}" destId="{9430487E-E5F9-4A16-A48F-C69EC844B9D4}" srcOrd="4" destOrd="0" presId="urn:microsoft.com/office/officeart/2005/8/layout/vList2"/>
    <dgm:cxn modelId="{477895D1-12FF-4556-AEC0-295DDB48E1FC}" type="presParOf" srcId="{ED5DCCC5-BCA8-4491-AA37-BAF153ECA184}" destId="{C3A7C39F-668B-4049-843F-775FAE79FE2C}" srcOrd="5" destOrd="0" presId="urn:microsoft.com/office/officeart/2005/8/layout/vList2"/>
    <dgm:cxn modelId="{D0D1C8DD-FC88-49A7-B9E1-752EFB6A4A83}" type="presParOf" srcId="{ED5DCCC5-BCA8-4491-AA37-BAF153ECA184}" destId="{C1F2C69D-5B75-4084-9C1A-AD152EDB1E2B}" srcOrd="6" destOrd="0" presId="urn:microsoft.com/office/officeart/2005/8/layout/vList2"/>
    <dgm:cxn modelId="{4388501C-AE5C-4CB5-AB20-7B593CDA5D6A}" type="presParOf" srcId="{ED5DCCC5-BCA8-4491-AA37-BAF153ECA184}" destId="{A44F8691-12B8-4C42-8263-71BE04EC619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Data stored in computer must be stored as binary number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57077392-C3D4-4ACD-9E4D-67CF1D632B75}">
      <dgm:prSet/>
      <dgm:spPr/>
      <dgm:t>
        <a:bodyPr/>
        <a:lstStyle/>
        <a:p>
          <a:r>
            <a:rPr lang="en-US" altLang="en-US" dirty="0" smtClean="0"/>
            <a:t>Characters are converted to numeric code, numeric code stored in memory</a:t>
          </a:r>
        </a:p>
      </dgm:t>
    </dgm:pt>
    <dgm:pt modelId="{AFAA767E-730D-4D63-9D5E-7DB4BCD7D3B6}" type="parTrans" cxnId="{5FB35E67-1E4E-4B3D-B966-B7A91715792C}">
      <dgm:prSet/>
      <dgm:spPr/>
      <dgm:t>
        <a:bodyPr/>
        <a:lstStyle/>
        <a:p>
          <a:endParaRPr lang="en-US"/>
        </a:p>
      </dgm:t>
    </dgm:pt>
    <dgm:pt modelId="{7F4F6DAF-F6AB-4714-BF7E-00BA3E43375A}" type="sibTrans" cxnId="{5FB35E67-1E4E-4B3D-B966-B7A91715792C}">
      <dgm:prSet/>
      <dgm:spPr/>
      <dgm:t>
        <a:bodyPr/>
        <a:lstStyle/>
        <a:p>
          <a:endParaRPr lang="en-US"/>
        </a:p>
      </dgm:t>
    </dgm:pt>
    <dgm:pt modelId="{1DF077DC-C2DB-4321-A871-269C9E3E34D1}">
      <dgm:prSet/>
      <dgm:spPr/>
      <dgm:t>
        <a:bodyPr/>
        <a:lstStyle/>
        <a:p>
          <a:r>
            <a:rPr lang="en-US" altLang="en-US" dirty="0" smtClean="0"/>
            <a:t>Most important coding scheme is ASCII</a:t>
          </a:r>
        </a:p>
      </dgm:t>
    </dgm:pt>
    <dgm:pt modelId="{00DE561F-3894-4A97-BED6-CF914D450BE6}" type="parTrans" cxnId="{AED261BD-51B9-4F50-A178-9F51F9F899A6}">
      <dgm:prSet/>
      <dgm:spPr/>
      <dgm:t>
        <a:bodyPr/>
        <a:lstStyle/>
        <a:p>
          <a:endParaRPr lang="en-US"/>
        </a:p>
      </dgm:t>
    </dgm:pt>
    <dgm:pt modelId="{35B9C105-1E8E-4546-8C4A-4BADBEAD6AFF}" type="sibTrans" cxnId="{AED261BD-51B9-4F50-A178-9F51F9F899A6}">
      <dgm:prSet/>
      <dgm:spPr/>
      <dgm:t>
        <a:bodyPr/>
        <a:lstStyle/>
        <a:p>
          <a:endParaRPr lang="en-US"/>
        </a:p>
      </dgm:t>
    </dgm:pt>
    <dgm:pt modelId="{FF03CB73-F409-494C-86FF-EF15E04B6F41}">
      <dgm:prSet/>
      <dgm:spPr/>
      <dgm:t>
        <a:bodyPr/>
        <a:lstStyle/>
        <a:p>
          <a:r>
            <a:rPr lang="en-US" altLang="en-US" dirty="0" smtClean="0"/>
            <a:t>ASCII is limited</a:t>
          </a:r>
        </a:p>
      </dgm:t>
    </dgm:pt>
    <dgm:pt modelId="{1EBFF1AE-87F4-4C46-BF1E-81F0BD12A021}" type="parTrans" cxnId="{D66E651D-7014-455A-85E4-7C481E280337}">
      <dgm:prSet/>
      <dgm:spPr/>
      <dgm:t>
        <a:bodyPr/>
        <a:lstStyle/>
        <a:p>
          <a:endParaRPr lang="en-US"/>
        </a:p>
      </dgm:t>
    </dgm:pt>
    <dgm:pt modelId="{50B2C1F3-B9CE-4422-A467-B39B9A99007A}" type="sibTrans" cxnId="{D66E651D-7014-455A-85E4-7C481E280337}">
      <dgm:prSet/>
      <dgm:spPr/>
      <dgm:t>
        <a:bodyPr/>
        <a:lstStyle/>
        <a:p>
          <a:endParaRPr lang="en-US"/>
        </a:p>
      </dgm:t>
    </dgm:pt>
    <dgm:pt modelId="{5AC8B4B4-8594-450F-8138-787EDFE5DCA6}">
      <dgm:prSet/>
      <dgm:spPr/>
      <dgm:t>
        <a:bodyPr/>
        <a:lstStyle/>
        <a:p>
          <a:r>
            <a:rPr lang="en-US" altLang="en-US" dirty="0" smtClean="0"/>
            <a:t>Unicode coding scheme becoming standard</a:t>
          </a:r>
        </a:p>
      </dgm:t>
    </dgm:pt>
    <dgm:pt modelId="{C1FAAEEB-0DDA-4A84-B924-A3EFECD9F769}" type="parTrans" cxnId="{D89F80F5-81F6-496F-97CA-E58659125ACD}">
      <dgm:prSet/>
      <dgm:spPr/>
      <dgm:t>
        <a:bodyPr/>
        <a:lstStyle/>
        <a:p>
          <a:endParaRPr lang="en-US"/>
        </a:p>
      </dgm:t>
    </dgm:pt>
    <dgm:pt modelId="{092F0FF3-7664-45F8-9825-1C55F00968CE}" type="sibTrans" cxnId="{D89F80F5-81F6-496F-97CA-E58659125ACD}">
      <dgm:prSet/>
      <dgm:spPr/>
      <dgm:t>
        <a:bodyPr/>
        <a:lstStyle/>
        <a:p>
          <a:endParaRPr lang="en-US"/>
        </a:p>
      </dgm:t>
    </dgm:pt>
    <dgm:pt modelId="{D9FB57F4-2856-4CAB-BA91-AC3EDF32F575}">
      <dgm:prSet/>
      <dgm:spPr/>
      <dgm:t>
        <a:bodyPr/>
        <a:lstStyle/>
        <a:p>
          <a:r>
            <a:rPr lang="en-US" altLang="en-US" dirty="0" smtClean="0"/>
            <a:t>Compatible with ASCII</a:t>
          </a:r>
        </a:p>
      </dgm:t>
    </dgm:pt>
    <dgm:pt modelId="{400DE4DC-1D6C-4513-A5EA-C21A21312004}" type="parTrans" cxnId="{75032E4E-00CC-4B88-8062-4C6D72DE7D7E}">
      <dgm:prSet/>
      <dgm:spPr/>
      <dgm:t>
        <a:bodyPr/>
        <a:lstStyle/>
        <a:p>
          <a:endParaRPr lang="en-US"/>
        </a:p>
      </dgm:t>
    </dgm:pt>
    <dgm:pt modelId="{DA0D5443-77A5-4A90-BDB6-C5FF440D2F64}" type="sibTrans" cxnId="{75032E4E-00CC-4B88-8062-4C6D72DE7D7E}">
      <dgm:prSet/>
      <dgm:spPr/>
      <dgm:t>
        <a:bodyPr/>
        <a:lstStyle/>
        <a:p>
          <a:endParaRPr lang="en-US"/>
        </a:p>
      </dgm:t>
    </dgm:pt>
    <dgm:pt modelId="{D4EECACA-65CF-42BA-98AD-CB00E61B2DA7}">
      <dgm:prSet/>
      <dgm:spPr/>
      <dgm:t>
        <a:bodyPr/>
        <a:lstStyle/>
        <a:p>
          <a:r>
            <a:rPr lang="en-US" altLang="en-US" dirty="0" smtClean="0"/>
            <a:t>Can represent characters for other languages</a:t>
          </a:r>
        </a:p>
      </dgm:t>
    </dgm:pt>
    <dgm:pt modelId="{ECFFF53C-0825-4F37-93D2-743C78E94D5B}" type="parTrans" cxnId="{DD43786E-CC14-4993-85E8-65D816C4E54A}">
      <dgm:prSet/>
      <dgm:spPr/>
      <dgm:t>
        <a:bodyPr/>
        <a:lstStyle/>
        <a:p>
          <a:endParaRPr lang="en-US"/>
        </a:p>
      </dgm:t>
    </dgm:pt>
    <dgm:pt modelId="{62AF7D76-B22E-4A14-B04A-91888EC07235}" type="sibTrans" cxnId="{DD43786E-CC14-4993-85E8-65D816C4E54A}">
      <dgm:prSet/>
      <dgm:spPr/>
      <dgm:t>
        <a:bodyPr/>
        <a:lstStyle/>
        <a:p>
          <a:endParaRPr lang="en-US"/>
        </a:p>
      </dgm:t>
    </dgm:pt>
    <dgm:pt modelId="{9D2C9373-B948-4E99-A50A-C26DFF6B782C}">
      <dgm:prSet/>
      <dgm:spPr/>
      <dgm:t>
        <a:bodyPr/>
        <a:lstStyle/>
        <a:p>
          <a:r>
            <a:rPr lang="en-US" altLang="en-US" dirty="0" smtClean="0"/>
            <a:t>defines codes for only 128 characters</a:t>
          </a:r>
        </a:p>
      </dgm:t>
    </dgm:pt>
    <dgm:pt modelId="{E528D1C5-2075-4739-9CC3-836D529A6714}" type="parTrans" cxnId="{4FC1E950-339D-4311-9994-7BC71B876E05}">
      <dgm:prSet/>
      <dgm:spPr/>
    </dgm:pt>
    <dgm:pt modelId="{0856FE1D-E462-4507-8E7D-A700FE002043}" type="sibTrans" cxnId="{4FC1E950-339D-4311-9994-7BC71B876E05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40EB3-FFFF-476A-B7B5-5B485AF5733C}" type="pres">
      <dgm:prSet presAssocID="{B4F34DE2-2DAE-4F88-8C78-BD8892EBF4FF}" presName="spacer" presStyleCnt="0"/>
      <dgm:spPr/>
    </dgm:pt>
    <dgm:pt modelId="{DE297CF8-C226-429B-9904-F563810C2CE4}" type="pres">
      <dgm:prSet presAssocID="{57077392-C3D4-4ACD-9E4D-67CF1D632B7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F2D25-4B19-4894-BDCA-72DC8DACFAF6}" type="pres">
      <dgm:prSet presAssocID="{57077392-C3D4-4ACD-9E4D-67CF1D632B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B35E67-1E4E-4B3D-B966-B7A91715792C}" srcId="{90119837-5B71-4D44-BB01-DB0B084933C8}" destId="{57077392-C3D4-4ACD-9E4D-67CF1D632B75}" srcOrd="1" destOrd="0" parTransId="{AFAA767E-730D-4D63-9D5E-7DB4BCD7D3B6}" sibTransId="{7F4F6DAF-F6AB-4714-BF7E-00BA3E43375A}"/>
    <dgm:cxn modelId="{AED261BD-51B9-4F50-A178-9F51F9F899A6}" srcId="{57077392-C3D4-4ACD-9E4D-67CF1D632B75}" destId="{1DF077DC-C2DB-4321-A871-269C9E3E34D1}" srcOrd="0" destOrd="0" parTransId="{00DE561F-3894-4A97-BED6-CF914D450BE6}" sibTransId="{35B9C105-1E8E-4546-8C4A-4BADBEAD6AFF}"/>
    <dgm:cxn modelId="{5397EE18-3968-44E7-B658-3782849474A7}" type="presOf" srcId="{57077392-C3D4-4ACD-9E4D-67CF1D632B75}" destId="{DE297CF8-C226-429B-9904-F563810C2CE4}" srcOrd="0" destOrd="0" presId="urn:microsoft.com/office/officeart/2005/8/layout/vList2"/>
    <dgm:cxn modelId="{DD43786E-CC14-4993-85E8-65D816C4E54A}" srcId="{5AC8B4B4-8594-450F-8138-787EDFE5DCA6}" destId="{D4EECACA-65CF-42BA-98AD-CB00E61B2DA7}" srcOrd="1" destOrd="0" parTransId="{ECFFF53C-0825-4F37-93D2-743C78E94D5B}" sibTransId="{62AF7D76-B22E-4A14-B04A-91888EC07235}"/>
    <dgm:cxn modelId="{02C2403E-D20C-4903-90F7-F24C95824252}" type="presOf" srcId="{D4EECACA-65CF-42BA-98AD-CB00E61B2DA7}" destId="{4A0F2D25-4B19-4894-BDCA-72DC8DACFAF6}" srcOrd="0" destOrd="5" presId="urn:microsoft.com/office/officeart/2005/8/layout/vList2"/>
    <dgm:cxn modelId="{75032E4E-00CC-4B88-8062-4C6D72DE7D7E}" srcId="{5AC8B4B4-8594-450F-8138-787EDFE5DCA6}" destId="{D9FB57F4-2856-4CAB-BA91-AC3EDF32F575}" srcOrd="0" destOrd="0" parTransId="{400DE4DC-1D6C-4513-A5EA-C21A21312004}" sibTransId="{DA0D5443-77A5-4A90-BDB6-C5FF440D2F64}"/>
    <dgm:cxn modelId="{6141FDD7-CAFD-4666-B9E0-07D34D9662FE}" type="presOf" srcId="{90119837-5B71-4D44-BB01-DB0B084933C8}" destId="{ED5DCCC5-BCA8-4491-AA37-BAF153ECA184}" srcOrd="0" destOrd="0" presId="urn:microsoft.com/office/officeart/2005/8/layout/vList2"/>
    <dgm:cxn modelId="{0E2B89E0-BED6-49D3-9AEA-8638D9CF7C43}" type="presOf" srcId="{D9FB57F4-2856-4CAB-BA91-AC3EDF32F575}" destId="{4A0F2D25-4B19-4894-BDCA-72DC8DACFAF6}" srcOrd="0" destOrd="4" presId="urn:microsoft.com/office/officeart/2005/8/layout/vList2"/>
    <dgm:cxn modelId="{4FC1E950-339D-4311-9994-7BC71B876E05}" srcId="{FF03CB73-F409-494C-86FF-EF15E04B6F41}" destId="{9D2C9373-B948-4E99-A50A-C26DFF6B782C}" srcOrd="0" destOrd="0" parTransId="{E528D1C5-2075-4739-9CC3-836D529A6714}" sibTransId="{0856FE1D-E462-4507-8E7D-A700FE002043}"/>
    <dgm:cxn modelId="{D89F80F5-81F6-496F-97CA-E58659125ACD}" srcId="{57077392-C3D4-4ACD-9E4D-67CF1D632B75}" destId="{5AC8B4B4-8594-450F-8138-787EDFE5DCA6}" srcOrd="1" destOrd="0" parTransId="{C1FAAEEB-0DDA-4A84-B924-A3EFECD9F769}" sibTransId="{092F0FF3-7664-45F8-9825-1C55F00968CE}"/>
    <dgm:cxn modelId="{D66E651D-7014-455A-85E4-7C481E280337}" srcId="{1DF077DC-C2DB-4321-A871-269C9E3E34D1}" destId="{FF03CB73-F409-494C-86FF-EF15E04B6F41}" srcOrd="0" destOrd="0" parTransId="{1EBFF1AE-87F4-4C46-BF1E-81F0BD12A021}" sibTransId="{50B2C1F3-B9CE-4422-A467-B39B9A99007A}"/>
    <dgm:cxn modelId="{030195AA-A625-4814-8882-6953C36EF6CA}" type="presOf" srcId="{9D2C9373-B948-4E99-A50A-C26DFF6B782C}" destId="{4A0F2D25-4B19-4894-BDCA-72DC8DACFAF6}" srcOrd="0" destOrd="2" presId="urn:microsoft.com/office/officeart/2005/8/layout/vList2"/>
    <dgm:cxn modelId="{6C31323E-BE7D-4385-9BCA-A739A25BCCDA}" type="presOf" srcId="{C111C18A-FD96-4E63-821A-54D70D8DC65F}" destId="{E75D4F1A-E54E-4DDB-A374-BC9037A6551C}" srcOrd="0" destOrd="0" presId="urn:microsoft.com/office/officeart/2005/8/layout/vList2"/>
    <dgm:cxn modelId="{EFD51D44-3371-48AD-8023-F57438D378DF}" type="presOf" srcId="{FF03CB73-F409-494C-86FF-EF15E04B6F41}" destId="{4A0F2D25-4B19-4894-BDCA-72DC8DACFAF6}" srcOrd="0" destOrd="1" presId="urn:microsoft.com/office/officeart/2005/8/layout/vList2"/>
    <dgm:cxn modelId="{1CAB14AC-138A-460A-B29B-44FF684918C2}" type="presOf" srcId="{1DF077DC-C2DB-4321-A871-269C9E3E34D1}" destId="{4A0F2D25-4B19-4894-BDCA-72DC8DACFAF6}" srcOrd="0" destOrd="0" presId="urn:microsoft.com/office/officeart/2005/8/layout/vList2"/>
    <dgm:cxn modelId="{75133667-CAD6-4DDF-AFCA-EA5D43C7672E}" type="presOf" srcId="{5AC8B4B4-8594-450F-8138-787EDFE5DCA6}" destId="{4A0F2D25-4B19-4894-BDCA-72DC8DACFAF6}" srcOrd="0" destOrd="3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38734B86-0089-4F31-ABCB-AFA8856F48CC}" type="presParOf" srcId="{ED5DCCC5-BCA8-4491-AA37-BAF153ECA184}" destId="{E75D4F1A-E54E-4DDB-A374-BC9037A6551C}" srcOrd="0" destOrd="0" presId="urn:microsoft.com/office/officeart/2005/8/layout/vList2"/>
    <dgm:cxn modelId="{27BFC532-E67C-44B6-B78C-D6434D8A4FE8}" type="presParOf" srcId="{ED5DCCC5-BCA8-4491-AA37-BAF153ECA184}" destId="{86840EB3-FFFF-476A-B7B5-5B485AF5733C}" srcOrd="1" destOrd="0" presId="urn:microsoft.com/office/officeart/2005/8/layout/vList2"/>
    <dgm:cxn modelId="{5B0E36C1-CB1F-43F7-9D86-22256133656A}" type="presParOf" srcId="{ED5DCCC5-BCA8-4491-AA37-BAF153ECA184}" destId="{DE297CF8-C226-429B-9904-F563810C2CE4}" srcOrd="2" destOrd="0" presId="urn:microsoft.com/office/officeart/2005/8/layout/vList2"/>
    <dgm:cxn modelId="{A58AF5E4-B13D-401A-B19F-C3E5F53ADCEA}" type="presParOf" srcId="{ED5DCCC5-BCA8-4491-AA37-BAF153ECA184}" destId="{4A0F2D25-4B19-4894-BDCA-72DC8DACFA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Data stored in computer must be stored as binary number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57077392-C3D4-4ACD-9E4D-67CF1D632B75}">
      <dgm:prSet/>
      <dgm:spPr/>
      <dgm:t>
        <a:bodyPr/>
        <a:lstStyle/>
        <a:p>
          <a:r>
            <a:rPr lang="en-US" altLang="en-US" dirty="0" smtClean="0"/>
            <a:t>Characters are converted to numeric code, numeric code stored in memory</a:t>
          </a:r>
        </a:p>
      </dgm:t>
    </dgm:pt>
    <dgm:pt modelId="{AFAA767E-730D-4D63-9D5E-7DB4BCD7D3B6}" type="parTrans" cxnId="{5FB35E67-1E4E-4B3D-B966-B7A91715792C}">
      <dgm:prSet/>
      <dgm:spPr/>
      <dgm:t>
        <a:bodyPr/>
        <a:lstStyle/>
        <a:p>
          <a:endParaRPr lang="en-US"/>
        </a:p>
      </dgm:t>
    </dgm:pt>
    <dgm:pt modelId="{7F4F6DAF-F6AB-4714-BF7E-00BA3E43375A}" type="sibTrans" cxnId="{5FB35E67-1E4E-4B3D-B966-B7A91715792C}">
      <dgm:prSet/>
      <dgm:spPr/>
      <dgm:t>
        <a:bodyPr/>
        <a:lstStyle/>
        <a:p>
          <a:endParaRPr lang="en-US"/>
        </a:p>
      </dgm:t>
    </dgm:pt>
    <dgm:pt modelId="{1DF077DC-C2DB-4321-A871-269C9E3E34D1}">
      <dgm:prSet/>
      <dgm:spPr/>
      <dgm:t>
        <a:bodyPr/>
        <a:lstStyle/>
        <a:p>
          <a:r>
            <a:rPr lang="en-US" altLang="en-US" dirty="0" smtClean="0"/>
            <a:t>Most important coding scheme is ASCII</a:t>
          </a:r>
        </a:p>
      </dgm:t>
    </dgm:pt>
    <dgm:pt modelId="{00DE561F-3894-4A97-BED6-CF914D450BE6}" type="parTrans" cxnId="{AED261BD-51B9-4F50-A178-9F51F9F899A6}">
      <dgm:prSet/>
      <dgm:spPr/>
      <dgm:t>
        <a:bodyPr/>
        <a:lstStyle/>
        <a:p>
          <a:endParaRPr lang="en-US"/>
        </a:p>
      </dgm:t>
    </dgm:pt>
    <dgm:pt modelId="{35B9C105-1E8E-4546-8C4A-4BADBEAD6AFF}" type="sibTrans" cxnId="{AED261BD-51B9-4F50-A178-9F51F9F899A6}">
      <dgm:prSet/>
      <dgm:spPr/>
      <dgm:t>
        <a:bodyPr/>
        <a:lstStyle/>
        <a:p>
          <a:endParaRPr lang="en-US"/>
        </a:p>
      </dgm:t>
    </dgm:pt>
    <dgm:pt modelId="{FF03CB73-F409-494C-86FF-EF15E04B6F41}">
      <dgm:prSet/>
      <dgm:spPr/>
      <dgm:t>
        <a:bodyPr/>
        <a:lstStyle/>
        <a:p>
          <a:r>
            <a:rPr lang="en-US" altLang="en-US" dirty="0" smtClean="0"/>
            <a:t>ASCII is limited</a:t>
          </a:r>
        </a:p>
      </dgm:t>
    </dgm:pt>
    <dgm:pt modelId="{1EBFF1AE-87F4-4C46-BF1E-81F0BD12A021}" type="parTrans" cxnId="{D66E651D-7014-455A-85E4-7C481E280337}">
      <dgm:prSet/>
      <dgm:spPr/>
      <dgm:t>
        <a:bodyPr/>
        <a:lstStyle/>
        <a:p>
          <a:endParaRPr lang="en-US"/>
        </a:p>
      </dgm:t>
    </dgm:pt>
    <dgm:pt modelId="{50B2C1F3-B9CE-4422-A467-B39B9A99007A}" type="sibTrans" cxnId="{D66E651D-7014-455A-85E4-7C481E280337}">
      <dgm:prSet/>
      <dgm:spPr/>
      <dgm:t>
        <a:bodyPr/>
        <a:lstStyle/>
        <a:p>
          <a:endParaRPr lang="en-US"/>
        </a:p>
      </dgm:t>
    </dgm:pt>
    <dgm:pt modelId="{5AC8B4B4-8594-450F-8138-787EDFE5DCA6}">
      <dgm:prSet/>
      <dgm:spPr/>
      <dgm:t>
        <a:bodyPr/>
        <a:lstStyle/>
        <a:p>
          <a:r>
            <a:rPr lang="en-US" altLang="en-US" dirty="0" smtClean="0"/>
            <a:t>Unicode coding scheme becoming standard</a:t>
          </a:r>
        </a:p>
      </dgm:t>
    </dgm:pt>
    <dgm:pt modelId="{C1FAAEEB-0DDA-4A84-B924-A3EFECD9F769}" type="parTrans" cxnId="{D89F80F5-81F6-496F-97CA-E58659125ACD}">
      <dgm:prSet/>
      <dgm:spPr/>
      <dgm:t>
        <a:bodyPr/>
        <a:lstStyle/>
        <a:p>
          <a:endParaRPr lang="en-US"/>
        </a:p>
      </dgm:t>
    </dgm:pt>
    <dgm:pt modelId="{092F0FF3-7664-45F8-9825-1C55F00968CE}" type="sibTrans" cxnId="{D89F80F5-81F6-496F-97CA-E58659125ACD}">
      <dgm:prSet/>
      <dgm:spPr/>
      <dgm:t>
        <a:bodyPr/>
        <a:lstStyle/>
        <a:p>
          <a:endParaRPr lang="en-US"/>
        </a:p>
      </dgm:t>
    </dgm:pt>
    <dgm:pt modelId="{D9FB57F4-2856-4CAB-BA91-AC3EDF32F575}">
      <dgm:prSet/>
      <dgm:spPr/>
      <dgm:t>
        <a:bodyPr/>
        <a:lstStyle/>
        <a:p>
          <a:r>
            <a:rPr lang="en-US" altLang="en-US" dirty="0" smtClean="0"/>
            <a:t>Compatible with ASCII</a:t>
          </a:r>
        </a:p>
      </dgm:t>
    </dgm:pt>
    <dgm:pt modelId="{400DE4DC-1D6C-4513-A5EA-C21A21312004}" type="parTrans" cxnId="{75032E4E-00CC-4B88-8062-4C6D72DE7D7E}">
      <dgm:prSet/>
      <dgm:spPr/>
      <dgm:t>
        <a:bodyPr/>
        <a:lstStyle/>
        <a:p>
          <a:endParaRPr lang="en-US"/>
        </a:p>
      </dgm:t>
    </dgm:pt>
    <dgm:pt modelId="{DA0D5443-77A5-4A90-BDB6-C5FF440D2F64}" type="sibTrans" cxnId="{75032E4E-00CC-4B88-8062-4C6D72DE7D7E}">
      <dgm:prSet/>
      <dgm:spPr/>
      <dgm:t>
        <a:bodyPr/>
        <a:lstStyle/>
        <a:p>
          <a:endParaRPr lang="en-US"/>
        </a:p>
      </dgm:t>
    </dgm:pt>
    <dgm:pt modelId="{D4EECACA-65CF-42BA-98AD-CB00E61B2DA7}">
      <dgm:prSet/>
      <dgm:spPr/>
      <dgm:t>
        <a:bodyPr/>
        <a:lstStyle/>
        <a:p>
          <a:r>
            <a:rPr lang="en-US" altLang="en-US" dirty="0" smtClean="0"/>
            <a:t>Can represent characters for other languages</a:t>
          </a:r>
        </a:p>
      </dgm:t>
    </dgm:pt>
    <dgm:pt modelId="{ECFFF53C-0825-4F37-93D2-743C78E94D5B}" type="parTrans" cxnId="{DD43786E-CC14-4993-85E8-65D816C4E54A}">
      <dgm:prSet/>
      <dgm:spPr/>
      <dgm:t>
        <a:bodyPr/>
        <a:lstStyle/>
        <a:p>
          <a:endParaRPr lang="en-US"/>
        </a:p>
      </dgm:t>
    </dgm:pt>
    <dgm:pt modelId="{62AF7D76-B22E-4A14-B04A-91888EC07235}" type="sibTrans" cxnId="{DD43786E-CC14-4993-85E8-65D816C4E54A}">
      <dgm:prSet/>
      <dgm:spPr/>
      <dgm:t>
        <a:bodyPr/>
        <a:lstStyle/>
        <a:p>
          <a:endParaRPr lang="en-US"/>
        </a:p>
      </dgm:t>
    </dgm:pt>
    <dgm:pt modelId="{9D2C9373-B948-4E99-A50A-C26DFF6B782C}">
      <dgm:prSet/>
      <dgm:spPr/>
      <dgm:t>
        <a:bodyPr/>
        <a:lstStyle/>
        <a:p>
          <a:r>
            <a:rPr lang="en-US" altLang="en-US" dirty="0" smtClean="0"/>
            <a:t>defines codes for only 128 characters</a:t>
          </a:r>
        </a:p>
      </dgm:t>
    </dgm:pt>
    <dgm:pt modelId="{E528D1C5-2075-4739-9CC3-836D529A6714}" type="parTrans" cxnId="{4FC1E950-339D-4311-9994-7BC71B876E05}">
      <dgm:prSet/>
      <dgm:spPr/>
      <dgm:t>
        <a:bodyPr/>
        <a:lstStyle/>
        <a:p>
          <a:endParaRPr lang="en-US"/>
        </a:p>
      </dgm:t>
    </dgm:pt>
    <dgm:pt modelId="{0856FE1D-E462-4507-8E7D-A700FE002043}" type="sibTrans" cxnId="{4FC1E950-339D-4311-9994-7BC71B876E05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40EB3-FFFF-476A-B7B5-5B485AF5733C}" type="pres">
      <dgm:prSet presAssocID="{B4F34DE2-2DAE-4F88-8C78-BD8892EBF4FF}" presName="spacer" presStyleCnt="0"/>
      <dgm:spPr/>
    </dgm:pt>
    <dgm:pt modelId="{DE297CF8-C226-429B-9904-F563810C2CE4}" type="pres">
      <dgm:prSet presAssocID="{57077392-C3D4-4ACD-9E4D-67CF1D632B7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F2D25-4B19-4894-BDCA-72DC8DACFAF6}" type="pres">
      <dgm:prSet presAssocID="{57077392-C3D4-4ACD-9E4D-67CF1D632B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B35E67-1E4E-4B3D-B966-B7A91715792C}" srcId="{90119837-5B71-4D44-BB01-DB0B084933C8}" destId="{57077392-C3D4-4ACD-9E4D-67CF1D632B75}" srcOrd="1" destOrd="0" parTransId="{AFAA767E-730D-4D63-9D5E-7DB4BCD7D3B6}" sibTransId="{7F4F6DAF-F6AB-4714-BF7E-00BA3E43375A}"/>
    <dgm:cxn modelId="{AED261BD-51B9-4F50-A178-9F51F9F899A6}" srcId="{57077392-C3D4-4ACD-9E4D-67CF1D632B75}" destId="{1DF077DC-C2DB-4321-A871-269C9E3E34D1}" srcOrd="0" destOrd="0" parTransId="{00DE561F-3894-4A97-BED6-CF914D450BE6}" sibTransId="{35B9C105-1E8E-4546-8C4A-4BADBEAD6AFF}"/>
    <dgm:cxn modelId="{DD43786E-CC14-4993-85E8-65D816C4E54A}" srcId="{5AC8B4B4-8594-450F-8138-787EDFE5DCA6}" destId="{D4EECACA-65CF-42BA-98AD-CB00E61B2DA7}" srcOrd="1" destOrd="0" parTransId="{ECFFF53C-0825-4F37-93D2-743C78E94D5B}" sibTransId="{62AF7D76-B22E-4A14-B04A-91888EC07235}"/>
    <dgm:cxn modelId="{BB333E82-9139-4E42-AA8B-5D15F81A6F08}" type="presOf" srcId="{C111C18A-FD96-4E63-821A-54D70D8DC65F}" destId="{E75D4F1A-E54E-4DDB-A374-BC9037A6551C}" srcOrd="0" destOrd="0" presId="urn:microsoft.com/office/officeart/2005/8/layout/vList2"/>
    <dgm:cxn modelId="{75032E4E-00CC-4B88-8062-4C6D72DE7D7E}" srcId="{5AC8B4B4-8594-450F-8138-787EDFE5DCA6}" destId="{D9FB57F4-2856-4CAB-BA91-AC3EDF32F575}" srcOrd="0" destOrd="0" parTransId="{400DE4DC-1D6C-4513-A5EA-C21A21312004}" sibTransId="{DA0D5443-77A5-4A90-BDB6-C5FF440D2F64}"/>
    <dgm:cxn modelId="{4FC1E950-339D-4311-9994-7BC71B876E05}" srcId="{FF03CB73-F409-494C-86FF-EF15E04B6F41}" destId="{9D2C9373-B948-4E99-A50A-C26DFF6B782C}" srcOrd="0" destOrd="0" parTransId="{E528D1C5-2075-4739-9CC3-836D529A6714}" sibTransId="{0856FE1D-E462-4507-8E7D-A700FE002043}"/>
    <dgm:cxn modelId="{D89F80F5-81F6-496F-97CA-E58659125ACD}" srcId="{57077392-C3D4-4ACD-9E4D-67CF1D632B75}" destId="{5AC8B4B4-8594-450F-8138-787EDFE5DCA6}" srcOrd="1" destOrd="0" parTransId="{C1FAAEEB-0DDA-4A84-B924-A3EFECD9F769}" sibTransId="{092F0FF3-7664-45F8-9825-1C55F00968CE}"/>
    <dgm:cxn modelId="{AC0174F3-86C9-4005-97C6-22D77D3345C3}" type="presOf" srcId="{1DF077DC-C2DB-4321-A871-269C9E3E34D1}" destId="{4A0F2D25-4B19-4894-BDCA-72DC8DACFAF6}" srcOrd="0" destOrd="0" presId="urn:microsoft.com/office/officeart/2005/8/layout/vList2"/>
    <dgm:cxn modelId="{D66E651D-7014-455A-85E4-7C481E280337}" srcId="{1DF077DC-C2DB-4321-A871-269C9E3E34D1}" destId="{FF03CB73-F409-494C-86FF-EF15E04B6F41}" srcOrd="0" destOrd="0" parTransId="{1EBFF1AE-87F4-4C46-BF1E-81F0BD12A021}" sibTransId="{50B2C1F3-B9CE-4422-A467-B39B9A99007A}"/>
    <dgm:cxn modelId="{10F6CAAB-8CF4-430F-A6B5-747B7432F6E5}" type="presOf" srcId="{FF03CB73-F409-494C-86FF-EF15E04B6F41}" destId="{4A0F2D25-4B19-4894-BDCA-72DC8DACFAF6}" srcOrd="0" destOrd="1" presId="urn:microsoft.com/office/officeart/2005/8/layout/vList2"/>
    <dgm:cxn modelId="{355D205E-9FDF-48D8-B6ED-3E4E4B1B3BB5}" type="presOf" srcId="{57077392-C3D4-4ACD-9E4D-67CF1D632B75}" destId="{DE297CF8-C226-429B-9904-F563810C2CE4}" srcOrd="0" destOrd="0" presId="urn:microsoft.com/office/officeart/2005/8/layout/vList2"/>
    <dgm:cxn modelId="{6185F1EB-6BD5-452B-BD5E-2DAE97A2DF34}" type="presOf" srcId="{9D2C9373-B948-4E99-A50A-C26DFF6B782C}" destId="{4A0F2D25-4B19-4894-BDCA-72DC8DACFAF6}" srcOrd="0" destOrd="2" presId="urn:microsoft.com/office/officeart/2005/8/layout/vList2"/>
    <dgm:cxn modelId="{109E4631-93B8-4AE7-A066-7599489597E4}" type="presOf" srcId="{D9FB57F4-2856-4CAB-BA91-AC3EDF32F575}" destId="{4A0F2D25-4B19-4894-BDCA-72DC8DACFAF6}" srcOrd="0" destOrd="4" presId="urn:microsoft.com/office/officeart/2005/8/layout/vList2"/>
    <dgm:cxn modelId="{103A392A-E9FC-4636-8230-A1326075D764}" type="presOf" srcId="{D4EECACA-65CF-42BA-98AD-CB00E61B2DA7}" destId="{4A0F2D25-4B19-4894-BDCA-72DC8DACFAF6}" srcOrd="0" destOrd="5" presId="urn:microsoft.com/office/officeart/2005/8/layout/vList2"/>
    <dgm:cxn modelId="{82F2D794-BC8C-4561-8FAB-9F23E89CB617}" type="presOf" srcId="{90119837-5B71-4D44-BB01-DB0B084933C8}" destId="{ED5DCCC5-BCA8-4491-AA37-BAF153ECA184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6FCA4B61-4494-4F48-AD80-AF7A75DDDA0D}" type="presOf" srcId="{5AC8B4B4-8594-450F-8138-787EDFE5DCA6}" destId="{4A0F2D25-4B19-4894-BDCA-72DC8DACFAF6}" srcOrd="0" destOrd="3" presId="urn:microsoft.com/office/officeart/2005/8/layout/vList2"/>
    <dgm:cxn modelId="{1D69A4F3-66C4-437B-92A2-46109D41B38F}" type="presParOf" srcId="{ED5DCCC5-BCA8-4491-AA37-BAF153ECA184}" destId="{E75D4F1A-E54E-4DDB-A374-BC9037A6551C}" srcOrd="0" destOrd="0" presId="urn:microsoft.com/office/officeart/2005/8/layout/vList2"/>
    <dgm:cxn modelId="{5FF06EFD-D4A6-4D4A-825D-E0A1DFF226F9}" type="presParOf" srcId="{ED5DCCC5-BCA8-4491-AA37-BAF153ECA184}" destId="{86840EB3-FFFF-476A-B7B5-5B485AF5733C}" srcOrd="1" destOrd="0" presId="urn:microsoft.com/office/officeart/2005/8/layout/vList2"/>
    <dgm:cxn modelId="{01578F71-636E-4039-AE06-3AFBF53B0FD6}" type="presParOf" srcId="{ED5DCCC5-BCA8-4491-AA37-BAF153ECA184}" destId="{DE297CF8-C226-429B-9904-F563810C2CE4}" srcOrd="2" destOrd="0" presId="urn:microsoft.com/office/officeart/2005/8/layout/vList2"/>
    <dgm:cxn modelId="{75495195-82C0-4B43-A019-46098149C2AC}" type="presParOf" srcId="{ED5DCCC5-BCA8-4491-AA37-BAF153ECA184}" destId="{4A0F2D25-4B19-4894-BDCA-72DC8DACFA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To store negative numbers and real numbers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E9B0F92A-5F0F-4D8A-A75C-A07C7A2CCFA6}">
      <dgm:prSet phldrT="[Text]"/>
      <dgm:spPr/>
      <dgm:t>
        <a:bodyPr/>
        <a:lstStyle/>
        <a:p>
          <a:r>
            <a:rPr lang="en-US" altLang="en-US" dirty="0" smtClean="0"/>
            <a:t>Negative numbers encoded using two’s complement</a:t>
          </a:r>
          <a:endParaRPr lang="en-US" dirty="0">
            <a:solidFill>
              <a:schemeClr val="bg1"/>
            </a:solidFill>
          </a:endParaRPr>
        </a:p>
      </dgm:t>
    </dgm:pt>
    <dgm:pt modelId="{30CE15D3-01E2-4744-9FFA-D9C61FA778D5}" type="parTrans" cxnId="{CC8DE913-CD3F-4EE7-9630-B2793706D8C8}">
      <dgm:prSet/>
      <dgm:spPr/>
    </dgm:pt>
    <dgm:pt modelId="{0BD3218C-A6A8-44BF-9324-0CC307909B1C}" type="sibTrans" cxnId="{CC8DE913-CD3F-4EE7-9630-B2793706D8C8}">
      <dgm:prSet/>
      <dgm:spPr/>
    </dgm:pt>
    <dgm:pt modelId="{F18957C5-D109-48AD-BDC5-509963A1138F}">
      <dgm:prSet/>
      <dgm:spPr/>
      <dgm:t>
        <a:bodyPr/>
        <a:lstStyle/>
        <a:p>
          <a:r>
            <a:rPr lang="en-US" altLang="en-US" dirty="0" smtClean="0"/>
            <a:t>Real numbers encoded using floating-point notation</a:t>
          </a:r>
          <a:endParaRPr lang="he-IL" altLang="en-US" dirty="0" smtClean="0"/>
        </a:p>
      </dgm:t>
    </dgm:pt>
    <dgm:pt modelId="{20BB2844-0405-47CF-B1AC-55282491B3DF}" type="parTrans" cxnId="{34EF159A-B110-42AD-B5FA-BEAC120E5363}">
      <dgm:prSet/>
      <dgm:spPr/>
      <dgm:t>
        <a:bodyPr/>
        <a:lstStyle/>
        <a:p>
          <a:endParaRPr lang="en-US"/>
        </a:p>
      </dgm:t>
    </dgm:pt>
    <dgm:pt modelId="{4FDC4B40-8AA1-4085-BA88-07358EC4BF13}" type="sibTrans" cxnId="{34EF159A-B110-42AD-B5FA-BEAC120E5363}">
      <dgm:prSet/>
      <dgm:spPr/>
      <dgm:t>
        <a:bodyPr/>
        <a:lstStyle/>
        <a:p>
          <a:endParaRPr lang="en-US"/>
        </a:p>
      </dgm:t>
    </dgm:pt>
    <dgm:pt modelId="{07E520C9-8464-4357-8A03-C5311E5EC966}">
      <dgm:prSet phldrT="[Text]"/>
      <dgm:spPr/>
      <dgm:t>
        <a:bodyPr/>
        <a:lstStyle/>
        <a:p>
          <a:r>
            <a:rPr lang="en-US" altLang="en-US" dirty="0" smtClean="0"/>
            <a:t>Computers use binary numbering and encoding schemes</a:t>
          </a:r>
          <a:endParaRPr lang="en-US" dirty="0">
            <a:solidFill>
              <a:schemeClr val="bg1"/>
            </a:solidFill>
          </a:endParaRPr>
        </a:p>
      </dgm:t>
    </dgm:pt>
    <dgm:pt modelId="{20644182-F4AC-4CB1-969C-2ECEF55958DF}" type="parTrans" cxnId="{EB93F776-3EBC-4E6B-A45B-35F497401A64}">
      <dgm:prSet/>
      <dgm:spPr/>
    </dgm:pt>
    <dgm:pt modelId="{4C3BD20C-FBFB-43C5-B36C-6DA6F31214B0}" type="sibTrans" cxnId="{EB93F776-3EBC-4E6B-A45B-35F497401A64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5221F-C3E9-40FA-8C7E-26EE5E03A812}" type="pres">
      <dgm:prSet presAssocID="{C111C18A-FD96-4E63-821A-54D70D8DC65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88E304-0156-4347-AE45-5C41945B6592}" type="presOf" srcId="{C111C18A-FD96-4E63-821A-54D70D8DC65F}" destId="{E75D4F1A-E54E-4DDB-A374-BC9037A6551C}" srcOrd="0" destOrd="0" presId="urn:microsoft.com/office/officeart/2005/8/layout/vList2"/>
    <dgm:cxn modelId="{26DE3DE9-7BCB-474C-BFA2-258345074F88}" type="presOf" srcId="{F18957C5-D109-48AD-BDC5-509963A1138F}" destId="{F9E5221F-C3E9-40FA-8C7E-26EE5E03A812}" srcOrd="0" destOrd="2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CC8DE913-CD3F-4EE7-9630-B2793706D8C8}" srcId="{C111C18A-FD96-4E63-821A-54D70D8DC65F}" destId="{E9B0F92A-5F0F-4D8A-A75C-A07C7A2CCFA6}" srcOrd="1" destOrd="0" parTransId="{30CE15D3-01E2-4744-9FFA-D9C61FA778D5}" sibTransId="{0BD3218C-A6A8-44BF-9324-0CC307909B1C}"/>
    <dgm:cxn modelId="{4519BF80-F769-49E2-89D5-7A6DEC2810C2}" type="presOf" srcId="{90119837-5B71-4D44-BB01-DB0B084933C8}" destId="{ED5DCCC5-BCA8-4491-AA37-BAF153ECA184}" srcOrd="0" destOrd="0" presId="urn:microsoft.com/office/officeart/2005/8/layout/vList2"/>
    <dgm:cxn modelId="{EB93F776-3EBC-4E6B-A45B-35F497401A64}" srcId="{C111C18A-FD96-4E63-821A-54D70D8DC65F}" destId="{07E520C9-8464-4357-8A03-C5311E5EC966}" srcOrd="0" destOrd="0" parTransId="{20644182-F4AC-4CB1-969C-2ECEF55958DF}" sibTransId="{4C3BD20C-FBFB-43C5-B36C-6DA6F31214B0}"/>
    <dgm:cxn modelId="{34EF159A-B110-42AD-B5FA-BEAC120E5363}" srcId="{C111C18A-FD96-4E63-821A-54D70D8DC65F}" destId="{F18957C5-D109-48AD-BDC5-509963A1138F}" srcOrd="2" destOrd="0" parTransId="{20BB2844-0405-47CF-B1AC-55282491B3DF}" sibTransId="{4FDC4B40-8AA1-4085-BA88-07358EC4BF13}"/>
    <dgm:cxn modelId="{2A1FE7D8-732A-4139-90BC-C3AFDE32D064}" type="presOf" srcId="{07E520C9-8464-4357-8A03-C5311E5EC966}" destId="{F9E5221F-C3E9-40FA-8C7E-26EE5E03A812}" srcOrd="0" destOrd="0" presId="urn:microsoft.com/office/officeart/2005/8/layout/vList2"/>
    <dgm:cxn modelId="{F06B9FE1-F878-4FBC-B2FC-7989F9FA9003}" type="presOf" srcId="{E9B0F92A-5F0F-4D8A-A75C-A07C7A2CCFA6}" destId="{F9E5221F-C3E9-40FA-8C7E-26EE5E03A812}" srcOrd="0" destOrd="1" presId="urn:microsoft.com/office/officeart/2005/8/layout/vList2"/>
    <dgm:cxn modelId="{7109303B-AD6B-400D-9E8D-A20474A60BF0}" type="presParOf" srcId="{ED5DCCC5-BCA8-4491-AA37-BAF153ECA184}" destId="{E75D4F1A-E54E-4DDB-A374-BC9037A6551C}" srcOrd="0" destOrd="0" presId="urn:microsoft.com/office/officeart/2005/8/layout/vList2"/>
    <dgm:cxn modelId="{694A69E9-080B-4CB4-8154-1A272E21BB27}" type="presParOf" srcId="{ED5DCCC5-BCA8-4491-AA37-BAF153ECA184}" destId="{F9E5221F-C3E9-40FA-8C7E-26EE5E03A81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Digital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18A389FC-548D-4386-A514-A78C8842F5B0}">
      <dgm:prSet/>
      <dgm:spPr/>
      <dgm:t>
        <a:bodyPr/>
        <a:lstStyle/>
        <a:p>
          <a:r>
            <a:rPr lang="en-US" altLang="en-US" dirty="0" smtClean="0"/>
            <a:t>Pixels</a:t>
          </a:r>
        </a:p>
      </dgm:t>
    </dgm:pt>
    <dgm:pt modelId="{2CC649DA-184F-47DA-A2BA-5DCF496630B2}" type="parTrans" cxnId="{52427FA9-D9B1-409E-9BFF-5D6C83316D0D}">
      <dgm:prSet/>
      <dgm:spPr/>
      <dgm:t>
        <a:bodyPr/>
        <a:lstStyle/>
        <a:p>
          <a:endParaRPr lang="en-US"/>
        </a:p>
      </dgm:t>
    </dgm:pt>
    <dgm:pt modelId="{F17DA5D3-1268-4DA8-9944-36825B829355}" type="sibTrans" cxnId="{52427FA9-D9B1-409E-9BFF-5D6C83316D0D}">
      <dgm:prSet/>
      <dgm:spPr/>
      <dgm:t>
        <a:bodyPr/>
        <a:lstStyle/>
        <a:p>
          <a:endParaRPr lang="en-US"/>
        </a:p>
      </dgm:t>
    </dgm:pt>
    <dgm:pt modelId="{95236CDE-D2CF-441C-BD4C-1BF824E396EB}">
      <dgm:prSet/>
      <dgm:spPr/>
      <dgm:t>
        <a:bodyPr/>
        <a:lstStyle/>
        <a:p>
          <a:r>
            <a:rPr lang="en-US" altLang="en-US" dirty="0" smtClean="0"/>
            <a:t>To store images, each pixel is converted to a binary number representing the pixel’s color</a:t>
          </a:r>
        </a:p>
      </dgm:t>
    </dgm:pt>
    <dgm:pt modelId="{F8639D36-7C55-4A15-BFB9-48FEA8720D1A}" type="parTrans" cxnId="{2A95FD08-FE5D-4FFF-B5CB-9829952F691B}">
      <dgm:prSet/>
      <dgm:spPr/>
      <dgm:t>
        <a:bodyPr/>
        <a:lstStyle/>
        <a:p>
          <a:endParaRPr lang="en-US"/>
        </a:p>
      </dgm:t>
    </dgm:pt>
    <dgm:pt modelId="{63E83D7D-4A4F-45FC-901E-F1DCBDCB2104}" type="sibTrans" cxnId="{2A95FD08-FE5D-4FFF-B5CB-9829952F691B}">
      <dgm:prSet/>
      <dgm:spPr/>
      <dgm:t>
        <a:bodyPr/>
        <a:lstStyle/>
        <a:p>
          <a:endParaRPr lang="en-US"/>
        </a:p>
      </dgm:t>
    </dgm:pt>
    <dgm:pt modelId="{BA9EE4D2-3A34-4367-AC41-B14F8EC50232}">
      <dgm:prSet/>
      <dgm:spPr/>
      <dgm:t>
        <a:bodyPr/>
        <a:lstStyle/>
        <a:p>
          <a:r>
            <a:rPr lang="en-US" altLang="en-US" dirty="0" smtClean="0"/>
            <a:t>Samples</a:t>
          </a:r>
        </a:p>
      </dgm:t>
    </dgm:pt>
    <dgm:pt modelId="{8C0F6854-9B8C-481E-B1D1-FF3E73F93A5A}" type="parTrans" cxnId="{385EA152-741D-42C1-A6F5-6D3E529CFB1C}">
      <dgm:prSet/>
      <dgm:spPr/>
      <dgm:t>
        <a:bodyPr/>
        <a:lstStyle/>
        <a:p>
          <a:endParaRPr lang="en-US"/>
        </a:p>
      </dgm:t>
    </dgm:pt>
    <dgm:pt modelId="{1E5E67BE-410D-404B-B517-A99D304AAE85}" type="sibTrans" cxnId="{385EA152-741D-42C1-A6F5-6D3E529CFB1C}">
      <dgm:prSet/>
      <dgm:spPr/>
      <dgm:t>
        <a:bodyPr/>
        <a:lstStyle/>
        <a:p>
          <a:endParaRPr lang="en-US"/>
        </a:p>
      </dgm:t>
    </dgm:pt>
    <dgm:pt modelId="{4B175716-A6E9-4B89-B8DA-A34CCC9CF75A}">
      <dgm:prSet/>
      <dgm:spPr/>
      <dgm:t>
        <a:bodyPr/>
        <a:lstStyle/>
        <a:p>
          <a:r>
            <a:rPr lang="en-US" altLang="en-US" dirty="0" smtClean="0"/>
            <a:t>To store music, each sample is converted to a binary number</a:t>
          </a:r>
        </a:p>
      </dgm:t>
    </dgm:pt>
    <dgm:pt modelId="{E4EEB995-7399-4F47-B527-41AF50361079}" type="parTrans" cxnId="{7524EE5A-0019-419F-91E1-9C6518E81FEB}">
      <dgm:prSet/>
      <dgm:spPr/>
      <dgm:t>
        <a:bodyPr/>
        <a:lstStyle/>
        <a:p>
          <a:endParaRPr lang="en-US"/>
        </a:p>
      </dgm:t>
    </dgm:pt>
    <dgm:pt modelId="{3822A5A5-05BF-423F-A25D-B5161EFCD3B3}" type="sibTrans" cxnId="{7524EE5A-0019-419F-91E1-9C6518E81FEB}">
      <dgm:prSet/>
      <dgm:spPr/>
      <dgm:t>
        <a:bodyPr/>
        <a:lstStyle/>
        <a:p>
          <a:endParaRPr lang="en-US"/>
        </a:p>
      </dgm:t>
    </dgm:pt>
    <dgm:pt modelId="{AA470F02-33BA-47C3-ACFF-6C47A7B13C97}">
      <dgm:prSet phldrT="[Text]"/>
      <dgm:spPr/>
      <dgm:t>
        <a:bodyPr/>
        <a:lstStyle/>
        <a:p>
          <a:r>
            <a:rPr lang="en-US" altLang="en-US" dirty="0" smtClean="0"/>
            <a:t>Describes any device that stores data as binary numbers</a:t>
          </a:r>
          <a:endParaRPr lang="en-US" dirty="0">
            <a:solidFill>
              <a:schemeClr val="bg1"/>
            </a:solidFill>
          </a:endParaRPr>
        </a:p>
      </dgm:t>
    </dgm:pt>
    <dgm:pt modelId="{974269B0-A974-4789-B003-BE34F0758883}" type="parTrans" cxnId="{0C263BFA-2018-4CA5-A34E-E7EF82B0E05F}">
      <dgm:prSet/>
      <dgm:spPr/>
      <dgm:t>
        <a:bodyPr/>
        <a:lstStyle/>
        <a:p>
          <a:endParaRPr lang="en-US"/>
        </a:p>
      </dgm:t>
    </dgm:pt>
    <dgm:pt modelId="{C7997BBC-9B66-4395-9F4C-373C1A37D184}" type="sibTrans" cxnId="{0C263BFA-2018-4CA5-A34E-E7EF82B0E05F}">
      <dgm:prSet/>
      <dgm:spPr/>
      <dgm:t>
        <a:bodyPr/>
        <a:lstStyle/>
        <a:p>
          <a:endParaRPr lang="en-US"/>
        </a:p>
      </dgm:t>
    </dgm:pt>
    <dgm:pt modelId="{BAB3D152-72D8-4E59-B5B8-04E3353E8993}">
      <dgm:prSet/>
      <dgm:spPr/>
      <dgm:t>
        <a:bodyPr/>
        <a:lstStyle/>
        <a:p>
          <a:r>
            <a:rPr lang="en-US" altLang="en-US" dirty="0" smtClean="0"/>
            <a:t>Digital images are composed of pixels</a:t>
          </a:r>
        </a:p>
      </dgm:t>
    </dgm:pt>
    <dgm:pt modelId="{CEC6B56F-9F5F-4D7D-945E-45F015662D49}" type="parTrans" cxnId="{70161D7B-738C-4C58-A677-6460C005C3E5}">
      <dgm:prSet/>
      <dgm:spPr/>
      <dgm:t>
        <a:bodyPr/>
        <a:lstStyle/>
        <a:p>
          <a:endParaRPr lang="en-US"/>
        </a:p>
      </dgm:t>
    </dgm:pt>
    <dgm:pt modelId="{478F6FB3-274F-4F40-997D-D17F10144770}" type="sibTrans" cxnId="{70161D7B-738C-4C58-A677-6460C005C3E5}">
      <dgm:prSet/>
      <dgm:spPr/>
      <dgm:t>
        <a:bodyPr/>
        <a:lstStyle/>
        <a:p>
          <a:endParaRPr lang="en-US"/>
        </a:p>
      </dgm:t>
    </dgm:pt>
    <dgm:pt modelId="{60CAC29F-DD3C-4640-A04C-0C3B6CB42E93}">
      <dgm:prSet/>
      <dgm:spPr/>
      <dgm:t>
        <a:bodyPr/>
        <a:lstStyle/>
        <a:p>
          <a:r>
            <a:rPr lang="en-US" altLang="en-US" dirty="0" smtClean="0"/>
            <a:t>Digital music is composed of sections called samples</a:t>
          </a:r>
        </a:p>
      </dgm:t>
    </dgm:pt>
    <dgm:pt modelId="{B0306C54-39F7-4AC5-B460-179ACF1483A1}" type="parTrans" cxnId="{A91F5EA8-D805-4368-B19D-95A0B04C8D1A}">
      <dgm:prSet/>
      <dgm:spPr/>
      <dgm:t>
        <a:bodyPr/>
        <a:lstStyle/>
        <a:p>
          <a:endParaRPr lang="en-US"/>
        </a:p>
      </dgm:t>
    </dgm:pt>
    <dgm:pt modelId="{46252BC5-F970-43FC-90AD-B75C38CE6700}" type="sibTrans" cxnId="{A91F5EA8-D805-4368-B19D-95A0B04C8D1A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5221F-C3E9-40FA-8C7E-26EE5E03A812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94932-E256-4EFC-A1EA-3A6ACBA5737C}" type="pres">
      <dgm:prSet presAssocID="{18A389FC-548D-4386-A514-A78C8842F5B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769F3-B468-4EDE-8B85-7141EC6E3BC5}" type="pres">
      <dgm:prSet presAssocID="{18A389FC-548D-4386-A514-A78C8842F5B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8A0AD-B41D-44C0-AD00-4AC1E3931182}" type="pres">
      <dgm:prSet presAssocID="{BA9EE4D2-3A34-4367-AC41-B14F8EC5023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91DC5-2529-463A-AB9C-A6BD93A86DE0}" type="pres">
      <dgm:prSet presAssocID="{BA9EE4D2-3A34-4367-AC41-B14F8EC5023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24EE5A-0019-419F-91E1-9C6518E81FEB}" srcId="{BA9EE4D2-3A34-4367-AC41-B14F8EC50232}" destId="{4B175716-A6E9-4B89-B8DA-A34CCC9CF75A}" srcOrd="1" destOrd="0" parTransId="{E4EEB995-7399-4F47-B527-41AF50361079}" sibTransId="{3822A5A5-05BF-423F-A25D-B5161EFCD3B3}"/>
    <dgm:cxn modelId="{A91F5EA8-D805-4368-B19D-95A0B04C8D1A}" srcId="{BA9EE4D2-3A34-4367-AC41-B14F8EC50232}" destId="{60CAC29F-DD3C-4640-A04C-0C3B6CB42E93}" srcOrd="0" destOrd="0" parTransId="{B0306C54-39F7-4AC5-B460-179ACF1483A1}" sibTransId="{46252BC5-F970-43FC-90AD-B75C38CE6700}"/>
    <dgm:cxn modelId="{4EBB2C8C-8253-463F-A4A8-BEC3AC613764}" type="presOf" srcId="{C111C18A-FD96-4E63-821A-54D70D8DC65F}" destId="{E75D4F1A-E54E-4DDB-A374-BC9037A6551C}" srcOrd="0" destOrd="0" presId="urn:microsoft.com/office/officeart/2005/8/layout/vList2"/>
    <dgm:cxn modelId="{2A95FD08-FE5D-4FFF-B5CB-9829952F691B}" srcId="{18A389FC-548D-4386-A514-A78C8842F5B0}" destId="{95236CDE-D2CF-441C-BD4C-1BF824E396EB}" srcOrd="1" destOrd="0" parTransId="{F8639D36-7C55-4A15-BFB9-48FEA8720D1A}" sibTransId="{63E83D7D-4A4F-45FC-901E-F1DCBDCB2104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F9939144-714F-4B76-9D62-A3B3286EB572}" type="presOf" srcId="{4B175716-A6E9-4B89-B8DA-A34CCC9CF75A}" destId="{6F091DC5-2529-463A-AB9C-A6BD93A86DE0}" srcOrd="0" destOrd="1" presId="urn:microsoft.com/office/officeart/2005/8/layout/vList2"/>
    <dgm:cxn modelId="{4314C987-D71C-4A37-A043-643F5755DC0E}" type="presOf" srcId="{BA9EE4D2-3A34-4367-AC41-B14F8EC50232}" destId="{E9C8A0AD-B41D-44C0-AD00-4AC1E3931182}" srcOrd="0" destOrd="0" presId="urn:microsoft.com/office/officeart/2005/8/layout/vList2"/>
    <dgm:cxn modelId="{13BCDEDC-554D-4FD9-83F9-8C622B97364A}" type="presOf" srcId="{AA470F02-33BA-47C3-ACFF-6C47A7B13C97}" destId="{F9E5221F-C3E9-40FA-8C7E-26EE5E03A812}" srcOrd="0" destOrd="0" presId="urn:microsoft.com/office/officeart/2005/8/layout/vList2"/>
    <dgm:cxn modelId="{70161D7B-738C-4C58-A677-6460C005C3E5}" srcId="{18A389FC-548D-4386-A514-A78C8842F5B0}" destId="{BAB3D152-72D8-4E59-B5B8-04E3353E8993}" srcOrd="0" destOrd="0" parTransId="{CEC6B56F-9F5F-4D7D-945E-45F015662D49}" sibTransId="{478F6FB3-274F-4F40-997D-D17F10144770}"/>
    <dgm:cxn modelId="{6CABF5AF-0B0E-4E71-9521-5501B9D82580}" type="presOf" srcId="{90119837-5B71-4D44-BB01-DB0B084933C8}" destId="{ED5DCCC5-BCA8-4491-AA37-BAF153ECA184}" srcOrd="0" destOrd="0" presId="urn:microsoft.com/office/officeart/2005/8/layout/vList2"/>
    <dgm:cxn modelId="{52427FA9-D9B1-409E-9BFF-5D6C83316D0D}" srcId="{90119837-5B71-4D44-BB01-DB0B084933C8}" destId="{18A389FC-548D-4386-A514-A78C8842F5B0}" srcOrd="1" destOrd="0" parTransId="{2CC649DA-184F-47DA-A2BA-5DCF496630B2}" sibTransId="{F17DA5D3-1268-4DA8-9944-36825B829355}"/>
    <dgm:cxn modelId="{385EA152-741D-42C1-A6F5-6D3E529CFB1C}" srcId="{90119837-5B71-4D44-BB01-DB0B084933C8}" destId="{BA9EE4D2-3A34-4367-AC41-B14F8EC50232}" srcOrd="2" destOrd="0" parTransId="{8C0F6854-9B8C-481E-B1D1-FF3E73F93A5A}" sibTransId="{1E5E67BE-410D-404B-B517-A99D304AAE85}"/>
    <dgm:cxn modelId="{0C263BFA-2018-4CA5-A34E-E7EF82B0E05F}" srcId="{C111C18A-FD96-4E63-821A-54D70D8DC65F}" destId="{AA470F02-33BA-47C3-ACFF-6C47A7B13C97}" srcOrd="0" destOrd="0" parTransId="{974269B0-A974-4789-B003-BE34F0758883}" sibTransId="{C7997BBC-9B66-4395-9F4C-373C1A37D184}"/>
    <dgm:cxn modelId="{80B6A934-B02C-4434-B437-E3243B632376}" type="presOf" srcId="{95236CDE-D2CF-441C-BD4C-1BF824E396EB}" destId="{48E769F3-B468-4EDE-8B85-7141EC6E3BC5}" srcOrd="0" destOrd="1" presId="urn:microsoft.com/office/officeart/2005/8/layout/vList2"/>
    <dgm:cxn modelId="{F1955F0A-E775-4001-A586-BF1F71AD4061}" type="presOf" srcId="{60CAC29F-DD3C-4640-A04C-0C3B6CB42E93}" destId="{6F091DC5-2529-463A-AB9C-A6BD93A86DE0}" srcOrd="0" destOrd="0" presId="urn:microsoft.com/office/officeart/2005/8/layout/vList2"/>
    <dgm:cxn modelId="{45767FE1-CB63-4A77-9988-3CF10EDF69B8}" type="presOf" srcId="{BAB3D152-72D8-4E59-B5B8-04E3353E8993}" destId="{48E769F3-B468-4EDE-8B85-7141EC6E3BC5}" srcOrd="0" destOrd="0" presId="urn:microsoft.com/office/officeart/2005/8/layout/vList2"/>
    <dgm:cxn modelId="{A271D096-845E-4AB1-ABBA-6F6C84F75589}" type="presOf" srcId="{18A389FC-548D-4386-A514-A78C8842F5B0}" destId="{24D94932-E256-4EFC-A1EA-3A6ACBA5737C}" srcOrd="0" destOrd="0" presId="urn:microsoft.com/office/officeart/2005/8/layout/vList2"/>
    <dgm:cxn modelId="{D3F18E0B-943D-43D0-899E-DD1C5C453106}" type="presParOf" srcId="{ED5DCCC5-BCA8-4491-AA37-BAF153ECA184}" destId="{E75D4F1A-E54E-4DDB-A374-BC9037A6551C}" srcOrd="0" destOrd="0" presId="urn:microsoft.com/office/officeart/2005/8/layout/vList2"/>
    <dgm:cxn modelId="{C98C288C-F3D4-4BD6-B0D6-053240A8EBED}" type="presParOf" srcId="{ED5DCCC5-BCA8-4491-AA37-BAF153ECA184}" destId="{F9E5221F-C3E9-40FA-8C7E-26EE5E03A812}" srcOrd="1" destOrd="0" presId="urn:microsoft.com/office/officeart/2005/8/layout/vList2"/>
    <dgm:cxn modelId="{39CAE961-CED5-4638-8A40-0CFEC2CC2225}" type="presParOf" srcId="{ED5DCCC5-BCA8-4491-AA37-BAF153ECA184}" destId="{24D94932-E256-4EFC-A1EA-3A6ACBA5737C}" srcOrd="2" destOrd="0" presId="urn:microsoft.com/office/officeart/2005/8/layout/vList2"/>
    <dgm:cxn modelId="{484E8764-191A-484A-8816-ECBF652F7CA7}" type="presParOf" srcId="{ED5DCCC5-BCA8-4491-AA37-BAF153ECA184}" destId="{48E769F3-B468-4EDE-8B85-7141EC6E3BC5}" srcOrd="3" destOrd="0" presId="urn:microsoft.com/office/officeart/2005/8/layout/vList2"/>
    <dgm:cxn modelId="{EB006C16-74B9-4280-B887-FDA6D8F6B52B}" type="presParOf" srcId="{ED5DCCC5-BCA8-4491-AA37-BAF153ECA184}" destId="{E9C8A0AD-B41D-44C0-AD00-4AC1E3931182}" srcOrd="4" destOrd="0" presId="urn:microsoft.com/office/officeart/2005/8/layout/vList2"/>
    <dgm:cxn modelId="{F062CCF8-6CC6-4C62-AAC3-E3A8993F1804}" type="presParOf" srcId="{ED5DCCC5-BCA8-4491-AA37-BAF153ECA184}" destId="{6F091DC5-2529-463A-AB9C-A6BD93A86DE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CPU designed to perform simple operations on pieces of data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61A430E8-CD88-49AD-90F8-0FEB9BB69CAA}">
      <dgm:prSet/>
      <dgm:spPr/>
      <dgm:t>
        <a:bodyPr/>
        <a:lstStyle/>
        <a:p>
          <a:r>
            <a:rPr lang="en-US" altLang="en-US" dirty="0" smtClean="0"/>
            <a:t>Examples: reading data, adding, subtracting, multiplying, and dividing numbers</a:t>
          </a:r>
        </a:p>
      </dgm:t>
    </dgm:pt>
    <dgm:pt modelId="{63619DCC-ED5B-4526-9DDE-090E1FC74CC7}" type="parTrans" cxnId="{9D707416-79DF-4A49-8098-58FAD4E59798}">
      <dgm:prSet/>
      <dgm:spPr/>
      <dgm:t>
        <a:bodyPr/>
        <a:lstStyle/>
        <a:p>
          <a:endParaRPr lang="en-US"/>
        </a:p>
      </dgm:t>
    </dgm:pt>
    <dgm:pt modelId="{DDD48A4B-7003-4661-B37C-13B8DC09CE1D}" type="sibTrans" cxnId="{9D707416-79DF-4A49-8098-58FAD4E59798}">
      <dgm:prSet/>
      <dgm:spPr/>
      <dgm:t>
        <a:bodyPr/>
        <a:lstStyle/>
        <a:p>
          <a:endParaRPr lang="en-US"/>
        </a:p>
      </dgm:t>
    </dgm:pt>
    <dgm:pt modelId="{6B8FF910-EC87-44D0-BB28-3E31FD602B03}">
      <dgm:prSet/>
      <dgm:spPr/>
      <dgm:t>
        <a:bodyPr/>
        <a:lstStyle/>
        <a:p>
          <a:r>
            <a:rPr lang="en-US" altLang="en-US" dirty="0" smtClean="0"/>
            <a:t>Understands instructions written in machine language and included in its instruction set</a:t>
          </a:r>
        </a:p>
      </dgm:t>
    </dgm:pt>
    <dgm:pt modelId="{13EAD6E4-F59E-4324-8112-5D2CC3D6E5F9}" type="parTrans" cxnId="{50B985FE-80EF-4014-807E-6E31C55070C9}">
      <dgm:prSet/>
      <dgm:spPr/>
      <dgm:t>
        <a:bodyPr/>
        <a:lstStyle/>
        <a:p>
          <a:endParaRPr lang="en-US"/>
        </a:p>
      </dgm:t>
    </dgm:pt>
    <dgm:pt modelId="{FE4D9783-D2D3-4BC2-8637-2EA236412139}" type="sibTrans" cxnId="{50B985FE-80EF-4014-807E-6E31C55070C9}">
      <dgm:prSet/>
      <dgm:spPr/>
      <dgm:t>
        <a:bodyPr/>
        <a:lstStyle/>
        <a:p>
          <a:endParaRPr lang="en-US"/>
        </a:p>
      </dgm:t>
    </dgm:pt>
    <dgm:pt modelId="{A59397AD-C0F3-4851-81C0-6B256F295F85}">
      <dgm:prSet/>
      <dgm:spPr/>
      <dgm:t>
        <a:bodyPr/>
        <a:lstStyle/>
        <a:p>
          <a:r>
            <a:rPr lang="en-US" altLang="en-US" dirty="0" smtClean="0"/>
            <a:t>Each brand of CPU has its own instruction set</a:t>
          </a:r>
        </a:p>
      </dgm:t>
    </dgm:pt>
    <dgm:pt modelId="{57E89B37-0F0F-4767-9182-1029D5343E45}" type="parTrans" cxnId="{3C3119CC-00FC-429D-BE5D-5095A7183D5C}">
      <dgm:prSet/>
      <dgm:spPr/>
      <dgm:t>
        <a:bodyPr/>
        <a:lstStyle/>
        <a:p>
          <a:endParaRPr lang="en-US"/>
        </a:p>
      </dgm:t>
    </dgm:pt>
    <dgm:pt modelId="{08CCC9CD-6E0E-4220-A1D7-4BA22539D596}" type="sibTrans" cxnId="{3C3119CC-00FC-429D-BE5D-5095A7183D5C}">
      <dgm:prSet/>
      <dgm:spPr/>
      <dgm:t>
        <a:bodyPr/>
        <a:lstStyle/>
        <a:p>
          <a:endParaRPr lang="en-US"/>
        </a:p>
      </dgm:t>
    </dgm:pt>
    <dgm:pt modelId="{01D37204-1483-424F-A9E7-087B61F4173F}">
      <dgm:prSet/>
      <dgm:spPr/>
      <dgm:t>
        <a:bodyPr/>
        <a:lstStyle/>
        <a:p>
          <a:r>
            <a:rPr lang="en-US" altLang="en-US" dirty="0" smtClean="0"/>
            <a:t>To carry out meaningful calculation, CPU must perform many operations</a:t>
          </a:r>
        </a:p>
      </dgm:t>
    </dgm:pt>
    <dgm:pt modelId="{46A65B38-6423-439F-AF55-E04EB4759CCC}" type="parTrans" cxnId="{7FAD4860-C475-4C49-A1FE-25B79D8FA0E8}">
      <dgm:prSet/>
      <dgm:spPr/>
    </dgm:pt>
    <dgm:pt modelId="{A591EB45-F987-47DB-BE6A-9F49B30D567E}" type="sibTrans" cxnId="{7FAD4860-C475-4C49-A1FE-25B79D8FA0E8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5221F-C3E9-40FA-8C7E-26EE5E03A812}" type="pres">
      <dgm:prSet presAssocID="{C111C18A-FD96-4E63-821A-54D70D8DC65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ED3596-540D-4BB5-86D7-4120ED2FBE4E}" type="presOf" srcId="{90119837-5B71-4D44-BB01-DB0B084933C8}" destId="{ED5DCCC5-BCA8-4491-AA37-BAF153ECA184}" srcOrd="0" destOrd="0" presId="urn:microsoft.com/office/officeart/2005/8/layout/vList2"/>
    <dgm:cxn modelId="{3C3119CC-00FC-429D-BE5D-5095A7183D5C}" srcId="{6B8FF910-EC87-44D0-BB28-3E31FD602B03}" destId="{A59397AD-C0F3-4851-81C0-6B256F295F85}" srcOrd="0" destOrd="0" parTransId="{57E89B37-0F0F-4767-9182-1029D5343E45}" sibTransId="{08CCC9CD-6E0E-4220-A1D7-4BA22539D596}"/>
    <dgm:cxn modelId="{50B985FE-80EF-4014-807E-6E31C55070C9}" srcId="{C111C18A-FD96-4E63-821A-54D70D8DC65F}" destId="{6B8FF910-EC87-44D0-BB28-3E31FD602B03}" srcOrd="1" destOrd="0" parTransId="{13EAD6E4-F59E-4324-8112-5D2CC3D6E5F9}" sibTransId="{FE4D9783-D2D3-4BC2-8637-2EA236412139}"/>
    <dgm:cxn modelId="{968D230F-1C06-47A6-9AE6-335FBB19856F}" type="presOf" srcId="{61A430E8-CD88-49AD-90F8-0FEB9BB69CAA}" destId="{F9E5221F-C3E9-40FA-8C7E-26EE5E03A812}" srcOrd="0" destOrd="0" presId="urn:microsoft.com/office/officeart/2005/8/layout/vList2"/>
    <dgm:cxn modelId="{C5B85485-5891-40E4-97B1-922A6F446824}" type="presOf" srcId="{6B8FF910-EC87-44D0-BB28-3E31FD602B03}" destId="{F9E5221F-C3E9-40FA-8C7E-26EE5E03A812}" srcOrd="0" destOrd="1" presId="urn:microsoft.com/office/officeart/2005/8/layout/vList2"/>
    <dgm:cxn modelId="{9D707416-79DF-4A49-8098-58FAD4E59798}" srcId="{C111C18A-FD96-4E63-821A-54D70D8DC65F}" destId="{61A430E8-CD88-49AD-90F8-0FEB9BB69CAA}" srcOrd="0" destOrd="0" parTransId="{63619DCC-ED5B-4526-9DDE-090E1FC74CC7}" sibTransId="{DDD48A4B-7003-4661-B37C-13B8DC09CE1D}"/>
    <dgm:cxn modelId="{7FAD4860-C475-4C49-A1FE-25B79D8FA0E8}" srcId="{6B8FF910-EC87-44D0-BB28-3E31FD602B03}" destId="{01D37204-1483-424F-A9E7-087B61F4173F}" srcOrd="1" destOrd="0" parTransId="{46A65B38-6423-439F-AF55-E04EB4759CCC}" sibTransId="{A591EB45-F987-47DB-BE6A-9F49B30D567E}"/>
    <dgm:cxn modelId="{FCA4878F-C6E0-409A-8F4F-E31B36B9688F}" type="presOf" srcId="{A59397AD-C0F3-4851-81C0-6B256F295F85}" destId="{F9E5221F-C3E9-40FA-8C7E-26EE5E03A812}" srcOrd="0" destOrd="2" presId="urn:microsoft.com/office/officeart/2005/8/layout/vList2"/>
    <dgm:cxn modelId="{F90746EE-40A2-4820-B59A-5F9E0F60A8F9}" type="presOf" srcId="{01D37204-1483-424F-A9E7-087B61F4173F}" destId="{F9E5221F-C3E9-40FA-8C7E-26EE5E03A812}" srcOrd="0" destOrd="3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B90BCE80-AEF6-41DA-A374-61397DF20775}" type="presOf" srcId="{C111C18A-FD96-4E63-821A-54D70D8DC65F}" destId="{E75D4F1A-E54E-4DDB-A374-BC9037A6551C}" srcOrd="0" destOrd="0" presId="urn:microsoft.com/office/officeart/2005/8/layout/vList2"/>
    <dgm:cxn modelId="{755260BD-462A-47AD-BB49-746F4AB4A9C3}" type="presParOf" srcId="{ED5DCCC5-BCA8-4491-AA37-BAF153ECA184}" destId="{E75D4F1A-E54E-4DDB-A374-BC9037A6551C}" srcOrd="0" destOrd="0" presId="urn:microsoft.com/office/officeart/2005/8/layout/vList2"/>
    <dgm:cxn modelId="{805312B9-4D5D-499E-A200-2E233B31EF6B}" type="presParOf" srcId="{ED5DCCC5-BCA8-4491-AA37-BAF153ECA184}" destId="{F9E5221F-C3E9-40FA-8C7E-26EE5E03A81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Program must be copied from secondary memory to RAM each time CPU executes it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77A56693-7182-4336-B2A0-64DE75C3C6B7}">
      <dgm:prSet/>
      <dgm:spPr/>
      <dgm:t>
        <a:bodyPr/>
        <a:lstStyle/>
        <a:p>
          <a:r>
            <a:rPr lang="en-US" altLang="en-US" dirty="0" smtClean="0"/>
            <a:t>CPU executes program in cycle</a:t>
          </a:r>
        </a:p>
      </dgm:t>
    </dgm:pt>
    <dgm:pt modelId="{4FC75A6E-A4D3-4EEC-8017-1038CF743268}" type="parTrans" cxnId="{D78A87F7-D0E6-481C-8F3B-8D3F61C9376A}">
      <dgm:prSet/>
      <dgm:spPr/>
      <dgm:t>
        <a:bodyPr/>
        <a:lstStyle/>
        <a:p>
          <a:endParaRPr lang="en-US"/>
        </a:p>
      </dgm:t>
    </dgm:pt>
    <dgm:pt modelId="{AA88E412-E3BD-4F51-82A1-4AF02F92BD6A}" type="sibTrans" cxnId="{D78A87F7-D0E6-481C-8F3B-8D3F61C9376A}">
      <dgm:prSet/>
      <dgm:spPr/>
      <dgm:t>
        <a:bodyPr/>
        <a:lstStyle/>
        <a:p>
          <a:endParaRPr lang="en-US"/>
        </a:p>
      </dgm:t>
    </dgm:pt>
    <dgm:pt modelId="{1D018793-8D03-46F4-B443-65D4B226F288}">
      <dgm:prSet/>
      <dgm:spPr/>
      <dgm:t>
        <a:bodyPr/>
        <a:lstStyle/>
        <a:p>
          <a:r>
            <a:rPr lang="en-US" altLang="en-US" dirty="0" smtClean="0"/>
            <a:t>Fetch</a:t>
          </a:r>
        </a:p>
      </dgm:t>
    </dgm:pt>
    <dgm:pt modelId="{62D00B82-897E-44FA-8F64-1BD4852E8CEB}" type="parTrans" cxnId="{A10EAAA8-F02F-4D1A-BACA-E808469ECFDA}">
      <dgm:prSet/>
      <dgm:spPr/>
      <dgm:t>
        <a:bodyPr/>
        <a:lstStyle/>
        <a:p>
          <a:endParaRPr lang="en-US"/>
        </a:p>
      </dgm:t>
    </dgm:pt>
    <dgm:pt modelId="{2CB0A1D6-EEAF-41BE-9DD9-E88E33E11B44}" type="sibTrans" cxnId="{A10EAAA8-F02F-4D1A-BACA-E808469ECFDA}">
      <dgm:prSet/>
      <dgm:spPr/>
      <dgm:t>
        <a:bodyPr/>
        <a:lstStyle/>
        <a:p>
          <a:endParaRPr lang="en-US"/>
        </a:p>
      </dgm:t>
    </dgm:pt>
    <dgm:pt modelId="{0B311BAF-B595-4A86-9C72-B80CAD64F8A7}">
      <dgm:prSet/>
      <dgm:spPr/>
      <dgm:t>
        <a:bodyPr/>
        <a:lstStyle/>
        <a:p>
          <a:r>
            <a:rPr lang="en-US" altLang="en-US" dirty="0" smtClean="0"/>
            <a:t>Decode</a:t>
          </a:r>
        </a:p>
      </dgm:t>
    </dgm:pt>
    <dgm:pt modelId="{307EA973-8E3E-4974-AD4F-A2CEBA03281E}" type="parTrans" cxnId="{D6AF80E6-9707-4B72-9EC2-288EDBAE439C}">
      <dgm:prSet/>
      <dgm:spPr/>
      <dgm:t>
        <a:bodyPr/>
        <a:lstStyle/>
        <a:p>
          <a:endParaRPr lang="en-US"/>
        </a:p>
      </dgm:t>
    </dgm:pt>
    <dgm:pt modelId="{514B22AB-D812-44A4-91FF-4A0753C9CD88}" type="sibTrans" cxnId="{D6AF80E6-9707-4B72-9EC2-288EDBAE439C}">
      <dgm:prSet/>
      <dgm:spPr/>
      <dgm:t>
        <a:bodyPr/>
        <a:lstStyle/>
        <a:p>
          <a:endParaRPr lang="en-US"/>
        </a:p>
      </dgm:t>
    </dgm:pt>
    <dgm:pt modelId="{DEC78B3D-4229-4A0D-9BCE-1FB76CD6C219}">
      <dgm:prSet/>
      <dgm:spPr/>
      <dgm:t>
        <a:bodyPr/>
        <a:lstStyle/>
        <a:p>
          <a:r>
            <a:rPr lang="en-US" altLang="en-US" dirty="0" smtClean="0"/>
            <a:t>Execute</a:t>
          </a:r>
          <a:endParaRPr lang="he-IL" altLang="en-US" dirty="0" smtClean="0"/>
        </a:p>
      </dgm:t>
    </dgm:pt>
    <dgm:pt modelId="{BE572337-EEF4-4ADB-9109-3D0A8604474D}" type="parTrans" cxnId="{F9E840CC-D720-47B1-B630-E424FBD57672}">
      <dgm:prSet/>
      <dgm:spPr/>
      <dgm:t>
        <a:bodyPr/>
        <a:lstStyle/>
        <a:p>
          <a:endParaRPr lang="en-US"/>
        </a:p>
      </dgm:t>
    </dgm:pt>
    <dgm:pt modelId="{F3BE68CC-EC74-4000-B47D-05ED394AD2AF}" type="sibTrans" cxnId="{F9E840CC-D720-47B1-B630-E424FBD57672}">
      <dgm:prSet/>
      <dgm:spPr/>
      <dgm:t>
        <a:bodyPr/>
        <a:lstStyle/>
        <a:p>
          <a:endParaRPr lang="en-US"/>
        </a:p>
      </dgm:t>
    </dgm:pt>
    <dgm:pt modelId="{9D2D3D14-875B-44F5-8081-22A5D25BB431}">
      <dgm:prSet/>
      <dgm:spPr/>
      <dgm:t>
        <a:bodyPr/>
        <a:lstStyle/>
        <a:p>
          <a:r>
            <a:rPr lang="en-US" altLang="en-US" dirty="0" smtClean="0"/>
            <a:t>read the next instruction from memory into CPU</a:t>
          </a:r>
        </a:p>
      </dgm:t>
    </dgm:pt>
    <dgm:pt modelId="{3DD2AC17-44A3-4F8B-A986-104366D10ABB}" type="parTrans" cxnId="{092D583C-722D-45A3-9383-F70038879FD9}">
      <dgm:prSet/>
      <dgm:spPr/>
    </dgm:pt>
    <dgm:pt modelId="{B83F83FA-8649-488B-A76E-DA6AD839E369}" type="sibTrans" cxnId="{092D583C-722D-45A3-9383-F70038879FD9}">
      <dgm:prSet/>
      <dgm:spPr/>
    </dgm:pt>
    <dgm:pt modelId="{C02C5611-2C56-4979-9D5A-85DB7531BE65}">
      <dgm:prSet/>
      <dgm:spPr/>
      <dgm:t>
        <a:bodyPr/>
        <a:lstStyle/>
        <a:p>
          <a:r>
            <a:rPr lang="en-US" altLang="en-US" smtClean="0"/>
            <a:t>CPU </a:t>
          </a:r>
          <a:r>
            <a:rPr lang="en-US" altLang="en-US" dirty="0" smtClean="0"/>
            <a:t>decodes fetched instruction to determine which operation to perform</a:t>
          </a:r>
        </a:p>
      </dgm:t>
    </dgm:pt>
    <dgm:pt modelId="{1A3A454E-3A4E-44CA-8E69-FB2AF3381264}" type="parTrans" cxnId="{1FEE4723-B381-474E-8E9A-3568DF9F117F}">
      <dgm:prSet/>
      <dgm:spPr/>
    </dgm:pt>
    <dgm:pt modelId="{079879CC-ACC7-4663-A846-96CC1250FD7F}" type="sibTrans" cxnId="{1FEE4723-B381-474E-8E9A-3568DF9F117F}">
      <dgm:prSet/>
      <dgm:spPr/>
    </dgm:pt>
    <dgm:pt modelId="{14278797-C262-4EB2-8141-E59B478397DC}">
      <dgm:prSet/>
      <dgm:spPr/>
      <dgm:t>
        <a:bodyPr/>
        <a:lstStyle/>
        <a:p>
          <a:r>
            <a:rPr lang="en-US" altLang="en-US" smtClean="0"/>
            <a:t>perform </a:t>
          </a:r>
          <a:r>
            <a:rPr lang="en-US" altLang="en-US" dirty="0" smtClean="0"/>
            <a:t>the operation</a:t>
          </a:r>
          <a:endParaRPr lang="he-IL" altLang="en-US" dirty="0" smtClean="0"/>
        </a:p>
      </dgm:t>
    </dgm:pt>
    <dgm:pt modelId="{2D9EE826-C116-4ABC-A47B-9409EAB7F66F}" type="parTrans" cxnId="{0284AF54-0C58-4B53-8871-D7F256AC3E1F}">
      <dgm:prSet/>
      <dgm:spPr/>
    </dgm:pt>
    <dgm:pt modelId="{A66639B1-9C7F-44CB-9B01-24B374780CB3}" type="sibTrans" cxnId="{0284AF54-0C58-4B53-8871-D7F256AC3E1F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40EB3-FFFF-476A-B7B5-5B485AF5733C}" type="pres">
      <dgm:prSet presAssocID="{B4F34DE2-2DAE-4F88-8C78-BD8892EBF4FF}" presName="spacer" presStyleCnt="0"/>
      <dgm:spPr/>
    </dgm:pt>
    <dgm:pt modelId="{0F1CA326-C690-4F27-A27E-75FAFA71635C}" type="pres">
      <dgm:prSet presAssocID="{77A56693-7182-4336-B2A0-64DE75C3C6B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94107-09E3-4E80-93F3-30A0EDA2677A}" type="pres">
      <dgm:prSet presAssocID="{77A56693-7182-4336-B2A0-64DE75C3C6B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84AF54-0C58-4B53-8871-D7F256AC3E1F}" srcId="{DEC78B3D-4229-4A0D-9BCE-1FB76CD6C219}" destId="{14278797-C262-4EB2-8141-E59B478397DC}" srcOrd="0" destOrd="0" parTransId="{2D9EE826-C116-4ABC-A47B-9409EAB7F66F}" sibTransId="{A66639B1-9C7F-44CB-9B01-24B374780CB3}"/>
    <dgm:cxn modelId="{092D583C-722D-45A3-9383-F70038879FD9}" srcId="{1D018793-8D03-46F4-B443-65D4B226F288}" destId="{9D2D3D14-875B-44F5-8081-22A5D25BB431}" srcOrd="0" destOrd="0" parTransId="{3DD2AC17-44A3-4F8B-A986-104366D10ABB}" sibTransId="{B83F83FA-8649-488B-A76E-DA6AD839E369}"/>
    <dgm:cxn modelId="{A10EAAA8-F02F-4D1A-BACA-E808469ECFDA}" srcId="{77A56693-7182-4336-B2A0-64DE75C3C6B7}" destId="{1D018793-8D03-46F4-B443-65D4B226F288}" srcOrd="0" destOrd="0" parTransId="{62D00B82-897E-44FA-8F64-1BD4852E8CEB}" sibTransId="{2CB0A1D6-EEAF-41BE-9DD9-E88E33E11B44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BC944FE7-D6E9-41B6-B9C4-3FE934365DBC}" type="presOf" srcId="{C111C18A-FD96-4E63-821A-54D70D8DC65F}" destId="{E75D4F1A-E54E-4DDB-A374-BC9037A6551C}" srcOrd="0" destOrd="0" presId="urn:microsoft.com/office/officeart/2005/8/layout/vList2"/>
    <dgm:cxn modelId="{D78A87F7-D0E6-481C-8F3B-8D3F61C9376A}" srcId="{90119837-5B71-4D44-BB01-DB0B084933C8}" destId="{77A56693-7182-4336-B2A0-64DE75C3C6B7}" srcOrd="1" destOrd="0" parTransId="{4FC75A6E-A4D3-4EEC-8017-1038CF743268}" sibTransId="{AA88E412-E3BD-4F51-82A1-4AF02F92BD6A}"/>
    <dgm:cxn modelId="{F17ECCEB-AD1D-446D-B006-A2B7C6C5ACAE}" type="presOf" srcId="{9D2D3D14-875B-44F5-8081-22A5D25BB431}" destId="{73C94107-09E3-4E80-93F3-30A0EDA2677A}" srcOrd="0" destOrd="1" presId="urn:microsoft.com/office/officeart/2005/8/layout/vList2"/>
    <dgm:cxn modelId="{D6AF80E6-9707-4B72-9EC2-288EDBAE439C}" srcId="{77A56693-7182-4336-B2A0-64DE75C3C6B7}" destId="{0B311BAF-B595-4A86-9C72-B80CAD64F8A7}" srcOrd="1" destOrd="0" parTransId="{307EA973-8E3E-4974-AD4F-A2CEBA03281E}" sibTransId="{514B22AB-D812-44A4-91FF-4A0753C9CD88}"/>
    <dgm:cxn modelId="{93326F67-AAE5-41CB-9FD1-3055E3CD79AC}" type="presOf" srcId="{C02C5611-2C56-4979-9D5A-85DB7531BE65}" destId="{73C94107-09E3-4E80-93F3-30A0EDA2677A}" srcOrd="0" destOrd="3" presId="urn:microsoft.com/office/officeart/2005/8/layout/vList2"/>
    <dgm:cxn modelId="{55C08E4D-698E-4215-B051-90A4AD864C67}" type="presOf" srcId="{90119837-5B71-4D44-BB01-DB0B084933C8}" destId="{ED5DCCC5-BCA8-4491-AA37-BAF153ECA184}" srcOrd="0" destOrd="0" presId="urn:microsoft.com/office/officeart/2005/8/layout/vList2"/>
    <dgm:cxn modelId="{F9E840CC-D720-47B1-B630-E424FBD57672}" srcId="{77A56693-7182-4336-B2A0-64DE75C3C6B7}" destId="{DEC78B3D-4229-4A0D-9BCE-1FB76CD6C219}" srcOrd="2" destOrd="0" parTransId="{BE572337-EEF4-4ADB-9109-3D0A8604474D}" sibTransId="{F3BE68CC-EC74-4000-B47D-05ED394AD2AF}"/>
    <dgm:cxn modelId="{DFB245C4-2293-484A-B348-2E1659161537}" type="presOf" srcId="{0B311BAF-B595-4A86-9C72-B80CAD64F8A7}" destId="{73C94107-09E3-4E80-93F3-30A0EDA2677A}" srcOrd="0" destOrd="2" presId="urn:microsoft.com/office/officeart/2005/8/layout/vList2"/>
    <dgm:cxn modelId="{6E38AC48-82DB-447F-90DD-929D2F6E556F}" type="presOf" srcId="{14278797-C262-4EB2-8141-E59B478397DC}" destId="{73C94107-09E3-4E80-93F3-30A0EDA2677A}" srcOrd="0" destOrd="5" presId="urn:microsoft.com/office/officeart/2005/8/layout/vList2"/>
    <dgm:cxn modelId="{344CBD66-2D83-4F05-ACEC-4443CDAC091F}" type="presOf" srcId="{1D018793-8D03-46F4-B443-65D4B226F288}" destId="{73C94107-09E3-4E80-93F3-30A0EDA2677A}" srcOrd="0" destOrd="0" presId="urn:microsoft.com/office/officeart/2005/8/layout/vList2"/>
    <dgm:cxn modelId="{5483E0D4-ADCF-45D6-B5B4-1D84F9086B52}" type="presOf" srcId="{77A56693-7182-4336-B2A0-64DE75C3C6B7}" destId="{0F1CA326-C690-4F27-A27E-75FAFA71635C}" srcOrd="0" destOrd="0" presId="urn:microsoft.com/office/officeart/2005/8/layout/vList2"/>
    <dgm:cxn modelId="{B0D0A6A1-84DF-43F9-A008-7A74460CD30C}" type="presOf" srcId="{DEC78B3D-4229-4A0D-9BCE-1FB76CD6C219}" destId="{73C94107-09E3-4E80-93F3-30A0EDA2677A}" srcOrd="0" destOrd="4" presId="urn:microsoft.com/office/officeart/2005/8/layout/vList2"/>
    <dgm:cxn modelId="{1FEE4723-B381-474E-8E9A-3568DF9F117F}" srcId="{0B311BAF-B595-4A86-9C72-B80CAD64F8A7}" destId="{C02C5611-2C56-4979-9D5A-85DB7531BE65}" srcOrd="0" destOrd="0" parTransId="{1A3A454E-3A4E-44CA-8E69-FB2AF3381264}" sibTransId="{079879CC-ACC7-4663-A846-96CC1250FD7F}"/>
    <dgm:cxn modelId="{3549533E-B04A-482C-A812-0853E4320188}" type="presParOf" srcId="{ED5DCCC5-BCA8-4491-AA37-BAF153ECA184}" destId="{E75D4F1A-E54E-4DDB-A374-BC9037A6551C}" srcOrd="0" destOrd="0" presId="urn:microsoft.com/office/officeart/2005/8/layout/vList2"/>
    <dgm:cxn modelId="{AB79BEC5-A6FA-4213-A270-6CF24B011E36}" type="presParOf" srcId="{ED5DCCC5-BCA8-4491-AA37-BAF153ECA184}" destId="{86840EB3-FFFF-476A-B7B5-5B485AF5733C}" srcOrd="1" destOrd="0" presId="urn:microsoft.com/office/officeart/2005/8/layout/vList2"/>
    <dgm:cxn modelId="{0016FDB6-E3D5-4328-9C89-5169921E239E}" type="presParOf" srcId="{ED5DCCC5-BCA8-4491-AA37-BAF153ECA184}" destId="{0F1CA326-C690-4F27-A27E-75FAFA71635C}" srcOrd="2" destOrd="0" presId="urn:microsoft.com/office/officeart/2005/8/layout/vList2"/>
    <dgm:cxn modelId="{89647FD9-E1D2-4C62-87C1-5BC5A703DCB5}" type="presParOf" srcId="{ED5DCCC5-BCA8-4491-AA37-BAF153ECA184}" destId="{73C94107-09E3-4E80-93F3-30A0EDA267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Impractical for people to write in machine language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729AFF09-D976-423D-921F-032D552821E0}">
      <dgm:prSet/>
      <dgm:spPr/>
      <dgm:t>
        <a:bodyPr/>
        <a:lstStyle/>
        <a:p>
          <a:r>
            <a:rPr lang="en-US" altLang="en-US" u="none" dirty="0" smtClean="0"/>
            <a:t>Assembly language</a:t>
          </a:r>
        </a:p>
      </dgm:t>
    </dgm:pt>
    <dgm:pt modelId="{91EAD680-AEFA-4992-B9F2-B56DE2D6D856}" type="parTrans" cxnId="{663565AA-F43A-4452-A31B-385EEBE2C56A}">
      <dgm:prSet/>
      <dgm:spPr/>
      <dgm:t>
        <a:bodyPr/>
        <a:lstStyle/>
        <a:p>
          <a:endParaRPr lang="en-US"/>
        </a:p>
      </dgm:t>
    </dgm:pt>
    <dgm:pt modelId="{EB1973EC-2013-42EE-A314-88743DF3CF68}" type="sibTrans" cxnId="{663565AA-F43A-4452-A31B-385EEBE2C56A}">
      <dgm:prSet/>
      <dgm:spPr/>
      <dgm:t>
        <a:bodyPr/>
        <a:lstStyle/>
        <a:p>
          <a:endParaRPr lang="en-US"/>
        </a:p>
      </dgm:t>
    </dgm:pt>
    <dgm:pt modelId="{EBFD34D7-B953-4E2D-A910-7ED397AC3B8B}">
      <dgm:prSet/>
      <dgm:spPr/>
      <dgm:t>
        <a:bodyPr/>
        <a:lstStyle/>
        <a:p>
          <a:r>
            <a:rPr lang="en-US" altLang="en-US" dirty="0" smtClean="0"/>
            <a:t>Easier for programmers to work with</a:t>
          </a:r>
        </a:p>
      </dgm:t>
    </dgm:pt>
    <dgm:pt modelId="{C102C483-4F24-4BC1-9AEC-6ECB9902BD79}" type="parTrans" cxnId="{4BDD7416-E093-49AB-BCF3-ECB4D130F5D0}">
      <dgm:prSet/>
      <dgm:spPr/>
      <dgm:t>
        <a:bodyPr/>
        <a:lstStyle/>
        <a:p>
          <a:endParaRPr lang="en-US"/>
        </a:p>
      </dgm:t>
    </dgm:pt>
    <dgm:pt modelId="{8C4D74AD-BCE4-430A-B233-B2508748DA97}" type="sibTrans" cxnId="{4BDD7416-E093-49AB-BCF3-ECB4D130F5D0}">
      <dgm:prSet/>
      <dgm:spPr/>
      <dgm:t>
        <a:bodyPr/>
        <a:lstStyle/>
        <a:p>
          <a:endParaRPr lang="en-US"/>
        </a:p>
      </dgm:t>
    </dgm:pt>
    <dgm:pt modelId="{AA35CF7C-7DC5-4C23-AA50-F98389500BB0}">
      <dgm:prSet/>
      <dgm:spPr/>
      <dgm:t>
        <a:bodyPr/>
        <a:lstStyle/>
        <a:p>
          <a:r>
            <a:rPr lang="en-US" altLang="en-US" u="none" dirty="0" smtClean="0"/>
            <a:t>Assembler</a:t>
          </a:r>
        </a:p>
      </dgm:t>
    </dgm:pt>
    <dgm:pt modelId="{3E553E9E-0529-40F0-8B90-296C2F81CB89}" type="parTrans" cxnId="{BBB2C32C-073B-453A-9519-D02C47E32C36}">
      <dgm:prSet/>
      <dgm:spPr/>
      <dgm:t>
        <a:bodyPr/>
        <a:lstStyle/>
        <a:p>
          <a:endParaRPr lang="en-US"/>
        </a:p>
      </dgm:t>
    </dgm:pt>
    <dgm:pt modelId="{77CB943F-0FD4-4221-8E2E-40B93CD5ED1D}" type="sibTrans" cxnId="{BBB2C32C-073B-453A-9519-D02C47E32C36}">
      <dgm:prSet/>
      <dgm:spPr/>
      <dgm:t>
        <a:bodyPr/>
        <a:lstStyle/>
        <a:p>
          <a:endParaRPr lang="en-US"/>
        </a:p>
      </dgm:t>
    </dgm:pt>
    <dgm:pt modelId="{7C5706A4-A834-45BE-8C4F-443A2437FDC8}">
      <dgm:prSet/>
      <dgm:spPr/>
      <dgm:t>
        <a:bodyPr/>
        <a:lstStyle/>
        <a:p>
          <a:r>
            <a:rPr lang="en-US" altLang="en-US" dirty="0" smtClean="0"/>
            <a:t>Uses short words (mnemonics) for instructions instead of binary numbers</a:t>
          </a:r>
        </a:p>
      </dgm:t>
    </dgm:pt>
    <dgm:pt modelId="{3086B2EA-BF44-4D50-B3BE-FEA44653B9B3}" type="parTrans" cxnId="{8EFF3F89-ABF3-429E-9CD6-A48E5916005F}">
      <dgm:prSet/>
      <dgm:spPr/>
    </dgm:pt>
    <dgm:pt modelId="{289C3D4B-FED4-45B0-8677-77AB90538C38}" type="sibTrans" cxnId="{8EFF3F89-ABF3-429E-9CD6-A48E5916005F}">
      <dgm:prSet/>
      <dgm:spPr/>
    </dgm:pt>
    <dgm:pt modelId="{CBB18FBB-A5D3-48AF-95B4-08DF74E7BB37}">
      <dgm:prSet/>
      <dgm:spPr/>
      <dgm:t>
        <a:bodyPr/>
        <a:lstStyle/>
        <a:p>
          <a:r>
            <a:rPr lang="en-US" altLang="en-US" dirty="0" smtClean="0"/>
            <a:t>Translates assembly language to machine language for execution by CPU</a:t>
          </a:r>
        </a:p>
      </dgm:t>
    </dgm:pt>
    <dgm:pt modelId="{DF1D7C0D-E725-4DFB-92DD-AE20236FA6AF}" type="parTrans" cxnId="{32289040-83E5-4C01-A2B3-87270101BB22}">
      <dgm:prSet/>
      <dgm:spPr/>
    </dgm:pt>
    <dgm:pt modelId="{B4B2BF3B-8DBE-47A3-A7F0-DB18E8D5F9F7}" type="sibTrans" cxnId="{32289040-83E5-4C01-A2B3-87270101BB22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40EB3-FFFF-476A-B7B5-5B485AF5733C}" type="pres">
      <dgm:prSet presAssocID="{B4F34DE2-2DAE-4F88-8C78-BD8892EBF4FF}" presName="spacer" presStyleCnt="0"/>
      <dgm:spPr/>
    </dgm:pt>
    <dgm:pt modelId="{82BB2C5F-1C46-42AC-B621-321B9EC7A009}" type="pres">
      <dgm:prSet presAssocID="{729AFF09-D976-423D-921F-032D552821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D0F62-AE9F-4D0B-BDEE-15B240EC00EE}" type="pres">
      <dgm:prSet presAssocID="{729AFF09-D976-423D-921F-032D552821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161D9-61AB-4F6A-8B09-068E1C6F6D9C}" type="pres">
      <dgm:prSet presAssocID="{AA35CF7C-7DC5-4C23-AA50-F98389500BB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B4772-5E71-4CB0-A20B-087AF489F5E7}" type="pres">
      <dgm:prSet presAssocID="{AA35CF7C-7DC5-4C23-AA50-F98389500BB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89040-83E5-4C01-A2B3-87270101BB22}" srcId="{AA35CF7C-7DC5-4C23-AA50-F98389500BB0}" destId="{CBB18FBB-A5D3-48AF-95B4-08DF74E7BB37}" srcOrd="0" destOrd="0" parTransId="{DF1D7C0D-E725-4DFB-92DD-AE20236FA6AF}" sibTransId="{B4B2BF3B-8DBE-47A3-A7F0-DB18E8D5F9F7}"/>
    <dgm:cxn modelId="{663565AA-F43A-4452-A31B-385EEBE2C56A}" srcId="{90119837-5B71-4D44-BB01-DB0B084933C8}" destId="{729AFF09-D976-423D-921F-032D552821E0}" srcOrd="1" destOrd="0" parTransId="{91EAD680-AEFA-4992-B9F2-B56DE2D6D856}" sibTransId="{EB1973EC-2013-42EE-A314-88743DF3CF68}"/>
    <dgm:cxn modelId="{31EF6171-4465-4106-A615-A958453E2491}" type="presOf" srcId="{C111C18A-FD96-4E63-821A-54D70D8DC65F}" destId="{E75D4F1A-E54E-4DDB-A374-BC9037A6551C}" srcOrd="0" destOrd="0" presId="urn:microsoft.com/office/officeart/2005/8/layout/vList2"/>
    <dgm:cxn modelId="{7FF43318-9D79-4DD4-B54B-11442BF8E8A9}" type="presOf" srcId="{CBB18FBB-A5D3-48AF-95B4-08DF74E7BB37}" destId="{485B4772-5E71-4CB0-A20B-087AF489F5E7}" srcOrd="0" destOrd="0" presId="urn:microsoft.com/office/officeart/2005/8/layout/vList2"/>
    <dgm:cxn modelId="{D819E450-581E-496D-B8D1-A18687AF0FD1}" type="presOf" srcId="{EBFD34D7-B953-4E2D-A910-7ED397AC3B8B}" destId="{FFBD0F62-AE9F-4D0B-BDEE-15B240EC00EE}" srcOrd="0" destOrd="1" presId="urn:microsoft.com/office/officeart/2005/8/layout/vList2"/>
    <dgm:cxn modelId="{A2538A66-171E-4B28-BCEC-5D275D17D34D}" type="presOf" srcId="{729AFF09-D976-423D-921F-032D552821E0}" destId="{82BB2C5F-1C46-42AC-B621-321B9EC7A009}" srcOrd="0" destOrd="0" presId="urn:microsoft.com/office/officeart/2005/8/layout/vList2"/>
    <dgm:cxn modelId="{8EFF3F89-ABF3-429E-9CD6-A48E5916005F}" srcId="{729AFF09-D976-423D-921F-032D552821E0}" destId="{7C5706A4-A834-45BE-8C4F-443A2437FDC8}" srcOrd="0" destOrd="0" parTransId="{3086B2EA-BF44-4D50-B3BE-FEA44653B9B3}" sibTransId="{289C3D4B-FED4-45B0-8677-77AB90538C38}"/>
    <dgm:cxn modelId="{EC02CF7F-78F8-42A3-A682-4296DE7A9263}" type="presOf" srcId="{AA35CF7C-7DC5-4C23-AA50-F98389500BB0}" destId="{808161D9-61AB-4F6A-8B09-068E1C6F6D9C}" srcOrd="0" destOrd="0" presId="urn:microsoft.com/office/officeart/2005/8/layout/vList2"/>
    <dgm:cxn modelId="{E95E50AC-99C3-429A-A171-C6C3F219E3A6}" type="presOf" srcId="{7C5706A4-A834-45BE-8C4F-443A2437FDC8}" destId="{FFBD0F62-AE9F-4D0B-BDEE-15B240EC00EE}" srcOrd="0" destOrd="0" presId="urn:microsoft.com/office/officeart/2005/8/layout/vList2"/>
    <dgm:cxn modelId="{4BDD7416-E093-49AB-BCF3-ECB4D130F5D0}" srcId="{729AFF09-D976-423D-921F-032D552821E0}" destId="{EBFD34D7-B953-4E2D-A910-7ED397AC3B8B}" srcOrd="1" destOrd="0" parTransId="{C102C483-4F24-4BC1-9AEC-6ECB9902BD79}" sibTransId="{8C4D74AD-BCE4-430A-B233-B2508748DA97}"/>
    <dgm:cxn modelId="{BBB2C32C-073B-453A-9519-D02C47E32C36}" srcId="{90119837-5B71-4D44-BB01-DB0B084933C8}" destId="{AA35CF7C-7DC5-4C23-AA50-F98389500BB0}" srcOrd="2" destOrd="0" parTransId="{3E553E9E-0529-40F0-8B90-296C2F81CB89}" sibTransId="{77CB943F-0FD4-4221-8E2E-40B93CD5ED1D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5C752551-8F0A-48B3-857F-2AE5A7350CDB}" type="presOf" srcId="{90119837-5B71-4D44-BB01-DB0B084933C8}" destId="{ED5DCCC5-BCA8-4491-AA37-BAF153ECA184}" srcOrd="0" destOrd="0" presId="urn:microsoft.com/office/officeart/2005/8/layout/vList2"/>
    <dgm:cxn modelId="{82931A2A-4723-446E-BBB7-5D6BFA5BD093}" type="presParOf" srcId="{ED5DCCC5-BCA8-4491-AA37-BAF153ECA184}" destId="{E75D4F1A-E54E-4DDB-A374-BC9037A6551C}" srcOrd="0" destOrd="0" presId="urn:microsoft.com/office/officeart/2005/8/layout/vList2"/>
    <dgm:cxn modelId="{83C8A54A-55B0-43F6-951B-668150CE23F2}" type="presParOf" srcId="{ED5DCCC5-BCA8-4491-AA37-BAF153ECA184}" destId="{86840EB3-FFFF-476A-B7B5-5B485AF5733C}" srcOrd="1" destOrd="0" presId="urn:microsoft.com/office/officeart/2005/8/layout/vList2"/>
    <dgm:cxn modelId="{7316793A-9E5E-4845-A693-86FC1B326B1B}" type="presParOf" srcId="{ED5DCCC5-BCA8-4491-AA37-BAF153ECA184}" destId="{82BB2C5F-1C46-42AC-B621-321B9EC7A009}" srcOrd="2" destOrd="0" presId="urn:microsoft.com/office/officeart/2005/8/layout/vList2"/>
    <dgm:cxn modelId="{3773950E-5AC1-4B19-BCB6-1468B581DDCD}" type="presParOf" srcId="{ED5DCCC5-BCA8-4491-AA37-BAF153ECA184}" destId="{FFBD0F62-AE9F-4D0B-BDEE-15B240EC00EE}" srcOrd="3" destOrd="0" presId="urn:microsoft.com/office/officeart/2005/8/layout/vList2"/>
    <dgm:cxn modelId="{00D336F1-DA88-4C3D-985F-6B27540A8A7D}" type="presParOf" srcId="{ED5DCCC5-BCA8-4491-AA37-BAF153ECA184}" destId="{808161D9-61AB-4F6A-8B09-068E1C6F6D9C}" srcOrd="4" destOrd="0" presId="urn:microsoft.com/office/officeart/2005/8/layout/vList2"/>
    <dgm:cxn modelId="{86B72CE3-551A-4D70-BF22-593B33938B9A}" type="presParOf" srcId="{ED5DCCC5-BCA8-4491-AA37-BAF153ECA184}" destId="{485B4772-5E71-4CB0-A20B-087AF489F5E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Computers can be programmed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4CBF6905-A60A-4DD3-B956-953B91314B5C}">
      <dgm:prSet phldrT="[Text]"/>
      <dgm:spPr/>
      <dgm:t>
        <a:bodyPr/>
        <a:lstStyle/>
        <a:p>
          <a:r>
            <a:rPr lang="en-US" altLang="en-US" dirty="0" smtClean="0"/>
            <a:t>Designed to do any job that a program tells them to</a:t>
          </a:r>
        </a:p>
      </dgm:t>
    </dgm:pt>
    <dgm:pt modelId="{E44A5445-D0FD-4FBB-9773-76C3BDFC5B1A}" type="parTrans" cxnId="{1FFBC3EC-342B-460F-8D53-120C0E0B35E5}">
      <dgm:prSet/>
      <dgm:spPr/>
      <dgm:t>
        <a:bodyPr/>
        <a:lstStyle/>
        <a:p>
          <a:endParaRPr lang="en-US"/>
        </a:p>
      </dgm:t>
    </dgm:pt>
    <dgm:pt modelId="{0D5FD70A-1057-4860-9E55-30AB7D766179}" type="sibTrans" cxnId="{1FFBC3EC-342B-460F-8D53-120C0E0B35E5}">
      <dgm:prSet/>
      <dgm:spPr/>
      <dgm:t>
        <a:bodyPr/>
        <a:lstStyle/>
        <a:p>
          <a:endParaRPr lang="en-US"/>
        </a:p>
      </dgm:t>
    </dgm:pt>
    <dgm:pt modelId="{851E2AEB-1FD2-4FBA-BBBB-CC8E41FC10F2}">
      <dgm:prSet phldrT="[Text]"/>
      <dgm:spPr/>
      <dgm:t>
        <a:bodyPr/>
        <a:lstStyle/>
        <a:p>
          <a:r>
            <a:rPr lang="en-US" altLang="en-US" u="none" dirty="0" smtClean="0"/>
            <a:t>Program</a:t>
          </a:r>
        </a:p>
      </dgm:t>
    </dgm:pt>
    <dgm:pt modelId="{F3AD0CF7-8F3A-4509-A975-29AD6561422E}" type="parTrans" cxnId="{F49D1C0C-BDBB-4499-8771-AB91507EE9A2}">
      <dgm:prSet/>
      <dgm:spPr/>
      <dgm:t>
        <a:bodyPr/>
        <a:lstStyle/>
        <a:p>
          <a:endParaRPr lang="en-US"/>
        </a:p>
      </dgm:t>
    </dgm:pt>
    <dgm:pt modelId="{961E79B1-4D7F-4C90-84E9-8664D8E4DAE5}" type="sibTrans" cxnId="{F49D1C0C-BDBB-4499-8771-AB91507EE9A2}">
      <dgm:prSet/>
      <dgm:spPr/>
      <dgm:t>
        <a:bodyPr/>
        <a:lstStyle/>
        <a:p>
          <a:endParaRPr lang="en-US"/>
        </a:p>
      </dgm:t>
    </dgm:pt>
    <dgm:pt modelId="{1B13009E-47FC-4208-8AD7-CD5E40BD3584}">
      <dgm:prSet phldrT="[Text]"/>
      <dgm:spPr/>
      <dgm:t>
        <a:bodyPr/>
        <a:lstStyle/>
        <a:p>
          <a:r>
            <a:rPr lang="en-US" altLang="en-US" dirty="0" smtClean="0"/>
            <a:t>Commonly referred to as </a:t>
          </a:r>
          <a:r>
            <a:rPr lang="en-US" altLang="en-US" i="1" dirty="0" smtClean="0"/>
            <a:t>Software</a:t>
          </a:r>
        </a:p>
      </dgm:t>
    </dgm:pt>
    <dgm:pt modelId="{C4CEAC64-2F23-498D-8C19-E6EDCB324D40}" type="parTrans" cxnId="{357581BF-8536-48E9-A78D-F17D008A2AAD}">
      <dgm:prSet/>
      <dgm:spPr/>
      <dgm:t>
        <a:bodyPr/>
        <a:lstStyle/>
        <a:p>
          <a:endParaRPr lang="en-US"/>
        </a:p>
      </dgm:t>
    </dgm:pt>
    <dgm:pt modelId="{029238B7-AE34-44F8-B0C2-20710C49C72E}" type="sibTrans" cxnId="{357581BF-8536-48E9-A78D-F17D008A2AAD}">
      <dgm:prSet/>
      <dgm:spPr/>
      <dgm:t>
        <a:bodyPr/>
        <a:lstStyle/>
        <a:p>
          <a:endParaRPr lang="en-US"/>
        </a:p>
      </dgm:t>
    </dgm:pt>
    <dgm:pt modelId="{EAA36CFE-F180-40CF-A79B-C7361525F207}">
      <dgm:prSet phldrT="[Text]"/>
      <dgm:spPr/>
      <dgm:t>
        <a:bodyPr/>
        <a:lstStyle/>
        <a:p>
          <a:r>
            <a:rPr lang="en-US" altLang="en-US" u="none" dirty="0" smtClean="0"/>
            <a:t>Programmer</a:t>
          </a:r>
        </a:p>
      </dgm:t>
    </dgm:pt>
    <dgm:pt modelId="{F0FE5817-9966-4CA3-9818-4B5C2E0436B0}" type="parTrans" cxnId="{266EAF9B-987C-467F-AE30-08C135DEDF67}">
      <dgm:prSet/>
      <dgm:spPr/>
      <dgm:t>
        <a:bodyPr/>
        <a:lstStyle/>
        <a:p>
          <a:endParaRPr lang="en-US"/>
        </a:p>
      </dgm:t>
    </dgm:pt>
    <dgm:pt modelId="{1D83BAB6-078B-4117-940C-21C3371C3BD3}" type="sibTrans" cxnId="{266EAF9B-987C-467F-AE30-08C135DEDF67}">
      <dgm:prSet/>
      <dgm:spPr/>
      <dgm:t>
        <a:bodyPr/>
        <a:lstStyle/>
        <a:p>
          <a:endParaRPr lang="en-US"/>
        </a:p>
      </dgm:t>
    </dgm:pt>
    <dgm:pt modelId="{3B578EAE-4608-49F6-90A5-797DC2C8FCAF}">
      <dgm:prSet phldrT="[Text]"/>
      <dgm:spPr/>
      <dgm:t>
        <a:bodyPr/>
        <a:lstStyle/>
        <a:p>
          <a:r>
            <a:rPr lang="en-US" altLang="en-US" dirty="0" smtClean="0"/>
            <a:t>Also known as software developer</a:t>
          </a:r>
          <a:endParaRPr lang="he-IL" altLang="en-US" dirty="0" smtClean="0"/>
        </a:p>
      </dgm:t>
    </dgm:pt>
    <dgm:pt modelId="{935A7C4A-FD6D-4785-A86D-2E6CB29B099F}" type="parTrans" cxnId="{819900B5-5CA2-40B6-9AE6-09FAC2384649}">
      <dgm:prSet/>
      <dgm:spPr/>
      <dgm:t>
        <a:bodyPr/>
        <a:lstStyle/>
        <a:p>
          <a:endParaRPr lang="en-US"/>
        </a:p>
      </dgm:t>
    </dgm:pt>
    <dgm:pt modelId="{12A5F075-D12B-4764-A8F1-A7828A5AC00A}" type="sibTrans" cxnId="{819900B5-5CA2-40B6-9AE6-09FAC2384649}">
      <dgm:prSet/>
      <dgm:spPr/>
      <dgm:t>
        <a:bodyPr/>
        <a:lstStyle/>
        <a:p>
          <a:endParaRPr lang="en-US"/>
        </a:p>
      </dgm:t>
    </dgm:pt>
    <dgm:pt modelId="{46E56E8B-BD0C-483E-999C-20F926541DD8}">
      <dgm:prSet phldrT="[Text]"/>
      <dgm:spPr/>
      <dgm:t>
        <a:bodyPr/>
        <a:lstStyle/>
        <a:p>
          <a:r>
            <a:rPr lang="en-US" altLang="en-US" dirty="0" smtClean="0"/>
            <a:t>Set of sequential instructions that a computer follows to perform a task</a:t>
          </a:r>
        </a:p>
      </dgm:t>
    </dgm:pt>
    <dgm:pt modelId="{A8DA7926-6D03-4EF1-99A6-9A9516BB2772}" type="parTrans" cxnId="{29FF04BB-672C-4341-A7F2-6A680AA51179}">
      <dgm:prSet/>
      <dgm:spPr/>
    </dgm:pt>
    <dgm:pt modelId="{E6EB0612-3B2F-40FB-A036-34DCCC67D8F7}" type="sibTrans" cxnId="{29FF04BB-672C-4341-A7F2-6A680AA51179}">
      <dgm:prSet/>
      <dgm:spPr/>
    </dgm:pt>
    <dgm:pt modelId="{C0C72BB7-B2F1-4E3A-95DC-99AB59938BFC}">
      <dgm:prSet phldrT="[Text]"/>
      <dgm:spPr/>
      <dgm:t>
        <a:bodyPr/>
        <a:lstStyle/>
        <a:p>
          <a:r>
            <a:rPr lang="en-US" altLang="en-US" dirty="0" smtClean="0"/>
            <a:t>Person who can design, create, and test computer programs</a:t>
          </a:r>
        </a:p>
      </dgm:t>
    </dgm:pt>
    <dgm:pt modelId="{80B5979A-23D0-4A60-8435-6A7F9841C523}" type="parTrans" cxnId="{C8CC9A0E-9882-4671-A470-1F31EC0B97A4}">
      <dgm:prSet/>
      <dgm:spPr/>
    </dgm:pt>
    <dgm:pt modelId="{A658F639-2FE0-4F99-8C2D-5ECDE23DC9D2}" type="sibTrans" cxnId="{C8CC9A0E-9882-4671-A470-1F31EC0B97A4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6AB09-5EEF-49FC-806A-706CE51CB198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F50EF-3B84-418A-A873-5A63D75673E5}" type="pres">
      <dgm:prSet presAssocID="{851E2AEB-1FD2-4FBA-BBBB-CC8E41FC10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08E19-9065-461A-B4F5-FCAFC584B390}" type="pres">
      <dgm:prSet presAssocID="{851E2AEB-1FD2-4FBA-BBBB-CC8E41FC10F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A0C1-C9CD-4D47-AF80-39640CB96966}" type="pres">
      <dgm:prSet presAssocID="{EAA36CFE-F180-40CF-A79B-C7361525F2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AF35C-CD5E-4D32-9F2E-FE40FA045614}" type="pres">
      <dgm:prSet presAssocID="{EAA36CFE-F180-40CF-A79B-C7361525F20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FBC3EC-342B-460F-8D53-120C0E0B35E5}" srcId="{C111C18A-FD96-4E63-821A-54D70D8DC65F}" destId="{4CBF6905-A60A-4DD3-B956-953B91314B5C}" srcOrd="0" destOrd="0" parTransId="{E44A5445-D0FD-4FBB-9773-76C3BDFC5B1A}" sibTransId="{0D5FD70A-1057-4860-9E55-30AB7D766179}"/>
    <dgm:cxn modelId="{4CE09FA0-11E8-4078-8889-BD696939753F}" type="presOf" srcId="{C111C18A-FD96-4E63-821A-54D70D8DC65F}" destId="{E75D4F1A-E54E-4DDB-A374-BC9037A6551C}" srcOrd="0" destOrd="0" presId="urn:microsoft.com/office/officeart/2005/8/layout/vList2"/>
    <dgm:cxn modelId="{F49D1C0C-BDBB-4499-8771-AB91507EE9A2}" srcId="{90119837-5B71-4D44-BB01-DB0B084933C8}" destId="{851E2AEB-1FD2-4FBA-BBBB-CC8E41FC10F2}" srcOrd="1" destOrd="0" parTransId="{F3AD0CF7-8F3A-4509-A975-29AD6561422E}" sibTransId="{961E79B1-4D7F-4C90-84E9-8664D8E4DAE5}"/>
    <dgm:cxn modelId="{C18AFD83-4572-423B-8586-6CF929260936}" type="presOf" srcId="{4CBF6905-A60A-4DD3-B956-953B91314B5C}" destId="{8906AB09-5EEF-49FC-806A-706CE51CB198}" srcOrd="0" destOrd="0" presId="urn:microsoft.com/office/officeart/2005/8/layout/vList2"/>
    <dgm:cxn modelId="{29FF04BB-672C-4341-A7F2-6A680AA51179}" srcId="{851E2AEB-1FD2-4FBA-BBBB-CC8E41FC10F2}" destId="{46E56E8B-BD0C-483E-999C-20F926541DD8}" srcOrd="0" destOrd="0" parTransId="{A8DA7926-6D03-4EF1-99A6-9A9516BB2772}" sibTransId="{E6EB0612-3B2F-40FB-A036-34DCCC67D8F7}"/>
    <dgm:cxn modelId="{C35BCE77-9258-49C9-AD19-B7FDD4369E26}" type="presOf" srcId="{EAA36CFE-F180-40CF-A79B-C7361525F207}" destId="{7497A0C1-C9CD-4D47-AF80-39640CB96966}" srcOrd="0" destOrd="0" presId="urn:microsoft.com/office/officeart/2005/8/layout/vList2"/>
    <dgm:cxn modelId="{9E16B68B-D971-406F-B4FC-A89EE1DC8AAE}" type="presOf" srcId="{90119837-5B71-4D44-BB01-DB0B084933C8}" destId="{ED5DCCC5-BCA8-4491-AA37-BAF153ECA184}" srcOrd="0" destOrd="0" presId="urn:microsoft.com/office/officeart/2005/8/layout/vList2"/>
    <dgm:cxn modelId="{819900B5-5CA2-40B6-9AE6-09FAC2384649}" srcId="{EAA36CFE-F180-40CF-A79B-C7361525F207}" destId="{3B578EAE-4608-49F6-90A5-797DC2C8FCAF}" srcOrd="1" destOrd="0" parTransId="{935A7C4A-FD6D-4785-A86D-2E6CB29B099F}" sibTransId="{12A5F075-D12B-4764-A8F1-A7828A5AC00A}"/>
    <dgm:cxn modelId="{357581BF-8536-48E9-A78D-F17D008A2AAD}" srcId="{851E2AEB-1FD2-4FBA-BBBB-CC8E41FC10F2}" destId="{1B13009E-47FC-4208-8AD7-CD5E40BD3584}" srcOrd="1" destOrd="0" parTransId="{C4CEAC64-2F23-498D-8C19-E6EDCB324D40}" sibTransId="{029238B7-AE34-44F8-B0C2-20710C49C72E}"/>
    <dgm:cxn modelId="{6DB59F39-1DC0-47C7-96C2-182318CD6CB8}" type="presOf" srcId="{851E2AEB-1FD2-4FBA-BBBB-CC8E41FC10F2}" destId="{A26F50EF-3B84-418A-A873-5A63D75673E5}" srcOrd="0" destOrd="0" presId="urn:microsoft.com/office/officeart/2005/8/layout/vList2"/>
    <dgm:cxn modelId="{621A9A96-091E-42EF-87EA-D81DA3C542CE}" type="presOf" srcId="{46E56E8B-BD0C-483E-999C-20F926541DD8}" destId="{45A08E19-9065-461A-B4F5-FCAFC584B390}" srcOrd="0" destOrd="0" presId="urn:microsoft.com/office/officeart/2005/8/layout/vList2"/>
    <dgm:cxn modelId="{99D6D960-AFCC-4823-95C2-7501DD51F8B1}" type="presOf" srcId="{C0C72BB7-B2F1-4E3A-95DC-99AB59938BFC}" destId="{E36AF35C-CD5E-4D32-9F2E-FE40FA045614}" srcOrd="0" destOrd="0" presId="urn:microsoft.com/office/officeart/2005/8/layout/vList2"/>
    <dgm:cxn modelId="{266EAF9B-987C-467F-AE30-08C135DEDF67}" srcId="{90119837-5B71-4D44-BB01-DB0B084933C8}" destId="{EAA36CFE-F180-40CF-A79B-C7361525F207}" srcOrd="2" destOrd="0" parTransId="{F0FE5817-9966-4CA3-9818-4B5C2E0436B0}" sibTransId="{1D83BAB6-078B-4117-940C-21C3371C3BD3}"/>
    <dgm:cxn modelId="{2C2861C8-8216-4637-A2D1-FD3097B8E8A0}" type="presOf" srcId="{1B13009E-47FC-4208-8AD7-CD5E40BD3584}" destId="{45A08E19-9065-461A-B4F5-FCAFC584B390}" srcOrd="0" destOrd="1" presId="urn:microsoft.com/office/officeart/2005/8/layout/vList2"/>
    <dgm:cxn modelId="{BD97E79D-B30F-46AE-8465-F1DE3BB35B0B}" type="presOf" srcId="{3B578EAE-4608-49F6-90A5-797DC2C8FCAF}" destId="{E36AF35C-CD5E-4D32-9F2E-FE40FA045614}" srcOrd="0" destOrd="1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C8CC9A0E-9882-4671-A470-1F31EC0B97A4}" srcId="{EAA36CFE-F180-40CF-A79B-C7361525F207}" destId="{C0C72BB7-B2F1-4E3A-95DC-99AB59938BFC}" srcOrd="0" destOrd="0" parTransId="{80B5979A-23D0-4A60-8435-6A7F9841C523}" sibTransId="{A658F639-2FE0-4F99-8C2D-5ECDE23DC9D2}"/>
    <dgm:cxn modelId="{3F832003-D2BD-4E94-847D-6AFB2F0D87F4}" type="presParOf" srcId="{ED5DCCC5-BCA8-4491-AA37-BAF153ECA184}" destId="{E75D4F1A-E54E-4DDB-A374-BC9037A6551C}" srcOrd="0" destOrd="0" presId="urn:microsoft.com/office/officeart/2005/8/layout/vList2"/>
    <dgm:cxn modelId="{F547C2D2-EB92-4E62-8A4B-020E5BE6ECC5}" type="presParOf" srcId="{ED5DCCC5-BCA8-4491-AA37-BAF153ECA184}" destId="{8906AB09-5EEF-49FC-806A-706CE51CB198}" srcOrd="1" destOrd="0" presId="urn:microsoft.com/office/officeart/2005/8/layout/vList2"/>
    <dgm:cxn modelId="{F594E0ED-9DD0-4092-8C8A-1DB3490EE66E}" type="presParOf" srcId="{ED5DCCC5-BCA8-4491-AA37-BAF153ECA184}" destId="{A26F50EF-3B84-418A-A873-5A63D75673E5}" srcOrd="2" destOrd="0" presId="urn:microsoft.com/office/officeart/2005/8/layout/vList2"/>
    <dgm:cxn modelId="{C67F859A-BEF3-4B50-8455-3FA0EF9F9E7E}" type="presParOf" srcId="{ED5DCCC5-BCA8-4491-AA37-BAF153ECA184}" destId="{45A08E19-9065-461A-B4F5-FCAFC584B390}" srcOrd="3" destOrd="0" presId="urn:microsoft.com/office/officeart/2005/8/layout/vList2"/>
    <dgm:cxn modelId="{18C12598-48E1-41C3-83E1-5DD42D641930}" type="presParOf" srcId="{ED5DCCC5-BCA8-4491-AA37-BAF153ECA184}" destId="{7497A0C1-C9CD-4D47-AF80-39640CB96966}" srcOrd="4" destOrd="0" presId="urn:microsoft.com/office/officeart/2005/8/layout/vList2"/>
    <dgm:cxn modelId="{2883EAA1-0C69-49EA-ABF7-8570E8C2F85F}" type="presParOf" srcId="{ED5DCCC5-BCA8-4491-AA37-BAF153ECA184}" destId="{E36AF35C-CD5E-4D32-9F2E-FE40FA04561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Low-level language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123AA8F9-D9F9-44AD-A593-8B2F8B0AD8E4}">
      <dgm:prSet/>
      <dgm:spPr/>
      <dgm:t>
        <a:bodyPr/>
        <a:lstStyle/>
        <a:p>
          <a:r>
            <a:rPr lang="en-US" altLang="en-US" dirty="0" smtClean="0"/>
            <a:t>Example: assembly language</a:t>
          </a:r>
        </a:p>
      </dgm:t>
    </dgm:pt>
    <dgm:pt modelId="{7A9CBFD4-B6D9-4A7C-9AF8-7397FBA268E1}" type="parTrans" cxnId="{49BB0726-C162-4871-8889-62D7D69B733D}">
      <dgm:prSet/>
      <dgm:spPr/>
      <dgm:t>
        <a:bodyPr/>
        <a:lstStyle/>
        <a:p>
          <a:endParaRPr lang="en-US"/>
        </a:p>
      </dgm:t>
    </dgm:pt>
    <dgm:pt modelId="{9748A2D7-1FEC-4ED1-97E2-721509FA3665}" type="sibTrans" cxnId="{49BB0726-C162-4871-8889-62D7D69B733D}">
      <dgm:prSet/>
      <dgm:spPr/>
      <dgm:t>
        <a:bodyPr/>
        <a:lstStyle/>
        <a:p>
          <a:endParaRPr lang="en-US"/>
        </a:p>
      </dgm:t>
    </dgm:pt>
    <dgm:pt modelId="{3903B539-1CBB-4F28-AC8E-D5204359A9EE}">
      <dgm:prSet/>
      <dgm:spPr/>
      <dgm:t>
        <a:bodyPr/>
        <a:lstStyle/>
        <a:p>
          <a:r>
            <a:rPr lang="en-US" altLang="en-US" u="none" dirty="0" smtClean="0"/>
            <a:t>High-Level language</a:t>
          </a:r>
        </a:p>
      </dgm:t>
    </dgm:pt>
    <dgm:pt modelId="{650F21D3-392C-4E2F-9E02-1199AD7431F1}" type="parTrans" cxnId="{83EF1E4E-C483-4CB8-B271-72A83850078C}">
      <dgm:prSet/>
      <dgm:spPr/>
      <dgm:t>
        <a:bodyPr/>
        <a:lstStyle/>
        <a:p>
          <a:endParaRPr lang="en-US"/>
        </a:p>
      </dgm:t>
    </dgm:pt>
    <dgm:pt modelId="{F4254B22-E2E2-4808-A53B-995CA3257EEC}" type="sibTrans" cxnId="{83EF1E4E-C483-4CB8-B271-72A83850078C}">
      <dgm:prSet/>
      <dgm:spPr/>
      <dgm:t>
        <a:bodyPr/>
        <a:lstStyle/>
        <a:p>
          <a:endParaRPr lang="en-US"/>
        </a:p>
      </dgm:t>
    </dgm:pt>
    <dgm:pt modelId="{1A0A099C-38AE-4F91-8BE8-1B175F99B4A2}">
      <dgm:prSet/>
      <dgm:spPr/>
      <dgm:t>
        <a:bodyPr/>
        <a:lstStyle/>
        <a:p>
          <a:r>
            <a:rPr lang="en-US" altLang="en-US" dirty="0" smtClean="0"/>
            <a:t>No need to know how CPU works or write large number of instructions</a:t>
          </a:r>
        </a:p>
      </dgm:t>
    </dgm:pt>
    <dgm:pt modelId="{74ECD5E2-7EDE-4DAF-BE42-E03B16ECB7E3}" type="parTrans" cxnId="{C04DE0D7-D240-4293-8A15-4522722CF11C}">
      <dgm:prSet/>
      <dgm:spPr/>
      <dgm:t>
        <a:bodyPr/>
        <a:lstStyle/>
        <a:p>
          <a:endParaRPr lang="en-US"/>
        </a:p>
      </dgm:t>
    </dgm:pt>
    <dgm:pt modelId="{E0AE9667-BF1F-41C5-815F-A38B1702E760}" type="sibTrans" cxnId="{C04DE0D7-D240-4293-8A15-4522722CF11C}">
      <dgm:prSet/>
      <dgm:spPr/>
      <dgm:t>
        <a:bodyPr/>
        <a:lstStyle/>
        <a:p>
          <a:endParaRPr lang="en-US"/>
        </a:p>
      </dgm:t>
    </dgm:pt>
    <dgm:pt modelId="{B5EDA4A3-B174-432D-9986-C8A04C6133E7}">
      <dgm:prSet/>
      <dgm:spPr/>
      <dgm:t>
        <a:bodyPr/>
        <a:lstStyle/>
        <a:p>
          <a:r>
            <a:rPr lang="en-US" altLang="en-US" dirty="0" smtClean="0"/>
            <a:t>More intuitive to understand</a:t>
          </a:r>
        </a:p>
      </dgm:t>
    </dgm:pt>
    <dgm:pt modelId="{A8A48B26-72E6-43F5-BEBA-7B2FEA61126D}" type="parTrans" cxnId="{FC9A9909-5476-49D9-97FF-DFF496FC7107}">
      <dgm:prSet/>
      <dgm:spPr/>
      <dgm:t>
        <a:bodyPr/>
        <a:lstStyle/>
        <a:p>
          <a:endParaRPr lang="en-US"/>
        </a:p>
      </dgm:t>
    </dgm:pt>
    <dgm:pt modelId="{BB5B7A97-B4B6-4DD9-9608-29BBF32BA727}" type="sibTrans" cxnId="{FC9A9909-5476-49D9-97FF-DFF496FC7107}">
      <dgm:prSet/>
      <dgm:spPr/>
      <dgm:t>
        <a:bodyPr/>
        <a:lstStyle/>
        <a:p>
          <a:endParaRPr lang="en-US"/>
        </a:p>
      </dgm:t>
    </dgm:pt>
    <dgm:pt modelId="{1ACB93B5-E539-49B4-9D70-27081354FA4B}">
      <dgm:prSet phldrT="[Text]"/>
      <dgm:spPr/>
      <dgm:t>
        <a:bodyPr/>
        <a:lstStyle/>
        <a:p>
          <a:r>
            <a:rPr lang="en-US" altLang="en-US" dirty="0" smtClean="0"/>
            <a:t>Close in nature to machine language</a:t>
          </a:r>
          <a:endParaRPr lang="en-US" dirty="0">
            <a:solidFill>
              <a:schemeClr val="bg1"/>
            </a:solidFill>
          </a:endParaRPr>
        </a:p>
      </dgm:t>
    </dgm:pt>
    <dgm:pt modelId="{DB781071-E423-4407-9791-5D568D933BC4}" type="parTrans" cxnId="{A340DEEA-5E22-482B-B8AA-3738CDA3AABE}">
      <dgm:prSet/>
      <dgm:spPr/>
    </dgm:pt>
    <dgm:pt modelId="{AA93E37B-D2CD-4C52-B19B-ABAF73AA52BA}" type="sibTrans" cxnId="{A340DEEA-5E22-482B-B8AA-3738CDA3AABE}">
      <dgm:prSet/>
      <dgm:spPr/>
    </dgm:pt>
    <dgm:pt modelId="{0D32BE53-5526-4FD9-990E-6559DDA56812}">
      <dgm:prSet/>
      <dgm:spPr/>
      <dgm:t>
        <a:bodyPr/>
        <a:lstStyle/>
        <a:p>
          <a:r>
            <a:rPr lang="en-US" altLang="en-US" dirty="0" smtClean="0"/>
            <a:t>Allows simple creation of powerful and complex programs</a:t>
          </a:r>
        </a:p>
      </dgm:t>
    </dgm:pt>
    <dgm:pt modelId="{AFBD939A-B8AF-4BED-9329-E601A0933B9A}" type="parTrans" cxnId="{0E2F0C4A-648D-4519-AD7C-380F55BFBEF3}">
      <dgm:prSet/>
      <dgm:spPr/>
    </dgm:pt>
    <dgm:pt modelId="{7F0BC440-76B4-4D99-9A32-57AB54BC50DE}" type="sibTrans" cxnId="{0E2F0C4A-648D-4519-AD7C-380F55BFBEF3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5221F-C3E9-40FA-8C7E-26EE5E03A812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EA9E6-8202-403D-BEA6-9C15269AAE84}" type="pres">
      <dgm:prSet presAssocID="{3903B539-1CBB-4F28-AC8E-D5204359A9E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529A4-0519-4207-A0C1-68C93C90E3B4}" type="pres">
      <dgm:prSet presAssocID="{3903B539-1CBB-4F28-AC8E-D5204359A9E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DE0D7-D240-4293-8A15-4522722CF11C}" srcId="{3903B539-1CBB-4F28-AC8E-D5204359A9EE}" destId="{1A0A099C-38AE-4F91-8BE8-1B175F99B4A2}" srcOrd="1" destOrd="0" parTransId="{74ECD5E2-7EDE-4DAF-BE42-E03B16ECB7E3}" sibTransId="{E0AE9667-BF1F-41C5-815F-A38B1702E760}"/>
    <dgm:cxn modelId="{9823840B-B3FB-47B2-A250-C02DA0CCFEFF}" type="presOf" srcId="{C111C18A-FD96-4E63-821A-54D70D8DC65F}" destId="{E75D4F1A-E54E-4DDB-A374-BC9037A6551C}" srcOrd="0" destOrd="0" presId="urn:microsoft.com/office/officeart/2005/8/layout/vList2"/>
    <dgm:cxn modelId="{0400AF58-532B-4D38-9427-FF883A61561A}" type="presOf" srcId="{3903B539-1CBB-4F28-AC8E-D5204359A9EE}" destId="{7EEEA9E6-8202-403D-BEA6-9C15269AAE84}" srcOrd="0" destOrd="0" presId="urn:microsoft.com/office/officeart/2005/8/layout/vList2"/>
    <dgm:cxn modelId="{83EF1E4E-C483-4CB8-B271-72A83850078C}" srcId="{90119837-5B71-4D44-BB01-DB0B084933C8}" destId="{3903B539-1CBB-4F28-AC8E-D5204359A9EE}" srcOrd="1" destOrd="0" parTransId="{650F21D3-392C-4E2F-9E02-1199AD7431F1}" sibTransId="{F4254B22-E2E2-4808-A53B-995CA3257EEC}"/>
    <dgm:cxn modelId="{49BB0726-C162-4871-8889-62D7D69B733D}" srcId="{C111C18A-FD96-4E63-821A-54D70D8DC65F}" destId="{123AA8F9-D9F9-44AD-A593-8B2F8B0AD8E4}" srcOrd="1" destOrd="0" parTransId="{7A9CBFD4-B6D9-4A7C-9AF8-7397FBA268E1}" sibTransId="{9748A2D7-1FEC-4ED1-97E2-721509FA3665}"/>
    <dgm:cxn modelId="{4B2402B0-1D2C-46D7-8537-ECDFD7D524A6}" type="presOf" srcId="{1A0A099C-38AE-4F91-8BE8-1B175F99B4A2}" destId="{E11529A4-0519-4207-A0C1-68C93C90E3B4}" srcOrd="0" destOrd="1" presId="urn:microsoft.com/office/officeart/2005/8/layout/vList2"/>
    <dgm:cxn modelId="{3EFDA1D3-C074-4020-B183-2D5B6675C8D8}" type="presOf" srcId="{90119837-5B71-4D44-BB01-DB0B084933C8}" destId="{ED5DCCC5-BCA8-4491-AA37-BAF153ECA184}" srcOrd="0" destOrd="0" presId="urn:microsoft.com/office/officeart/2005/8/layout/vList2"/>
    <dgm:cxn modelId="{FC9A9909-5476-49D9-97FF-DFF496FC7107}" srcId="{3903B539-1CBB-4F28-AC8E-D5204359A9EE}" destId="{B5EDA4A3-B174-432D-9986-C8A04C6133E7}" srcOrd="2" destOrd="0" parTransId="{A8A48B26-72E6-43F5-BEBA-7B2FEA61126D}" sibTransId="{BB5B7A97-B4B6-4DD9-9608-29BBF32BA727}"/>
    <dgm:cxn modelId="{D0287455-49C9-4A5C-A033-4DCC7775B211}" type="presOf" srcId="{0D32BE53-5526-4FD9-990E-6559DDA56812}" destId="{E11529A4-0519-4207-A0C1-68C93C90E3B4}" srcOrd="0" destOrd="0" presId="urn:microsoft.com/office/officeart/2005/8/layout/vList2"/>
    <dgm:cxn modelId="{B49D73FE-135D-40F8-B03E-98166E320816}" type="presOf" srcId="{123AA8F9-D9F9-44AD-A593-8B2F8B0AD8E4}" destId="{F9E5221F-C3E9-40FA-8C7E-26EE5E03A812}" srcOrd="0" destOrd="1" presId="urn:microsoft.com/office/officeart/2005/8/layout/vList2"/>
    <dgm:cxn modelId="{CFB77A7A-7B4E-4B67-A2FA-966F82B58C22}" type="presOf" srcId="{1ACB93B5-E539-49B4-9D70-27081354FA4B}" destId="{F9E5221F-C3E9-40FA-8C7E-26EE5E03A812}" srcOrd="0" destOrd="0" presId="urn:microsoft.com/office/officeart/2005/8/layout/vList2"/>
    <dgm:cxn modelId="{A340DEEA-5E22-482B-B8AA-3738CDA3AABE}" srcId="{C111C18A-FD96-4E63-821A-54D70D8DC65F}" destId="{1ACB93B5-E539-49B4-9D70-27081354FA4B}" srcOrd="0" destOrd="0" parTransId="{DB781071-E423-4407-9791-5D568D933BC4}" sibTransId="{AA93E37B-D2CD-4C52-B19B-ABAF73AA52BA}"/>
    <dgm:cxn modelId="{4442E558-958A-482D-B8F6-96453EAEBB78}" type="presOf" srcId="{B5EDA4A3-B174-432D-9986-C8A04C6133E7}" destId="{E11529A4-0519-4207-A0C1-68C93C90E3B4}" srcOrd="0" destOrd="2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0E2F0C4A-648D-4519-AD7C-380F55BFBEF3}" srcId="{3903B539-1CBB-4F28-AC8E-D5204359A9EE}" destId="{0D32BE53-5526-4FD9-990E-6559DDA56812}" srcOrd="0" destOrd="0" parTransId="{AFBD939A-B8AF-4BED-9329-E601A0933B9A}" sibTransId="{7F0BC440-76B4-4D99-9A32-57AB54BC50DE}"/>
    <dgm:cxn modelId="{41DAF0BE-C1FB-4FF6-9EFD-39E97EA6AAF2}" type="presParOf" srcId="{ED5DCCC5-BCA8-4491-AA37-BAF153ECA184}" destId="{E75D4F1A-E54E-4DDB-A374-BC9037A6551C}" srcOrd="0" destOrd="0" presId="urn:microsoft.com/office/officeart/2005/8/layout/vList2"/>
    <dgm:cxn modelId="{2E452DE0-BE72-4011-8164-8095B3C0CE08}" type="presParOf" srcId="{ED5DCCC5-BCA8-4491-AA37-BAF153ECA184}" destId="{F9E5221F-C3E9-40FA-8C7E-26EE5E03A812}" srcOrd="1" destOrd="0" presId="urn:microsoft.com/office/officeart/2005/8/layout/vList2"/>
    <dgm:cxn modelId="{6AA7155C-66FA-4BE4-BC02-D526FC6CBF00}" type="presParOf" srcId="{ED5DCCC5-BCA8-4491-AA37-BAF153ECA184}" destId="{7EEEA9E6-8202-403D-BEA6-9C15269AAE84}" srcOrd="2" destOrd="0" presId="urn:microsoft.com/office/officeart/2005/8/layout/vList2"/>
    <dgm:cxn modelId="{908D22D6-86D6-435F-82DE-58226F958D4D}" type="presParOf" srcId="{ED5DCCC5-BCA8-4491-AA37-BAF153ECA184}" destId="{E11529A4-0519-4207-A0C1-68C93C90E3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Programs written in high-level languages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5DD62316-D817-406F-B616-C9D54421D33B}">
      <dgm:prSet/>
      <dgm:spPr/>
      <dgm:t>
        <a:bodyPr/>
        <a:lstStyle/>
        <a:p>
          <a:r>
            <a:rPr lang="en-US" altLang="en-US" u="none" dirty="0" smtClean="0"/>
            <a:t>Compiler</a:t>
          </a:r>
        </a:p>
      </dgm:t>
    </dgm:pt>
    <dgm:pt modelId="{8BD49EB9-A701-44B0-86A3-DB4488CDD59D}" type="parTrans" cxnId="{44B9B4E6-5FE9-4409-9B44-9F0C016A388B}">
      <dgm:prSet/>
      <dgm:spPr/>
      <dgm:t>
        <a:bodyPr/>
        <a:lstStyle/>
        <a:p>
          <a:endParaRPr lang="en-US"/>
        </a:p>
      </dgm:t>
    </dgm:pt>
    <dgm:pt modelId="{E60C4BE1-89C2-459E-9E57-A29627F18719}" type="sibTrans" cxnId="{44B9B4E6-5FE9-4409-9B44-9F0C016A388B}">
      <dgm:prSet/>
      <dgm:spPr/>
      <dgm:t>
        <a:bodyPr/>
        <a:lstStyle/>
        <a:p>
          <a:endParaRPr lang="en-US"/>
        </a:p>
      </dgm:t>
    </dgm:pt>
    <dgm:pt modelId="{30307FB1-E5FA-4604-B26B-0C9EDB4300D7}">
      <dgm:prSet/>
      <dgm:spPr/>
      <dgm:t>
        <a:bodyPr/>
        <a:lstStyle/>
        <a:p>
          <a:r>
            <a:rPr lang="en-US" altLang="en-US" dirty="0" smtClean="0"/>
            <a:t>Machine language program can be executed at any time</a:t>
          </a:r>
        </a:p>
      </dgm:t>
    </dgm:pt>
    <dgm:pt modelId="{8F510DDA-919A-4613-A6C5-B57CC7F6D239}" type="parTrans" cxnId="{9DD120D8-843A-4B3C-8974-83C92C59D31A}">
      <dgm:prSet/>
      <dgm:spPr/>
      <dgm:t>
        <a:bodyPr/>
        <a:lstStyle/>
        <a:p>
          <a:endParaRPr lang="en-US"/>
        </a:p>
      </dgm:t>
    </dgm:pt>
    <dgm:pt modelId="{31D656C9-A45E-44CD-8BE2-B59D414FED3A}" type="sibTrans" cxnId="{9DD120D8-843A-4B3C-8974-83C92C59D31A}">
      <dgm:prSet/>
      <dgm:spPr/>
      <dgm:t>
        <a:bodyPr/>
        <a:lstStyle/>
        <a:p>
          <a:endParaRPr lang="en-US"/>
        </a:p>
      </dgm:t>
    </dgm:pt>
    <dgm:pt modelId="{FEEDCC41-3777-43C9-8DA8-75601C1FA2BA}">
      <dgm:prSet/>
      <dgm:spPr/>
      <dgm:t>
        <a:bodyPr/>
        <a:lstStyle/>
        <a:p>
          <a:r>
            <a:rPr lang="en-US" altLang="en-US" dirty="0" smtClean="0"/>
            <a:t>Translates high-level language program into separate machine language program</a:t>
          </a:r>
        </a:p>
      </dgm:t>
    </dgm:pt>
    <dgm:pt modelId="{3DE136C4-3260-44E4-AC1C-693EF26C0D7D}" type="parTrans" cxnId="{6B08F96B-951D-42DF-868A-79EF2F2FCCAF}">
      <dgm:prSet/>
      <dgm:spPr/>
    </dgm:pt>
    <dgm:pt modelId="{A37BE7ED-36EF-43A4-B133-E1683B46C4FD}" type="sibTrans" cxnId="{6B08F96B-951D-42DF-868A-79EF2F2FCCAF}">
      <dgm:prSet/>
      <dgm:spPr/>
    </dgm:pt>
    <dgm:pt modelId="{6CED8753-DB0C-423D-B303-6AC6EB68040C}">
      <dgm:prSet phldrT="[Text]"/>
      <dgm:spPr/>
      <dgm:t>
        <a:bodyPr/>
        <a:lstStyle/>
        <a:p>
          <a:r>
            <a:rPr lang="en-US" altLang="en-US" dirty="0" smtClean="0"/>
            <a:t>Must be translated into machine language to be executed</a:t>
          </a:r>
          <a:endParaRPr lang="en-US" dirty="0">
            <a:solidFill>
              <a:schemeClr val="bg1"/>
            </a:solidFill>
          </a:endParaRPr>
        </a:p>
      </dgm:t>
    </dgm:pt>
    <dgm:pt modelId="{DF48300D-5193-4093-BB10-668E6D8874D3}" type="parTrans" cxnId="{20B1DE58-D76E-4AD9-8733-C40A9121E482}">
      <dgm:prSet/>
      <dgm:spPr/>
    </dgm:pt>
    <dgm:pt modelId="{3D2C4C1E-61D8-4DCB-9B4B-C73C7E70C2A5}" type="sibTrans" cxnId="{20B1DE58-D76E-4AD9-8733-C40A9121E482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CC0AB-8EA1-4012-8314-417297CC1FFD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8B9C6-B5CD-43EC-B033-F1F25A4FDD39}" type="pres">
      <dgm:prSet presAssocID="{5DD62316-D817-406F-B616-C9D54421D3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137F3-E910-4643-8B89-73E2E88D412C}" type="pres">
      <dgm:prSet presAssocID="{5DD62316-D817-406F-B616-C9D54421D33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B1DE58-D76E-4AD9-8733-C40A9121E482}" srcId="{C111C18A-FD96-4E63-821A-54D70D8DC65F}" destId="{6CED8753-DB0C-423D-B303-6AC6EB68040C}" srcOrd="0" destOrd="0" parTransId="{DF48300D-5193-4093-BB10-668E6D8874D3}" sibTransId="{3D2C4C1E-61D8-4DCB-9B4B-C73C7E70C2A5}"/>
    <dgm:cxn modelId="{751F6D34-EAD7-4BD3-8EB3-02812085B47D}" type="presOf" srcId="{6CED8753-DB0C-423D-B303-6AC6EB68040C}" destId="{323CC0AB-8EA1-4012-8314-417297CC1FFD}" srcOrd="0" destOrd="0" presId="urn:microsoft.com/office/officeart/2005/8/layout/vList2"/>
    <dgm:cxn modelId="{8E7399E5-5479-44D3-A2EC-3CEFD15FB21E}" type="presOf" srcId="{90119837-5B71-4D44-BB01-DB0B084933C8}" destId="{ED5DCCC5-BCA8-4491-AA37-BAF153ECA184}" srcOrd="0" destOrd="0" presId="urn:microsoft.com/office/officeart/2005/8/layout/vList2"/>
    <dgm:cxn modelId="{44B9B4E6-5FE9-4409-9B44-9F0C016A388B}" srcId="{90119837-5B71-4D44-BB01-DB0B084933C8}" destId="{5DD62316-D817-406F-B616-C9D54421D33B}" srcOrd="1" destOrd="0" parTransId="{8BD49EB9-A701-44B0-86A3-DB4488CDD59D}" sibTransId="{E60C4BE1-89C2-459E-9E57-A29627F18719}"/>
    <dgm:cxn modelId="{F0E2D300-516B-477C-A475-3A0C810C48DC}" type="presOf" srcId="{FEEDCC41-3777-43C9-8DA8-75601C1FA2BA}" destId="{90F137F3-E910-4643-8B89-73E2E88D412C}" srcOrd="0" destOrd="0" presId="urn:microsoft.com/office/officeart/2005/8/layout/vList2"/>
    <dgm:cxn modelId="{EF8DFB71-C9CB-4E58-A6BC-2534F45FDC8B}" type="presOf" srcId="{C111C18A-FD96-4E63-821A-54D70D8DC65F}" destId="{E75D4F1A-E54E-4DDB-A374-BC9037A6551C}" srcOrd="0" destOrd="0" presId="urn:microsoft.com/office/officeart/2005/8/layout/vList2"/>
    <dgm:cxn modelId="{6B08F96B-951D-42DF-868A-79EF2F2FCCAF}" srcId="{5DD62316-D817-406F-B616-C9D54421D33B}" destId="{FEEDCC41-3777-43C9-8DA8-75601C1FA2BA}" srcOrd="0" destOrd="0" parTransId="{3DE136C4-3260-44E4-AC1C-693EF26C0D7D}" sibTransId="{A37BE7ED-36EF-43A4-B133-E1683B46C4FD}"/>
    <dgm:cxn modelId="{9DD120D8-843A-4B3C-8974-83C92C59D31A}" srcId="{5DD62316-D817-406F-B616-C9D54421D33B}" destId="{30307FB1-E5FA-4604-B26B-0C9EDB4300D7}" srcOrd="1" destOrd="0" parTransId="{8F510DDA-919A-4613-A6C5-B57CC7F6D239}" sibTransId="{31D656C9-A45E-44CD-8BE2-B59D414FED3A}"/>
    <dgm:cxn modelId="{363157B9-D887-43C2-B95D-52EC751A12C3}" type="presOf" srcId="{30307FB1-E5FA-4604-B26B-0C9EDB4300D7}" destId="{90F137F3-E910-4643-8B89-73E2E88D412C}" srcOrd="0" destOrd="1" presId="urn:microsoft.com/office/officeart/2005/8/layout/vList2"/>
    <dgm:cxn modelId="{C5189A13-114B-47DF-A687-5CE896D83C89}" type="presOf" srcId="{5DD62316-D817-406F-B616-C9D54421D33B}" destId="{D698B9C6-B5CD-43EC-B033-F1F25A4FDD39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34E366FA-EE29-4224-8224-D8E99073B7CD}" type="presParOf" srcId="{ED5DCCC5-BCA8-4491-AA37-BAF153ECA184}" destId="{E75D4F1A-E54E-4DDB-A374-BC9037A6551C}" srcOrd="0" destOrd="0" presId="urn:microsoft.com/office/officeart/2005/8/layout/vList2"/>
    <dgm:cxn modelId="{82542A6F-F9B0-4859-A627-9EEA13CDB866}" type="presParOf" srcId="{ED5DCCC5-BCA8-4491-AA37-BAF153ECA184}" destId="{323CC0AB-8EA1-4012-8314-417297CC1FFD}" srcOrd="1" destOrd="0" presId="urn:microsoft.com/office/officeart/2005/8/layout/vList2"/>
    <dgm:cxn modelId="{ABFFFA14-C899-41BF-B33C-B07FCFC649E4}" type="presParOf" srcId="{ED5DCCC5-BCA8-4491-AA37-BAF153ECA184}" destId="{D698B9C6-B5CD-43EC-B033-F1F25A4FDD39}" srcOrd="2" destOrd="0" presId="urn:microsoft.com/office/officeart/2005/8/layout/vList2"/>
    <dgm:cxn modelId="{6FDE9D85-C0F4-4219-B287-C3C368DD8FD2}" type="presParOf" srcId="{ED5DCCC5-BCA8-4491-AA37-BAF153ECA184}" destId="{90F137F3-E910-4643-8B89-73E2E88D412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Interpreter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5F098850-E0C2-48BA-8F62-48CA492FE47C}">
      <dgm:prSet/>
      <dgm:spPr/>
      <dgm:t>
        <a:bodyPr/>
        <a:lstStyle/>
        <a:p>
          <a:r>
            <a:rPr lang="en-US" altLang="en-US" dirty="0" smtClean="0"/>
            <a:t>Used by Python language</a:t>
          </a:r>
        </a:p>
      </dgm:t>
    </dgm:pt>
    <dgm:pt modelId="{C2E6A85B-F7AE-478C-A8F0-A73062C958A8}" type="parTrans" cxnId="{13D346EB-36D9-45E3-9A7B-720D0749AA05}">
      <dgm:prSet/>
      <dgm:spPr/>
      <dgm:t>
        <a:bodyPr/>
        <a:lstStyle/>
        <a:p>
          <a:endParaRPr lang="en-US"/>
        </a:p>
      </dgm:t>
    </dgm:pt>
    <dgm:pt modelId="{B1052E57-5301-4DF6-AB8F-000AF62E2A7A}" type="sibTrans" cxnId="{13D346EB-36D9-45E3-9A7B-720D0749AA05}">
      <dgm:prSet/>
      <dgm:spPr/>
      <dgm:t>
        <a:bodyPr/>
        <a:lstStyle/>
        <a:p>
          <a:endParaRPr lang="en-US"/>
        </a:p>
      </dgm:t>
    </dgm:pt>
    <dgm:pt modelId="{09F5E8E3-4AD5-4D6C-8B20-CDE700313AC6}">
      <dgm:prSet/>
      <dgm:spPr/>
      <dgm:t>
        <a:bodyPr/>
        <a:lstStyle/>
        <a:p>
          <a:r>
            <a:rPr lang="en-US" altLang="en-US" dirty="0" smtClean="0"/>
            <a:t>Interprets one instruction at a time</a:t>
          </a:r>
        </a:p>
      </dgm:t>
    </dgm:pt>
    <dgm:pt modelId="{FA0901CE-0D10-4228-8F83-83B91B0BB0BE}" type="parTrans" cxnId="{0AEA7723-A726-4020-A03B-FE1DCB10A6F4}">
      <dgm:prSet/>
      <dgm:spPr/>
      <dgm:t>
        <a:bodyPr/>
        <a:lstStyle/>
        <a:p>
          <a:endParaRPr lang="en-US"/>
        </a:p>
      </dgm:t>
    </dgm:pt>
    <dgm:pt modelId="{DD3A80B4-F51D-4031-BAF5-2655EF91176F}" type="sibTrans" cxnId="{0AEA7723-A726-4020-A03B-FE1DCB10A6F4}">
      <dgm:prSet/>
      <dgm:spPr/>
      <dgm:t>
        <a:bodyPr/>
        <a:lstStyle/>
        <a:p>
          <a:endParaRPr lang="en-US"/>
        </a:p>
      </dgm:t>
    </dgm:pt>
    <dgm:pt modelId="{2C5B3395-19DB-416C-A822-FEBACFD7EF53}">
      <dgm:prSet/>
      <dgm:spPr/>
      <dgm:t>
        <a:bodyPr/>
        <a:lstStyle/>
        <a:p>
          <a:r>
            <a:rPr lang="en-US" altLang="en-US" dirty="0" smtClean="0"/>
            <a:t>No separate machine language program</a:t>
          </a:r>
        </a:p>
      </dgm:t>
    </dgm:pt>
    <dgm:pt modelId="{507400E5-EDAD-41A1-928E-5B92A07D5EBD}" type="parTrans" cxnId="{0DFC09F0-7DA7-4D01-B055-91399394815B}">
      <dgm:prSet/>
      <dgm:spPr/>
      <dgm:t>
        <a:bodyPr/>
        <a:lstStyle/>
        <a:p>
          <a:endParaRPr lang="en-US"/>
        </a:p>
      </dgm:t>
    </dgm:pt>
    <dgm:pt modelId="{6BC01E8F-54E9-4C75-BC10-CAF98F7CB4FD}" type="sibTrans" cxnId="{0DFC09F0-7DA7-4D01-B055-91399394815B}">
      <dgm:prSet/>
      <dgm:spPr/>
      <dgm:t>
        <a:bodyPr/>
        <a:lstStyle/>
        <a:p>
          <a:endParaRPr lang="en-US"/>
        </a:p>
      </dgm:t>
    </dgm:pt>
    <dgm:pt modelId="{1DA6DFDD-2688-414E-A575-0EEA63469AEB}">
      <dgm:prSet/>
      <dgm:spPr/>
      <dgm:t>
        <a:bodyPr/>
        <a:lstStyle/>
        <a:p>
          <a:r>
            <a:rPr lang="en-US" altLang="en-US" u="none" dirty="0" smtClean="0"/>
            <a:t>Source code</a:t>
          </a:r>
        </a:p>
      </dgm:t>
    </dgm:pt>
    <dgm:pt modelId="{C05CFC3A-21E2-4DC8-8006-2244653E3997}" type="parTrans" cxnId="{3180FCEB-8CE0-4178-9D52-99570CF70B0B}">
      <dgm:prSet/>
      <dgm:spPr/>
      <dgm:t>
        <a:bodyPr/>
        <a:lstStyle/>
        <a:p>
          <a:endParaRPr lang="en-US"/>
        </a:p>
      </dgm:t>
    </dgm:pt>
    <dgm:pt modelId="{CC63F876-2CD2-4C18-8BAD-A9EA80193DC6}" type="sibTrans" cxnId="{3180FCEB-8CE0-4178-9D52-99570CF70B0B}">
      <dgm:prSet/>
      <dgm:spPr/>
      <dgm:t>
        <a:bodyPr/>
        <a:lstStyle/>
        <a:p>
          <a:endParaRPr lang="en-US"/>
        </a:p>
      </dgm:t>
    </dgm:pt>
    <dgm:pt modelId="{2AA7064D-E0D9-40BE-B79B-8B0D460AFE8E}">
      <dgm:prSet/>
      <dgm:spPr/>
      <dgm:t>
        <a:bodyPr/>
        <a:lstStyle/>
        <a:p>
          <a:r>
            <a:rPr lang="en-US" altLang="en-US" u="none" dirty="0" smtClean="0"/>
            <a:t>Syntax error</a:t>
          </a:r>
          <a:endParaRPr lang="he-IL" altLang="en-US" u="none" dirty="0" smtClean="0"/>
        </a:p>
      </dgm:t>
    </dgm:pt>
    <dgm:pt modelId="{0317FD79-39E4-47A2-99A7-8804671F5086}" type="parTrans" cxnId="{BBA0F1D1-AB07-4231-BBB8-40DE0AB3DA53}">
      <dgm:prSet/>
      <dgm:spPr/>
      <dgm:t>
        <a:bodyPr/>
        <a:lstStyle/>
        <a:p>
          <a:endParaRPr lang="en-US"/>
        </a:p>
      </dgm:t>
    </dgm:pt>
    <dgm:pt modelId="{C276B404-F995-4EA5-B128-AC6FC03E85EA}" type="sibTrans" cxnId="{BBA0F1D1-AB07-4231-BBB8-40DE0AB3DA53}">
      <dgm:prSet/>
      <dgm:spPr/>
      <dgm:t>
        <a:bodyPr/>
        <a:lstStyle/>
        <a:p>
          <a:endParaRPr lang="en-US"/>
        </a:p>
      </dgm:t>
    </dgm:pt>
    <dgm:pt modelId="{F1EDC8D5-E908-419B-9F16-B1A1A24BBD13}">
      <dgm:prSet phldrT="[Text]"/>
      <dgm:spPr/>
      <dgm:t>
        <a:bodyPr/>
        <a:lstStyle/>
        <a:p>
          <a:r>
            <a:rPr lang="en-US" altLang="en-US" dirty="0" smtClean="0"/>
            <a:t>Translates and executes instructions in high-level language program</a:t>
          </a:r>
          <a:endParaRPr lang="en-US" dirty="0">
            <a:solidFill>
              <a:schemeClr val="bg1"/>
            </a:solidFill>
          </a:endParaRPr>
        </a:p>
      </dgm:t>
    </dgm:pt>
    <dgm:pt modelId="{5300DF55-4EE6-4D2F-9F63-612DF16D8551}" type="parTrans" cxnId="{0412E881-CF92-4B8F-BBFA-531513A20CE9}">
      <dgm:prSet/>
      <dgm:spPr/>
      <dgm:t>
        <a:bodyPr/>
        <a:lstStyle/>
        <a:p>
          <a:endParaRPr lang="en-US"/>
        </a:p>
      </dgm:t>
    </dgm:pt>
    <dgm:pt modelId="{C9BBFB33-02D5-4161-A9B9-515452500B2D}" type="sibTrans" cxnId="{0412E881-CF92-4B8F-BBFA-531513A20CE9}">
      <dgm:prSet/>
      <dgm:spPr/>
      <dgm:t>
        <a:bodyPr/>
        <a:lstStyle/>
        <a:p>
          <a:endParaRPr lang="en-US"/>
        </a:p>
      </dgm:t>
    </dgm:pt>
    <dgm:pt modelId="{3435915A-678B-486A-96F3-97B4695AF70D}">
      <dgm:prSet/>
      <dgm:spPr/>
      <dgm:t>
        <a:bodyPr/>
        <a:lstStyle/>
        <a:p>
          <a:r>
            <a:rPr lang="en-US" altLang="en-US" dirty="0" smtClean="0"/>
            <a:t>Statements written by programmer</a:t>
          </a:r>
        </a:p>
      </dgm:t>
    </dgm:pt>
    <dgm:pt modelId="{3678A585-B402-46B8-ABD5-B0D612CAA390}" type="parTrans" cxnId="{DAB6092F-253F-43E9-813B-202B9931843A}">
      <dgm:prSet/>
      <dgm:spPr/>
      <dgm:t>
        <a:bodyPr/>
        <a:lstStyle/>
        <a:p>
          <a:endParaRPr lang="en-US"/>
        </a:p>
      </dgm:t>
    </dgm:pt>
    <dgm:pt modelId="{F09B4EA1-143A-476E-9101-CDB32D00F53D}" type="sibTrans" cxnId="{DAB6092F-253F-43E9-813B-202B9931843A}">
      <dgm:prSet/>
      <dgm:spPr/>
      <dgm:t>
        <a:bodyPr/>
        <a:lstStyle/>
        <a:p>
          <a:endParaRPr lang="en-US"/>
        </a:p>
      </dgm:t>
    </dgm:pt>
    <dgm:pt modelId="{15F66B89-F1D7-46EF-B38C-F96C0FA52A1A}">
      <dgm:prSet/>
      <dgm:spPr/>
      <dgm:t>
        <a:bodyPr/>
        <a:lstStyle/>
        <a:p>
          <a:r>
            <a:rPr lang="en-US" altLang="en-US" dirty="0" smtClean="0"/>
            <a:t>Prevents code from being translated at any time</a:t>
          </a:r>
          <a:endParaRPr lang="he-IL" altLang="en-US" dirty="0" smtClean="0"/>
        </a:p>
      </dgm:t>
    </dgm:pt>
    <dgm:pt modelId="{8D4FFB8E-C937-40AC-A370-AF2F095FAE34}" type="parTrans" cxnId="{4A13E03C-68C3-4AF1-85EC-FC10962AAF22}">
      <dgm:prSet/>
      <dgm:spPr/>
      <dgm:t>
        <a:bodyPr/>
        <a:lstStyle/>
        <a:p>
          <a:endParaRPr lang="en-US"/>
        </a:p>
      </dgm:t>
    </dgm:pt>
    <dgm:pt modelId="{0CBCFF80-1723-4EB2-8316-56EFE78D46E3}" type="sibTrans" cxnId="{4A13E03C-68C3-4AF1-85EC-FC10962AAF22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CC0AB-8EA1-4012-8314-417297CC1FFD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C525E-2FAA-41AB-9FA0-9A6EBDFE8D1B}" type="pres">
      <dgm:prSet presAssocID="{1DA6DFDD-2688-414E-A575-0EEA63469AE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1916F-A4FE-41FF-85B2-96F88F0C8749}" type="pres">
      <dgm:prSet presAssocID="{1DA6DFDD-2688-414E-A575-0EEA63469AE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9ADEC2-9B10-45B7-9062-58ACAB6F1D3A}" type="presOf" srcId="{09F5E8E3-4AD5-4D6C-8B20-CDE700313AC6}" destId="{323CC0AB-8EA1-4012-8314-417297CC1FFD}" srcOrd="0" destOrd="2" presId="urn:microsoft.com/office/officeart/2005/8/layout/vList2"/>
    <dgm:cxn modelId="{DAB6092F-253F-43E9-813B-202B9931843A}" srcId="{1DA6DFDD-2688-414E-A575-0EEA63469AEB}" destId="{3435915A-678B-486A-96F3-97B4695AF70D}" srcOrd="0" destOrd="0" parTransId="{3678A585-B402-46B8-ABD5-B0D612CAA390}" sibTransId="{F09B4EA1-143A-476E-9101-CDB32D00F53D}"/>
    <dgm:cxn modelId="{CB171F5B-ABF1-4FAB-97DA-C8EF05CA7239}" type="presOf" srcId="{90119837-5B71-4D44-BB01-DB0B084933C8}" destId="{ED5DCCC5-BCA8-4491-AA37-BAF153ECA184}" srcOrd="0" destOrd="0" presId="urn:microsoft.com/office/officeart/2005/8/layout/vList2"/>
    <dgm:cxn modelId="{0412E881-CF92-4B8F-BBFA-531513A20CE9}" srcId="{C111C18A-FD96-4E63-821A-54D70D8DC65F}" destId="{F1EDC8D5-E908-419B-9F16-B1A1A24BBD13}" srcOrd="0" destOrd="0" parTransId="{5300DF55-4EE6-4D2F-9F63-612DF16D8551}" sibTransId="{C9BBFB33-02D5-4161-A9B9-515452500B2D}"/>
    <dgm:cxn modelId="{0AEA7723-A726-4020-A03B-FE1DCB10A6F4}" srcId="{C111C18A-FD96-4E63-821A-54D70D8DC65F}" destId="{09F5E8E3-4AD5-4D6C-8B20-CDE700313AC6}" srcOrd="2" destOrd="0" parTransId="{FA0901CE-0D10-4228-8F83-83B91B0BB0BE}" sibTransId="{DD3A80B4-F51D-4031-BAF5-2655EF91176F}"/>
    <dgm:cxn modelId="{0DFC09F0-7DA7-4D01-B055-91399394815B}" srcId="{C111C18A-FD96-4E63-821A-54D70D8DC65F}" destId="{2C5B3395-19DB-416C-A822-FEBACFD7EF53}" srcOrd="3" destOrd="0" parTransId="{507400E5-EDAD-41A1-928E-5B92A07D5EBD}" sibTransId="{6BC01E8F-54E9-4C75-BC10-CAF98F7CB4FD}"/>
    <dgm:cxn modelId="{549DB8A5-BAB3-4FDC-8184-914FB1E986BB}" type="presOf" srcId="{2C5B3395-19DB-416C-A822-FEBACFD7EF53}" destId="{323CC0AB-8EA1-4012-8314-417297CC1FFD}" srcOrd="0" destOrd="3" presId="urn:microsoft.com/office/officeart/2005/8/layout/vList2"/>
    <dgm:cxn modelId="{2574FE88-CCA1-406E-B0AA-5648426E2556}" type="presOf" srcId="{2AA7064D-E0D9-40BE-B79B-8B0D460AFE8E}" destId="{03A1916F-A4FE-41FF-85B2-96F88F0C8749}" srcOrd="0" destOrd="1" presId="urn:microsoft.com/office/officeart/2005/8/layout/vList2"/>
    <dgm:cxn modelId="{13D346EB-36D9-45E3-9A7B-720D0749AA05}" srcId="{C111C18A-FD96-4E63-821A-54D70D8DC65F}" destId="{5F098850-E0C2-48BA-8F62-48CA492FE47C}" srcOrd="1" destOrd="0" parTransId="{C2E6A85B-F7AE-478C-A8F0-A73062C958A8}" sibTransId="{B1052E57-5301-4DF6-AB8F-000AF62E2A7A}"/>
    <dgm:cxn modelId="{AD848B9E-5C5B-4033-8179-A393FC6D75DB}" type="presOf" srcId="{C111C18A-FD96-4E63-821A-54D70D8DC65F}" destId="{E75D4F1A-E54E-4DDB-A374-BC9037A6551C}" srcOrd="0" destOrd="0" presId="urn:microsoft.com/office/officeart/2005/8/layout/vList2"/>
    <dgm:cxn modelId="{3B92ADD1-792B-42B4-8F18-31595046ACAD}" type="presOf" srcId="{5F098850-E0C2-48BA-8F62-48CA492FE47C}" destId="{323CC0AB-8EA1-4012-8314-417297CC1FFD}" srcOrd="0" destOrd="1" presId="urn:microsoft.com/office/officeart/2005/8/layout/vList2"/>
    <dgm:cxn modelId="{3180FCEB-8CE0-4178-9D52-99570CF70B0B}" srcId="{90119837-5B71-4D44-BB01-DB0B084933C8}" destId="{1DA6DFDD-2688-414E-A575-0EEA63469AEB}" srcOrd="1" destOrd="0" parTransId="{C05CFC3A-21E2-4DC8-8006-2244653E3997}" sibTransId="{CC63F876-2CD2-4C18-8BAD-A9EA80193DC6}"/>
    <dgm:cxn modelId="{4668F0B3-FAC0-41EE-8D09-1FE2AD39774C}" type="presOf" srcId="{F1EDC8D5-E908-419B-9F16-B1A1A24BBD13}" destId="{323CC0AB-8EA1-4012-8314-417297CC1FFD}" srcOrd="0" destOrd="0" presId="urn:microsoft.com/office/officeart/2005/8/layout/vList2"/>
    <dgm:cxn modelId="{6E98D09F-ED25-43BA-964B-70FD74C888A3}" type="presOf" srcId="{15F66B89-F1D7-46EF-B38C-F96C0FA52A1A}" destId="{03A1916F-A4FE-41FF-85B2-96F88F0C8749}" srcOrd="0" destOrd="2" presId="urn:microsoft.com/office/officeart/2005/8/layout/vList2"/>
    <dgm:cxn modelId="{BBA0F1D1-AB07-4231-BBB8-40DE0AB3DA53}" srcId="{1DA6DFDD-2688-414E-A575-0EEA63469AEB}" destId="{2AA7064D-E0D9-40BE-B79B-8B0D460AFE8E}" srcOrd="1" destOrd="0" parTransId="{0317FD79-39E4-47A2-99A7-8804671F5086}" sibTransId="{C276B404-F995-4EA5-B128-AC6FC03E85EA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1A8CDF5A-19FA-4A21-B47B-566F6DAD8401}" type="presOf" srcId="{1DA6DFDD-2688-414E-A575-0EEA63469AEB}" destId="{781C525E-2FAA-41AB-9FA0-9A6EBDFE8D1B}" srcOrd="0" destOrd="0" presId="urn:microsoft.com/office/officeart/2005/8/layout/vList2"/>
    <dgm:cxn modelId="{4A13E03C-68C3-4AF1-85EC-FC10962AAF22}" srcId="{2AA7064D-E0D9-40BE-B79B-8B0D460AFE8E}" destId="{15F66B89-F1D7-46EF-B38C-F96C0FA52A1A}" srcOrd="0" destOrd="0" parTransId="{8D4FFB8E-C937-40AC-A370-AF2F095FAE34}" sibTransId="{0CBCFF80-1723-4EB2-8316-56EFE78D46E3}"/>
    <dgm:cxn modelId="{099B6C61-E285-4C84-8492-2B4A26F02347}" type="presOf" srcId="{3435915A-678B-486A-96F3-97B4695AF70D}" destId="{03A1916F-A4FE-41FF-85B2-96F88F0C8749}" srcOrd="0" destOrd="0" presId="urn:microsoft.com/office/officeart/2005/8/layout/vList2"/>
    <dgm:cxn modelId="{3E9A05D9-81B9-43BC-8491-EEDA18CE85D3}" type="presParOf" srcId="{ED5DCCC5-BCA8-4491-AA37-BAF153ECA184}" destId="{E75D4F1A-E54E-4DDB-A374-BC9037A6551C}" srcOrd="0" destOrd="0" presId="urn:microsoft.com/office/officeart/2005/8/layout/vList2"/>
    <dgm:cxn modelId="{ABDB11F3-BB30-4E50-825C-DC44C939B43C}" type="presParOf" srcId="{ED5DCCC5-BCA8-4491-AA37-BAF153ECA184}" destId="{323CC0AB-8EA1-4012-8314-417297CC1FFD}" srcOrd="1" destOrd="0" presId="urn:microsoft.com/office/officeart/2005/8/layout/vList2"/>
    <dgm:cxn modelId="{AFC2CDC7-AEE4-4DE3-8583-6CCCF70BEEF8}" type="presParOf" srcId="{ED5DCCC5-BCA8-4491-AA37-BAF153ECA184}" destId="{781C525E-2FAA-41AB-9FA0-9A6EBDFE8D1B}" srcOrd="2" destOrd="0" presId="urn:microsoft.com/office/officeart/2005/8/layout/vList2"/>
    <dgm:cxn modelId="{38517AC4-0938-41FA-81F5-A3831ABD1633}" type="presParOf" srcId="{ED5DCCC5-BCA8-4491-AA37-BAF153ECA184}" destId="{03A1916F-A4FE-41FF-85B2-96F88F0C87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Key words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EDB0E880-3772-45AF-A6F0-CC990868395C}">
      <dgm:prSet/>
      <dgm:spPr/>
      <dgm:t>
        <a:bodyPr/>
        <a:lstStyle/>
        <a:p>
          <a:r>
            <a:rPr lang="en-US" altLang="en-US" dirty="0" smtClean="0"/>
            <a:t>Each key word has specific meaning</a:t>
          </a:r>
        </a:p>
      </dgm:t>
    </dgm:pt>
    <dgm:pt modelId="{A4B93FE0-0B04-4E27-9B5B-DB8BAC63E2ED}" type="parTrans" cxnId="{B6679C3B-C6EE-4E7B-8982-BC577F12B372}">
      <dgm:prSet/>
      <dgm:spPr/>
      <dgm:t>
        <a:bodyPr/>
        <a:lstStyle/>
        <a:p>
          <a:endParaRPr lang="en-US"/>
        </a:p>
      </dgm:t>
    </dgm:pt>
    <dgm:pt modelId="{D5CF50CA-3432-4FE5-BDDF-4F552099F34F}" type="sibTrans" cxnId="{B6679C3B-C6EE-4E7B-8982-BC577F12B372}">
      <dgm:prSet/>
      <dgm:spPr/>
      <dgm:t>
        <a:bodyPr/>
        <a:lstStyle/>
        <a:p>
          <a:endParaRPr lang="en-US"/>
        </a:p>
      </dgm:t>
    </dgm:pt>
    <dgm:pt modelId="{EE118F8A-DC39-495E-ACB4-FAA5369511D6}">
      <dgm:prSet/>
      <dgm:spPr/>
      <dgm:t>
        <a:bodyPr/>
        <a:lstStyle/>
        <a:p>
          <a:r>
            <a:rPr lang="en-US" altLang="en-US" u="none" dirty="0" smtClean="0"/>
            <a:t>Operators</a:t>
          </a:r>
        </a:p>
      </dgm:t>
    </dgm:pt>
    <dgm:pt modelId="{71E7122F-CDD6-4ED1-BCB3-191F291AB41C}" type="parTrans" cxnId="{FDC4A223-CACB-4B00-91B2-2B8147348C5D}">
      <dgm:prSet/>
      <dgm:spPr/>
      <dgm:t>
        <a:bodyPr/>
        <a:lstStyle/>
        <a:p>
          <a:endParaRPr lang="en-US"/>
        </a:p>
      </dgm:t>
    </dgm:pt>
    <dgm:pt modelId="{4BE07DF9-67BC-4BC9-A6A4-76C734AD8081}" type="sibTrans" cxnId="{FDC4A223-CACB-4B00-91B2-2B8147348C5D}">
      <dgm:prSet/>
      <dgm:spPr/>
      <dgm:t>
        <a:bodyPr/>
        <a:lstStyle/>
        <a:p>
          <a:endParaRPr lang="en-US"/>
        </a:p>
      </dgm:t>
    </dgm:pt>
    <dgm:pt modelId="{7851C50A-B076-4559-B6E0-078725FFDD44}">
      <dgm:prSet/>
      <dgm:spPr/>
      <dgm:t>
        <a:bodyPr/>
        <a:lstStyle/>
        <a:p>
          <a:r>
            <a:rPr lang="en-US" altLang="en-US" dirty="0" smtClean="0"/>
            <a:t>Example: math operators to perform arithmetic</a:t>
          </a:r>
        </a:p>
      </dgm:t>
    </dgm:pt>
    <dgm:pt modelId="{751CAC7A-DDA5-4E42-908C-747CB883F92D}" type="parTrans" cxnId="{BD8143AB-71AC-4824-8050-BB8F5E04C9FD}">
      <dgm:prSet/>
      <dgm:spPr/>
      <dgm:t>
        <a:bodyPr/>
        <a:lstStyle/>
        <a:p>
          <a:endParaRPr lang="en-US"/>
        </a:p>
      </dgm:t>
    </dgm:pt>
    <dgm:pt modelId="{9A823472-C1FA-45C1-99E0-CB5626B48374}" type="sibTrans" cxnId="{BD8143AB-71AC-4824-8050-BB8F5E04C9FD}">
      <dgm:prSet/>
      <dgm:spPr/>
      <dgm:t>
        <a:bodyPr/>
        <a:lstStyle/>
        <a:p>
          <a:endParaRPr lang="en-US"/>
        </a:p>
      </dgm:t>
    </dgm:pt>
    <dgm:pt modelId="{76AF3E74-932C-469B-AA85-769675DBFC17}">
      <dgm:prSet/>
      <dgm:spPr/>
      <dgm:t>
        <a:bodyPr/>
        <a:lstStyle/>
        <a:p>
          <a:r>
            <a:rPr lang="en-US" altLang="en-US" u="none" dirty="0" smtClean="0"/>
            <a:t>Statement</a:t>
          </a:r>
          <a:endParaRPr lang="he-IL" altLang="en-US" u="none" dirty="0" smtClean="0"/>
        </a:p>
      </dgm:t>
    </dgm:pt>
    <dgm:pt modelId="{210F4DFA-159A-4BB7-A902-6195E78E84D4}" type="parTrans" cxnId="{07CB7DF1-3292-42DB-B0B5-1CCC9755280C}">
      <dgm:prSet/>
      <dgm:spPr/>
      <dgm:t>
        <a:bodyPr/>
        <a:lstStyle/>
        <a:p>
          <a:endParaRPr lang="en-US"/>
        </a:p>
      </dgm:t>
    </dgm:pt>
    <dgm:pt modelId="{F836C4C8-8A1F-47FA-A9C1-BF7C5D319EF5}" type="sibTrans" cxnId="{07CB7DF1-3292-42DB-B0B5-1CCC9755280C}">
      <dgm:prSet/>
      <dgm:spPr/>
      <dgm:t>
        <a:bodyPr/>
        <a:lstStyle/>
        <a:p>
          <a:endParaRPr lang="en-US"/>
        </a:p>
      </dgm:t>
    </dgm:pt>
    <dgm:pt modelId="{BD56B864-CED8-43A4-9CF4-821D86449EA8}">
      <dgm:prSet phldrT="[Text]"/>
      <dgm:spPr/>
      <dgm:t>
        <a:bodyPr/>
        <a:lstStyle/>
        <a:p>
          <a:r>
            <a:rPr lang="en-US" altLang="en-US" dirty="0" smtClean="0"/>
            <a:t>Predefined words used to write program in high-level language</a:t>
          </a:r>
          <a:endParaRPr lang="en-US" dirty="0">
            <a:solidFill>
              <a:schemeClr val="bg1"/>
            </a:solidFill>
          </a:endParaRPr>
        </a:p>
      </dgm:t>
    </dgm:pt>
    <dgm:pt modelId="{56D439D9-87ED-4C32-B339-10AE9FFBB49C}" type="parTrans" cxnId="{1E5CDBFC-1FF8-4F46-87CA-1244E2A08DFC}">
      <dgm:prSet/>
      <dgm:spPr/>
      <dgm:t>
        <a:bodyPr/>
        <a:lstStyle/>
        <a:p>
          <a:endParaRPr lang="en-US"/>
        </a:p>
      </dgm:t>
    </dgm:pt>
    <dgm:pt modelId="{57E377E7-09AE-423B-9E6E-E3F622906BB0}" type="sibTrans" cxnId="{1E5CDBFC-1FF8-4F46-87CA-1244E2A08DFC}">
      <dgm:prSet/>
      <dgm:spPr/>
      <dgm:t>
        <a:bodyPr/>
        <a:lstStyle/>
        <a:p>
          <a:endParaRPr lang="en-US"/>
        </a:p>
      </dgm:t>
    </dgm:pt>
    <dgm:pt modelId="{D6069F3A-EEB1-4ECC-9550-2EBA247A4A6E}">
      <dgm:prSet/>
      <dgm:spPr/>
      <dgm:t>
        <a:bodyPr/>
        <a:lstStyle/>
        <a:p>
          <a:r>
            <a:rPr lang="en-US" altLang="en-US" dirty="0" smtClean="0"/>
            <a:t>Perform operations on data</a:t>
          </a:r>
        </a:p>
      </dgm:t>
    </dgm:pt>
    <dgm:pt modelId="{C6823E07-52CA-42BB-910F-6BFC88CFA502}" type="parTrans" cxnId="{1F889D34-29DE-41F5-B244-DCE9B1CE7FE9}">
      <dgm:prSet/>
      <dgm:spPr/>
      <dgm:t>
        <a:bodyPr/>
        <a:lstStyle/>
        <a:p>
          <a:endParaRPr lang="en-US"/>
        </a:p>
      </dgm:t>
    </dgm:pt>
    <dgm:pt modelId="{0ECE9C92-0F63-49EE-A069-F87F60E5EA16}" type="sibTrans" cxnId="{1F889D34-29DE-41F5-B244-DCE9B1CE7FE9}">
      <dgm:prSet/>
      <dgm:spPr/>
      <dgm:t>
        <a:bodyPr/>
        <a:lstStyle/>
        <a:p>
          <a:endParaRPr lang="en-US"/>
        </a:p>
      </dgm:t>
    </dgm:pt>
    <dgm:pt modelId="{5A9E8567-181B-4C7A-95DD-C2EFA59FC260}">
      <dgm:prSet/>
      <dgm:spPr/>
      <dgm:t>
        <a:bodyPr/>
        <a:lstStyle/>
        <a:p>
          <a:r>
            <a:rPr lang="en-US" altLang="en-US" dirty="0" smtClean="0"/>
            <a:t>Individual instruction used in high-level language to understand</a:t>
          </a:r>
          <a:endParaRPr lang="he-IL" altLang="en-US" dirty="0" smtClean="0"/>
        </a:p>
      </dgm:t>
    </dgm:pt>
    <dgm:pt modelId="{0A4C3E04-E691-407D-AA5F-2DA466C7637A}" type="parTrans" cxnId="{BCCBB4A5-18A2-4A50-A9F2-81BCB859C5BB}">
      <dgm:prSet/>
      <dgm:spPr/>
      <dgm:t>
        <a:bodyPr/>
        <a:lstStyle/>
        <a:p>
          <a:endParaRPr lang="en-US"/>
        </a:p>
      </dgm:t>
    </dgm:pt>
    <dgm:pt modelId="{C1EF9495-3940-479F-B9EC-2E1929553E3E}" type="sibTrans" cxnId="{BCCBB4A5-18A2-4A50-A9F2-81BCB859C5BB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5221F-C3E9-40FA-8C7E-26EE5E03A812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67A1F-0431-4BAB-A14F-65B71945F541}" type="pres">
      <dgm:prSet presAssocID="{EE118F8A-DC39-495E-ACB4-FAA5369511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E1EEF-C87F-4A46-ABF4-CFFA91BA30AE}" type="pres">
      <dgm:prSet presAssocID="{EE118F8A-DC39-495E-ACB4-FAA5369511D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950FF-344E-46BB-A80C-2DE35EB46E01}" type="pres">
      <dgm:prSet presAssocID="{76AF3E74-932C-469B-AA85-769675DBFC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F6EC0-A2BB-4121-A681-0E518273D73C}" type="pres">
      <dgm:prSet presAssocID="{76AF3E74-932C-469B-AA85-769675DBFC1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DCF76F-C658-4649-A253-E6A7BC9D3946}" type="presOf" srcId="{BD56B864-CED8-43A4-9CF4-821D86449EA8}" destId="{F9E5221F-C3E9-40FA-8C7E-26EE5E03A812}" srcOrd="0" destOrd="0" presId="urn:microsoft.com/office/officeart/2005/8/layout/vList2"/>
    <dgm:cxn modelId="{05FD59B2-F591-469F-B078-3DBD47840EE9}" type="presOf" srcId="{EDB0E880-3772-45AF-A6F0-CC990868395C}" destId="{F9E5221F-C3E9-40FA-8C7E-26EE5E03A812}" srcOrd="0" destOrd="1" presId="urn:microsoft.com/office/officeart/2005/8/layout/vList2"/>
    <dgm:cxn modelId="{2FFD0FBA-5DE0-4376-A0B3-6DAE8B978A75}" type="presOf" srcId="{76AF3E74-932C-469B-AA85-769675DBFC17}" destId="{5A8950FF-344E-46BB-A80C-2DE35EB46E01}" srcOrd="0" destOrd="0" presId="urn:microsoft.com/office/officeart/2005/8/layout/vList2"/>
    <dgm:cxn modelId="{B6B0CD14-1258-4689-BB7F-F9AFF3FF1970}" type="presOf" srcId="{C111C18A-FD96-4E63-821A-54D70D8DC65F}" destId="{E75D4F1A-E54E-4DDB-A374-BC9037A6551C}" srcOrd="0" destOrd="0" presId="urn:microsoft.com/office/officeart/2005/8/layout/vList2"/>
    <dgm:cxn modelId="{63DB7677-D0C5-4DE8-A3E3-4876D2D80CCF}" type="presOf" srcId="{7851C50A-B076-4559-B6E0-078725FFDD44}" destId="{20DE1EEF-C87F-4A46-ABF4-CFFA91BA30AE}" srcOrd="0" destOrd="1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07CB7DF1-3292-42DB-B0B5-1CCC9755280C}" srcId="{90119837-5B71-4D44-BB01-DB0B084933C8}" destId="{76AF3E74-932C-469B-AA85-769675DBFC17}" srcOrd="2" destOrd="0" parTransId="{210F4DFA-159A-4BB7-A902-6195E78E84D4}" sibTransId="{F836C4C8-8A1F-47FA-A9C1-BF7C5D319EF5}"/>
    <dgm:cxn modelId="{BD8143AB-71AC-4824-8050-BB8F5E04C9FD}" srcId="{EE118F8A-DC39-495E-ACB4-FAA5369511D6}" destId="{7851C50A-B076-4559-B6E0-078725FFDD44}" srcOrd="1" destOrd="0" parTransId="{751CAC7A-DDA5-4E42-908C-747CB883F92D}" sibTransId="{9A823472-C1FA-45C1-99E0-CB5626B48374}"/>
    <dgm:cxn modelId="{CB6AEDCB-FFA3-4613-8B3D-8076F082446F}" type="presOf" srcId="{D6069F3A-EEB1-4ECC-9550-2EBA247A4A6E}" destId="{20DE1EEF-C87F-4A46-ABF4-CFFA91BA30AE}" srcOrd="0" destOrd="0" presId="urn:microsoft.com/office/officeart/2005/8/layout/vList2"/>
    <dgm:cxn modelId="{1E5CDBFC-1FF8-4F46-87CA-1244E2A08DFC}" srcId="{C111C18A-FD96-4E63-821A-54D70D8DC65F}" destId="{BD56B864-CED8-43A4-9CF4-821D86449EA8}" srcOrd="0" destOrd="0" parTransId="{56D439D9-87ED-4C32-B339-10AE9FFBB49C}" sibTransId="{57E377E7-09AE-423B-9E6E-E3F622906BB0}"/>
    <dgm:cxn modelId="{B6679C3B-C6EE-4E7B-8982-BC577F12B372}" srcId="{C111C18A-FD96-4E63-821A-54D70D8DC65F}" destId="{EDB0E880-3772-45AF-A6F0-CC990868395C}" srcOrd="1" destOrd="0" parTransId="{A4B93FE0-0B04-4E27-9B5B-DB8BAC63E2ED}" sibTransId="{D5CF50CA-3432-4FE5-BDDF-4F552099F34F}"/>
    <dgm:cxn modelId="{FDC4A223-CACB-4B00-91B2-2B8147348C5D}" srcId="{90119837-5B71-4D44-BB01-DB0B084933C8}" destId="{EE118F8A-DC39-495E-ACB4-FAA5369511D6}" srcOrd="1" destOrd="0" parTransId="{71E7122F-CDD6-4ED1-BCB3-191F291AB41C}" sibTransId="{4BE07DF9-67BC-4BC9-A6A4-76C734AD8081}"/>
    <dgm:cxn modelId="{1F889D34-29DE-41F5-B244-DCE9B1CE7FE9}" srcId="{EE118F8A-DC39-495E-ACB4-FAA5369511D6}" destId="{D6069F3A-EEB1-4ECC-9550-2EBA247A4A6E}" srcOrd="0" destOrd="0" parTransId="{C6823E07-52CA-42BB-910F-6BFC88CFA502}" sibTransId="{0ECE9C92-0F63-49EE-A069-F87F60E5EA16}"/>
    <dgm:cxn modelId="{86678223-F477-4158-A79F-C9F3C6364EDC}" type="presOf" srcId="{90119837-5B71-4D44-BB01-DB0B084933C8}" destId="{ED5DCCC5-BCA8-4491-AA37-BAF153ECA184}" srcOrd="0" destOrd="0" presId="urn:microsoft.com/office/officeart/2005/8/layout/vList2"/>
    <dgm:cxn modelId="{BCCBB4A5-18A2-4A50-A9F2-81BCB859C5BB}" srcId="{76AF3E74-932C-469B-AA85-769675DBFC17}" destId="{5A9E8567-181B-4C7A-95DD-C2EFA59FC260}" srcOrd="0" destOrd="0" parTransId="{0A4C3E04-E691-407D-AA5F-2DA466C7637A}" sibTransId="{C1EF9495-3940-479F-B9EC-2E1929553E3E}"/>
    <dgm:cxn modelId="{4364DD0A-EF93-4FA3-BA24-AF86482250FB}" type="presOf" srcId="{5A9E8567-181B-4C7A-95DD-C2EFA59FC260}" destId="{9E6F6EC0-A2BB-4121-A681-0E518273D73C}" srcOrd="0" destOrd="0" presId="urn:microsoft.com/office/officeart/2005/8/layout/vList2"/>
    <dgm:cxn modelId="{427F4FD9-967C-4CF3-B4AA-8DA0DE8EA3F6}" type="presOf" srcId="{EE118F8A-DC39-495E-ACB4-FAA5369511D6}" destId="{33067A1F-0431-4BAB-A14F-65B71945F541}" srcOrd="0" destOrd="0" presId="urn:microsoft.com/office/officeart/2005/8/layout/vList2"/>
    <dgm:cxn modelId="{55E8D633-C3B0-4F54-8D94-448546C70BB4}" type="presParOf" srcId="{ED5DCCC5-BCA8-4491-AA37-BAF153ECA184}" destId="{E75D4F1A-E54E-4DDB-A374-BC9037A6551C}" srcOrd="0" destOrd="0" presId="urn:microsoft.com/office/officeart/2005/8/layout/vList2"/>
    <dgm:cxn modelId="{93ECC37B-E055-4505-B9F8-7EB457A2567C}" type="presParOf" srcId="{ED5DCCC5-BCA8-4491-AA37-BAF153ECA184}" destId="{F9E5221F-C3E9-40FA-8C7E-26EE5E03A812}" srcOrd="1" destOrd="0" presId="urn:microsoft.com/office/officeart/2005/8/layout/vList2"/>
    <dgm:cxn modelId="{1229AD83-5227-42A3-A943-3387037358C1}" type="presParOf" srcId="{ED5DCCC5-BCA8-4491-AA37-BAF153ECA184}" destId="{33067A1F-0431-4BAB-A14F-65B71945F541}" srcOrd="2" destOrd="0" presId="urn:microsoft.com/office/officeart/2005/8/layout/vList2"/>
    <dgm:cxn modelId="{2A27B3A3-5740-477C-8BCD-930A634F8013}" type="presParOf" srcId="{ED5DCCC5-BCA8-4491-AA37-BAF153ECA184}" destId="{20DE1EEF-C87F-4A46-ABF4-CFFA91BA30AE}" srcOrd="3" destOrd="0" presId="urn:microsoft.com/office/officeart/2005/8/layout/vList2"/>
    <dgm:cxn modelId="{4ED5C0B8-6215-4A97-B113-43680D3831DA}" type="presParOf" srcId="{ED5DCCC5-BCA8-4491-AA37-BAF153ECA184}" destId="{5A8950FF-344E-46BB-A80C-2DE35EB46E01}" srcOrd="4" destOrd="0" presId="urn:microsoft.com/office/officeart/2005/8/layout/vList2"/>
    <dgm:cxn modelId="{563F9E46-374B-41CB-AC50-D6EBD6B6E902}" type="presParOf" srcId="{ED5DCCC5-BCA8-4491-AA37-BAF153ECA184}" destId="{9E6F6EC0-A2BB-4121-A681-0E518273D73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AF3E74-932C-469B-AA85-769675DBFC17}">
      <dgm:prSet/>
      <dgm:spPr/>
      <dgm:t>
        <a:bodyPr/>
        <a:lstStyle/>
        <a:p>
          <a:r>
            <a:rPr lang="en-US" altLang="en-US" u="none" dirty="0" smtClean="0"/>
            <a:t>Semantics</a:t>
          </a:r>
          <a:endParaRPr lang="he-IL" altLang="en-US" u="none" dirty="0" smtClean="0"/>
        </a:p>
      </dgm:t>
    </dgm:pt>
    <dgm:pt modelId="{210F4DFA-159A-4BB7-A902-6195E78E84D4}" type="parTrans" cxnId="{07CB7DF1-3292-42DB-B0B5-1CCC9755280C}">
      <dgm:prSet/>
      <dgm:spPr/>
      <dgm:t>
        <a:bodyPr/>
        <a:lstStyle/>
        <a:p>
          <a:endParaRPr lang="en-US"/>
        </a:p>
      </dgm:t>
    </dgm:pt>
    <dgm:pt modelId="{F836C4C8-8A1F-47FA-A9C1-BF7C5D319EF5}" type="sibTrans" cxnId="{07CB7DF1-3292-42DB-B0B5-1CCC9755280C}">
      <dgm:prSet/>
      <dgm:spPr/>
      <dgm:t>
        <a:bodyPr/>
        <a:lstStyle/>
        <a:p>
          <a:endParaRPr lang="en-US"/>
        </a:p>
      </dgm:t>
    </dgm:pt>
    <dgm:pt modelId="{86139833-D58C-46AF-8D45-BFFF7C846698}">
      <dgm:prSet/>
      <dgm:spPr/>
      <dgm:t>
        <a:bodyPr/>
        <a:lstStyle/>
        <a:p>
          <a:r>
            <a:rPr lang="en-US" altLang="en-US" dirty="0" smtClean="0"/>
            <a:t>Set of rules to be followed when writing program</a:t>
          </a:r>
        </a:p>
      </dgm:t>
    </dgm:pt>
    <dgm:pt modelId="{49A3ACD4-2ACD-44F5-B667-80DB645A1E01}">
      <dgm:prSet/>
      <dgm:spPr/>
      <dgm:t>
        <a:bodyPr/>
        <a:lstStyle/>
        <a:p>
          <a:r>
            <a:rPr lang="en-US" altLang="en-US" u="none" dirty="0" smtClean="0"/>
            <a:t>Syntax</a:t>
          </a:r>
        </a:p>
      </dgm:t>
    </dgm:pt>
    <dgm:pt modelId="{50A70A62-70D3-4BF5-B056-4D56A34CAC71}" type="sibTrans" cxnId="{E9D486A4-95E5-4F91-AC98-2AF743BC68D4}">
      <dgm:prSet/>
      <dgm:spPr/>
      <dgm:t>
        <a:bodyPr/>
        <a:lstStyle/>
        <a:p>
          <a:endParaRPr lang="en-US"/>
        </a:p>
      </dgm:t>
    </dgm:pt>
    <dgm:pt modelId="{ABE2A7EF-5416-43DA-8D93-B103B83391DE}" type="parTrans" cxnId="{E9D486A4-95E5-4F91-AC98-2AF743BC68D4}">
      <dgm:prSet/>
      <dgm:spPr/>
      <dgm:t>
        <a:bodyPr/>
        <a:lstStyle/>
        <a:p>
          <a:endParaRPr lang="en-US"/>
        </a:p>
      </dgm:t>
    </dgm:pt>
    <dgm:pt modelId="{51E07BE1-9C34-4BF9-92B2-B35F1D20F078}" type="sibTrans" cxnId="{AD79E8C5-2B9B-498D-9643-0843B093410E}">
      <dgm:prSet/>
      <dgm:spPr/>
      <dgm:t>
        <a:bodyPr/>
        <a:lstStyle/>
        <a:p>
          <a:endParaRPr lang="en-US"/>
        </a:p>
      </dgm:t>
    </dgm:pt>
    <dgm:pt modelId="{8C06FCB7-C694-4BAC-866C-880D7E3E8872}" type="parTrans" cxnId="{AD79E8C5-2B9B-498D-9643-0843B093410E}">
      <dgm:prSet/>
      <dgm:spPr/>
      <dgm:t>
        <a:bodyPr/>
        <a:lstStyle/>
        <a:p>
          <a:endParaRPr lang="en-US"/>
        </a:p>
      </dgm:t>
    </dgm:pt>
    <dgm:pt modelId="{ADAFA1B2-CBBE-4639-B7E0-D70C4E993326}">
      <dgm:prSet/>
      <dgm:spPr/>
      <dgm:t>
        <a:bodyPr/>
        <a:lstStyle/>
        <a:p>
          <a:r>
            <a:rPr lang="en-US" altLang="en-US" u="none" dirty="0" smtClean="0"/>
            <a:t>Run-Time</a:t>
          </a:r>
          <a:endParaRPr lang="he-IL" altLang="en-US" u="none" dirty="0" smtClean="0"/>
        </a:p>
      </dgm:t>
    </dgm:pt>
    <dgm:pt modelId="{2ABDD86D-8964-4CE0-A82D-BCB1C50A0B79}" type="parTrans" cxnId="{C7B7E958-4DBD-4B2B-A3F5-3C7F739DEFD2}">
      <dgm:prSet/>
      <dgm:spPr/>
    </dgm:pt>
    <dgm:pt modelId="{4DD353DE-97B6-44E2-BCBF-CAD57F427161}" type="sibTrans" cxnId="{C7B7E958-4DBD-4B2B-A3F5-3C7F739DEFD2}">
      <dgm:prSet/>
      <dgm:spPr/>
    </dgm:pt>
    <dgm:pt modelId="{BDF2AD5C-0FE3-498D-B5CD-47B7A88BE885}">
      <dgm:prSet/>
      <dgm:spPr/>
      <dgm:t>
        <a:bodyPr/>
        <a:lstStyle/>
        <a:p>
          <a:r>
            <a:rPr lang="en-US" b="0" i="0" dirty="0" smtClean="0"/>
            <a:t>Error in logic or arithmetic</a:t>
          </a:r>
          <a:endParaRPr lang="he-IL" altLang="en-US" u="none" dirty="0" smtClean="0"/>
        </a:p>
      </dgm:t>
    </dgm:pt>
    <dgm:pt modelId="{040F661D-8B04-4071-A439-6732E1148397}" type="parTrans" cxnId="{FDB925C9-4B5F-4A6B-9EA0-2E26D73D078D}">
      <dgm:prSet/>
      <dgm:spPr/>
    </dgm:pt>
    <dgm:pt modelId="{AEB3C1A2-B2F7-432F-91C1-391041242054}" type="sibTrans" cxnId="{FDB925C9-4B5F-4A6B-9EA0-2E26D73D078D}">
      <dgm:prSet/>
      <dgm:spPr/>
    </dgm:pt>
    <dgm:pt modelId="{E0200D33-5BD3-43C1-B5CB-76D019E34971}">
      <dgm:prSet/>
      <dgm:spPr/>
      <dgm:t>
        <a:bodyPr/>
        <a:lstStyle/>
        <a:p>
          <a:r>
            <a:rPr lang="en-US" b="0" i="0" dirty="0" smtClean="0"/>
            <a:t>In error that occurs while a program is running</a:t>
          </a:r>
          <a:endParaRPr lang="he-IL" altLang="en-US" u="none" dirty="0" smtClean="0"/>
        </a:p>
      </dgm:t>
    </dgm:pt>
    <dgm:pt modelId="{27E02FDC-DC75-4D63-9F0D-D11114608ADA}" type="parTrans" cxnId="{1C094182-2FFC-496F-8EE0-F782230DD177}">
      <dgm:prSet/>
      <dgm:spPr/>
    </dgm:pt>
    <dgm:pt modelId="{9C968B0C-09DB-4359-9E62-30395B1DE388}" type="sibTrans" cxnId="{1C094182-2FFC-496F-8EE0-F782230DD177}">
      <dgm:prSet/>
      <dgm:spPr/>
    </dgm:pt>
    <dgm:pt modelId="{46F7091F-BF32-4595-973F-5248F4DB0312}">
      <dgm:prSet/>
      <dgm:spPr/>
      <dgm:t>
        <a:bodyPr/>
        <a:lstStyle/>
        <a:p>
          <a:r>
            <a:rPr lang="en-US" altLang="en-US" u="none" dirty="0" smtClean="0"/>
            <a:t>It is related to Semantics of the code detected in running the code</a:t>
          </a:r>
          <a:endParaRPr lang="he-IL" altLang="en-US" u="none" dirty="0" smtClean="0"/>
        </a:p>
      </dgm:t>
    </dgm:pt>
    <dgm:pt modelId="{471FD2FD-6B64-4347-9B1D-CFF32A2B71F5}" type="parTrans" cxnId="{038DBAF2-B9C5-49D6-BB9D-4ED127F6369D}">
      <dgm:prSet/>
      <dgm:spPr/>
    </dgm:pt>
    <dgm:pt modelId="{A16C295D-1460-4CBD-B5DB-EA6EEDD7A57A}" type="sibTrans" cxnId="{038DBAF2-B9C5-49D6-BB9D-4ED127F6369D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52BBD9-C9C8-4813-939D-EB991F53D662}" type="pres">
      <dgm:prSet presAssocID="{49A3ACD4-2ACD-44F5-B667-80DB645A1E01}" presName="parentText" presStyleLbl="node1" presStyleIdx="0" presStyleCnt="3" custLinFactNeighborY="140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3B564-FD05-4D4A-8F56-C4428C6DB050}" type="pres">
      <dgm:prSet presAssocID="{49A3ACD4-2ACD-44F5-B667-80DB645A1E0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950FF-344E-46BB-A80C-2DE35EB46E01}" type="pres">
      <dgm:prSet presAssocID="{76AF3E74-932C-469B-AA85-769675DBFC1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F6EC0-A2BB-4121-A681-0E518273D73C}" type="pres">
      <dgm:prSet presAssocID="{76AF3E74-932C-469B-AA85-769675DBFC1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DF191-F3AD-40C4-9466-C42A0A1B61CE}" type="pres">
      <dgm:prSet presAssocID="{ADAFA1B2-CBBE-4639-B7E0-D70C4E99332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A885E-1CB3-4A94-A099-6E0CCAA3130B}" type="pres">
      <dgm:prSet presAssocID="{ADAFA1B2-CBBE-4639-B7E0-D70C4E99332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B925C9-4B5F-4A6B-9EA0-2E26D73D078D}" srcId="{76AF3E74-932C-469B-AA85-769675DBFC17}" destId="{BDF2AD5C-0FE3-498D-B5CD-47B7A88BE885}" srcOrd="0" destOrd="0" parTransId="{040F661D-8B04-4071-A439-6732E1148397}" sibTransId="{AEB3C1A2-B2F7-432F-91C1-391041242054}"/>
    <dgm:cxn modelId="{AC687781-765D-4BF1-A609-5C78FA817386}" type="presOf" srcId="{86139833-D58C-46AF-8D45-BFFF7C846698}" destId="{6A23B564-FD05-4D4A-8F56-C4428C6DB050}" srcOrd="0" destOrd="0" presId="urn:microsoft.com/office/officeart/2005/8/layout/vList2"/>
    <dgm:cxn modelId="{C7B7E958-4DBD-4B2B-A3F5-3C7F739DEFD2}" srcId="{90119837-5B71-4D44-BB01-DB0B084933C8}" destId="{ADAFA1B2-CBBE-4639-B7E0-D70C4E993326}" srcOrd="2" destOrd="0" parTransId="{2ABDD86D-8964-4CE0-A82D-BCB1C50A0B79}" sibTransId="{4DD353DE-97B6-44E2-BCBF-CAD57F427161}"/>
    <dgm:cxn modelId="{A6B0B053-C0C7-4B46-80F1-7671714EF0D7}" type="presOf" srcId="{76AF3E74-932C-469B-AA85-769675DBFC17}" destId="{5A8950FF-344E-46BB-A80C-2DE35EB46E01}" srcOrd="0" destOrd="0" presId="urn:microsoft.com/office/officeart/2005/8/layout/vList2"/>
    <dgm:cxn modelId="{07CB7DF1-3292-42DB-B0B5-1CCC9755280C}" srcId="{90119837-5B71-4D44-BB01-DB0B084933C8}" destId="{76AF3E74-932C-469B-AA85-769675DBFC17}" srcOrd="1" destOrd="0" parTransId="{210F4DFA-159A-4BB7-A902-6195E78E84D4}" sibTransId="{F836C4C8-8A1F-47FA-A9C1-BF7C5D319EF5}"/>
    <dgm:cxn modelId="{E294EA72-724B-45B3-A0CA-EB51D9E7311E}" type="presOf" srcId="{BDF2AD5C-0FE3-498D-B5CD-47B7A88BE885}" destId="{9E6F6EC0-A2BB-4121-A681-0E518273D73C}" srcOrd="0" destOrd="0" presId="urn:microsoft.com/office/officeart/2005/8/layout/vList2"/>
    <dgm:cxn modelId="{038DBAF2-B9C5-49D6-BB9D-4ED127F6369D}" srcId="{ADAFA1B2-CBBE-4639-B7E0-D70C4E993326}" destId="{46F7091F-BF32-4595-973F-5248F4DB0312}" srcOrd="1" destOrd="0" parTransId="{471FD2FD-6B64-4347-9B1D-CFF32A2B71F5}" sibTransId="{A16C295D-1460-4CBD-B5DB-EA6EEDD7A57A}"/>
    <dgm:cxn modelId="{234FB90F-391E-478E-A6EF-D9F7367AC287}" type="presOf" srcId="{46F7091F-BF32-4595-973F-5248F4DB0312}" destId="{8E3A885E-1CB3-4A94-A099-6E0CCAA3130B}" srcOrd="0" destOrd="1" presId="urn:microsoft.com/office/officeart/2005/8/layout/vList2"/>
    <dgm:cxn modelId="{1C094182-2FFC-496F-8EE0-F782230DD177}" srcId="{ADAFA1B2-CBBE-4639-B7E0-D70C4E993326}" destId="{E0200D33-5BD3-43C1-B5CB-76D019E34971}" srcOrd="0" destOrd="0" parTransId="{27E02FDC-DC75-4D63-9F0D-D11114608ADA}" sibTransId="{9C968B0C-09DB-4359-9E62-30395B1DE388}"/>
    <dgm:cxn modelId="{0BE0529E-15CD-43E7-8C97-B25D5FBF9A03}" type="presOf" srcId="{49A3ACD4-2ACD-44F5-B667-80DB645A1E01}" destId="{1652BBD9-C9C8-4813-939D-EB991F53D662}" srcOrd="0" destOrd="0" presId="urn:microsoft.com/office/officeart/2005/8/layout/vList2"/>
    <dgm:cxn modelId="{B1013178-913C-43B4-82FB-A3B103D5F77A}" type="presOf" srcId="{90119837-5B71-4D44-BB01-DB0B084933C8}" destId="{ED5DCCC5-BCA8-4491-AA37-BAF153ECA184}" srcOrd="0" destOrd="0" presId="urn:microsoft.com/office/officeart/2005/8/layout/vList2"/>
    <dgm:cxn modelId="{3EAF5788-F898-49EE-9DE9-53787F2CA59F}" type="presOf" srcId="{E0200D33-5BD3-43C1-B5CB-76D019E34971}" destId="{8E3A885E-1CB3-4A94-A099-6E0CCAA3130B}" srcOrd="0" destOrd="0" presId="urn:microsoft.com/office/officeart/2005/8/layout/vList2"/>
    <dgm:cxn modelId="{AD79E8C5-2B9B-498D-9643-0843B093410E}" srcId="{49A3ACD4-2ACD-44F5-B667-80DB645A1E01}" destId="{86139833-D58C-46AF-8D45-BFFF7C846698}" srcOrd="0" destOrd="0" parTransId="{8C06FCB7-C694-4BAC-866C-880D7E3E8872}" sibTransId="{51E07BE1-9C34-4BF9-92B2-B35F1D20F078}"/>
    <dgm:cxn modelId="{8B967FF5-64FB-472F-8630-76D21C22305A}" type="presOf" srcId="{ADAFA1B2-CBBE-4639-B7E0-D70C4E993326}" destId="{AA6DF191-F3AD-40C4-9466-C42A0A1B61CE}" srcOrd="0" destOrd="0" presId="urn:microsoft.com/office/officeart/2005/8/layout/vList2"/>
    <dgm:cxn modelId="{E9D486A4-95E5-4F91-AC98-2AF743BC68D4}" srcId="{90119837-5B71-4D44-BB01-DB0B084933C8}" destId="{49A3ACD4-2ACD-44F5-B667-80DB645A1E01}" srcOrd="0" destOrd="0" parTransId="{ABE2A7EF-5416-43DA-8D93-B103B83391DE}" sibTransId="{50A70A62-70D3-4BF5-B056-4D56A34CAC71}"/>
    <dgm:cxn modelId="{11BA7967-0717-460D-AD13-E63272E6C708}" type="presParOf" srcId="{ED5DCCC5-BCA8-4491-AA37-BAF153ECA184}" destId="{1652BBD9-C9C8-4813-939D-EB991F53D662}" srcOrd="0" destOrd="0" presId="urn:microsoft.com/office/officeart/2005/8/layout/vList2"/>
    <dgm:cxn modelId="{FA08CC05-77E3-4424-9A61-4E84DB66056A}" type="presParOf" srcId="{ED5DCCC5-BCA8-4491-AA37-BAF153ECA184}" destId="{6A23B564-FD05-4D4A-8F56-C4428C6DB050}" srcOrd="1" destOrd="0" presId="urn:microsoft.com/office/officeart/2005/8/layout/vList2"/>
    <dgm:cxn modelId="{0A929C3F-A63C-4451-98D8-7F79BFA1869C}" type="presParOf" srcId="{ED5DCCC5-BCA8-4491-AA37-BAF153ECA184}" destId="{5A8950FF-344E-46BB-A80C-2DE35EB46E01}" srcOrd="2" destOrd="0" presId="urn:microsoft.com/office/officeart/2005/8/layout/vList2"/>
    <dgm:cxn modelId="{F17F57A0-BD08-4942-9D77-64CC6B136F83}" type="presParOf" srcId="{ED5DCCC5-BCA8-4491-AA37-BAF153ECA184}" destId="{9E6F6EC0-A2BB-4121-A681-0E518273D73C}" srcOrd="3" destOrd="0" presId="urn:microsoft.com/office/officeart/2005/8/layout/vList2"/>
    <dgm:cxn modelId="{FC330EAC-23EA-415F-A491-12B3F33D3DE8}" type="presParOf" srcId="{ED5DCCC5-BCA8-4491-AA37-BAF153ECA184}" destId="{AA6DF191-F3AD-40C4-9466-C42A0A1B61CE}" srcOrd="4" destOrd="0" presId="urn:microsoft.com/office/officeart/2005/8/layout/vList2"/>
    <dgm:cxn modelId="{642C2624-99DA-4BB6-BE1C-E65DF108EF91}" type="presParOf" srcId="{ED5DCCC5-BCA8-4491-AA37-BAF153ECA184}" destId="{8E3A885E-1CB3-4A94-A099-6E0CCAA3130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CC19281-F111-439E-A64B-9B4858095B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969BFA-8773-4946-AB52-349ECCADD50C}">
      <dgm:prSet phldrT="[Text]" custT="1"/>
      <dgm:spPr/>
      <dgm:t>
        <a:bodyPr/>
        <a:lstStyle/>
        <a:p>
          <a:r>
            <a:rPr lang="en-US" sz="1800" dirty="0" smtClean="0"/>
            <a:t>is a statically typed, compiled, general-purpose, case-sensitive, free-form programming language that supports procedural, object-oriented, and generic programming.</a:t>
          </a:r>
          <a:endParaRPr lang="en-US" sz="1800" dirty="0"/>
        </a:p>
      </dgm:t>
    </dgm:pt>
    <dgm:pt modelId="{79810BBC-19FE-4FCC-A5E3-9E0583B257C2}" type="parTrans" cxnId="{B8D4DC9D-097E-4597-B56B-3B98ACB8ACB1}">
      <dgm:prSet/>
      <dgm:spPr/>
      <dgm:t>
        <a:bodyPr/>
        <a:lstStyle/>
        <a:p>
          <a:endParaRPr lang="en-US"/>
        </a:p>
      </dgm:t>
    </dgm:pt>
    <dgm:pt modelId="{9D90C8A2-183E-4381-A78A-B8742CD06C8C}" type="sibTrans" cxnId="{B8D4DC9D-097E-4597-B56B-3B98ACB8ACB1}">
      <dgm:prSet/>
      <dgm:spPr/>
      <dgm:t>
        <a:bodyPr/>
        <a:lstStyle/>
        <a:p>
          <a:endParaRPr lang="en-US"/>
        </a:p>
      </dgm:t>
    </dgm:pt>
    <dgm:pt modelId="{EB5DB3E9-5EC9-451A-8B8C-907CFFF3B6FB}">
      <dgm:prSet custT="1"/>
      <dgm:spPr/>
      <dgm:t>
        <a:bodyPr/>
        <a:lstStyle/>
        <a:p>
          <a:r>
            <a:rPr lang="en-US" sz="1800" dirty="0" smtClean="0"/>
            <a:t>is regarded as a middle-level language, as it comprises a combination of both high-level and low-level language features.</a:t>
          </a:r>
          <a:endParaRPr lang="en-US" sz="1800" dirty="0"/>
        </a:p>
      </dgm:t>
    </dgm:pt>
    <dgm:pt modelId="{A66390F7-404C-4801-9249-A22D6B55CC11}" type="parTrans" cxnId="{DA2187A6-5DE5-482F-9F3A-703FF786EB0B}">
      <dgm:prSet/>
      <dgm:spPr/>
      <dgm:t>
        <a:bodyPr/>
        <a:lstStyle/>
        <a:p>
          <a:endParaRPr lang="en-US"/>
        </a:p>
      </dgm:t>
    </dgm:pt>
    <dgm:pt modelId="{1A61BC3E-7D2B-4481-940C-36FE280A8EA0}" type="sibTrans" cxnId="{DA2187A6-5DE5-482F-9F3A-703FF786EB0B}">
      <dgm:prSet/>
      <dgm:spPr/>
      <dgm:t>
        <a:bodyPr/>
        <a:lstStyle/>
        <a:p>
          <a:endParaRPr lang="en-US"/>
        </a:p>
      </dgm:t>
    </dgm:pt>
    <dgm:pt modelId="{0E01D8C4-142B-4453-8FEA-287C6950FA98}">
      <dgm:prSet custT="1"/>
      <dgm:spPr/>
      <dgm:t>
        <a:bodyPr/>
        <a:lstStyle/>
        <a:p>
          <a:r>
            <a:rPr lang="en-US" sz="1800" dirty="0" smtClean="0"/>
            <a:t>was developed by Bjarne </a:t>
          </a:r>
          <a:r>
            <a:rPr lang="en-US" sz="1800" dirty="0" err="1" smtClean="0"/>
            <a:t>Stroustrup</a:t>
          </a:r>
          <a:r>
            <a:rPr lang="en-US" sz="1800" dirty="0" smtClean="0"/>
            <a:t> starting in 1979 at Bell Labs in Murray Hill, New Jersey, as an enhancement to the C language and originally named C with Classes but later it was renamed C++ in 1983.</a:t>
          </a:r>
          <a:endParaRPr lang="en-US" sz="1800" dirty="0"/>
        </a:p>
      </dgm:t>
    </dgm:pt>
    <dgm:pt modelId="{446CFDA8-8418-47E3-8539-BC08EB4BFDA5}" type="parTrans" cxnId="{2205BA32-6A24-4D20-A59F-BFC4AAC6C03B}">
      <dgm:prSet/>
      <dgm:spPr/>
      <dgm:t>
        <a:bodyPr/>
        <a:lstStyle/>
        <a:p>
          <a:endParaRPr lang="en-US"/>
        </a:p>
      </dgm:t>
    </dgm:pt>
    <dgm:pt modelId="{2DBE4AEB-8FD9-48D5-8F27-1F254D4E0A1B}" type="sibTrans" cxnId="{2205BA32-6A24-4D20-A59F-BFC4AAC6C03B}">
      <dgm:prSet/>
      <dgm:spPr/>
      <dgm:t>
        <a:bodyPr/>
        <a:lstStyle/>
        <a:p>
          <a:endParaRPr lang="en-US"/>
        </a:p>
      </dgm:t>
    </dgm:pt>
    <dgm:pt modelId="{B4FB99E4-7916-4A04-A54A-EE589F157145}">
      <dgm:prSet custT="1"/>
      <dgm:spPr/>
      <dgm:t>
        <a:bodyPr/>
        <a:lstStyle/>
        <a:p>
          <a:r>
            <a:rPr lang="en-US" sz="1800" dirty="0" smtClean="0"/>
            <a:t>is a superset of C, and that virtually any legal C program is a legal C++ program</a:t>
          </a:r>
          <a:r>
            <a:rPr lang="en-US" sz="2400" dirty="0" smtClean="0"/>
            <a:t>.</a:t>
          </a:r>
          <a:endParaRPr lang="en-US" sz="2400" dirty="0"/>
        </a:p>
      </dgm:t>
    </dgm:pt>
    <dgm:pt modelId="{EAAA8683-C3D7-401D-97AA-88981F92F549}" type="parTrans" cxnId="{FE520855-9B41-4155-8ECA-BBBD67A63985}">
      <dgm:prSet/>
      <dgm:spPr/>
      <dgm:t>
        <a:bodyPr/>
        <a:lstStyle/>
        <a:p>
          <a:endParaRPr lang="en-US"/>
        </a:p>
      </dgm:t>
    </dgm:pt>
    <dgm:pt modelId="{D93D09F8-B925-4450-9777-B145F368C4E0}" type="sibTrans" cxnId="{FE520855-9B41-4155-8ECA-BBBD67A63985}">
      <dgm:prSet/>
      <dgm:spPr/>
      <dgm:t>
        <a:bodyPr/>
        <a:lstStyle/>
        <a:p>
          <a:endParaRPr lang="en-US"/>
        </a:p>
      </dgm:t>
    </dgm:pt>
    <dgm:pt modelId="{45DAA335-DA4A-4054-B116-84BADCD0F3A0}" type="pres">
      <dgm:prSet presAssocID="{ACC19281-F111-439E-A64B-9B4858095B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4047832-A9EC-419B-BEBE-4D9B03CAC6C7}" type="pres">
      <dgm:prSet presAssocID="{ACC19281-F111-439E-A64B-9B4858095B58}" presName="Name1" presStyleCnt="0"/>
      <dgm:spPr/>
    </dgm:pt>
    <dgm:pt modelId="{BCEE63DB-6C4F-4E20-A26A-377E5CEF3D7D}" type="pres">
      <dgm:prSet presAssocID="{ACC19281-F111-439E-A64B-9B4858095B58}" presName="cycle" presStyleCnt="0"/>
      <dgm:spPr/>
    </dgm:pt>
    <dgm:pt modelId="{3BD4262E-B78D-46A9-90EF-D6244227BEBB}" type="pres">
      <dgm:prSet presAssocID="{ACC19281-F111-439E-A64B-9B4858095B58}" presName="srcNode" presStyleLbl="node1" presStyleIdx="0" presStyleCnt="4"/>
      <dgm:spPr/>
    </dgm:pt>
    <dgm:pt modelId="{5D36B7CA-6E73-46C5-91F7-715145EACB2F}" type="pres">
      <dgm:prSet presAssocID="{ACC19281-F111-439E-A64B-9B4858095B58}" presName="conn" presStyleLbl="parChTrans1D2" presStyleIdx="0" presStyleCnt="1"/>
      <dgm:spPr/>
      <dgm:t>
        <a:bodyPr/>
        <a:lstStyle/>
        <a:p>
          <a:endParaRPr lang="en-US"/>
        </a:p>
      </dgm:t>
    </dgm:pt>
    <dgm:pt modelId="{D25E8EA4-5E89-40F5-86A5-51175BFC3CD7}" type="pres">
      <dgm:prSet presAssocID="{ACC19281-F111-439E-A64B-9B4858095B58}" presName="extraNode" presStyleLbl="node1" presStyleIdx="0" presStyleCnt="4"/>
      <dgm:spPr/>
    </dgm:pt>
    <dgm:pt modelId="{F5328051-9D2A-468A-8607-436E5143E200}" type="pres">
      <dgm:prSet presAssocID="{ACC19281-F111-439E-A64B-9B4858095B58}" presName="dstNode" presStyleLbl="node1" presStyleIdx="0" presStyleCnt="4"/>
      <dgm:spPr/>
    </dgm:pt>
    <dgm:pt modelId="{199A1072-AF5E-4439-9FCE-CAE3EEE3E926}" type="pres">
      <dgm:prSet presAssocID="{3E969BFA-8773-4946-AB52-349ECCADD50C}" presName="text_1" presStyleLbl="node1" presStyleIdx="0" presStyleCnt="4" custScaleY="157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9607F-9F09-4CD5-9DF7-BE9512F239D5}" type="pres">
      <dgm:prSet presAssocID="{3E969BFA-8773-4946-AB52-349ECCADD50C}" presName="accent_1" presStyleCnt="0"/>
      <dgm:spPr/>
    </dgm:pt>
    <dgm:pt modelId="{4DB2D325-2B2B-4D08-98A4-99A647E671BA}" type="pres">
      <dgm:prSet presAssocID="{3E969BFA-8773-4946-AB52-349ECCADD50C}" presName="accentRepeatNode" presStyleLbl="solidFgAcc1" presStyleIdx="0" presStyleCnt="4"/>
      <dgm:spPr/>
    </dgm:pt>
    <dgm:pt modelId="{78CFD550-247F-4346-9090-475451B9785E}" type="pres">
      <dgm:prSet presAssocID="{EB5DB3E9-5EC9-451A-8B8C-907CFFF3B6F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822D4-495C-47EB-97B7-01C5BF9447F6}" type="pres">
      <dgm:prSet presAssocID="{EB5DB3E9-5EC9-451A-8B8C-907CFFF3B6FB}" presName="accent_2" presStyleCnt="0"/>
      <dgm:spPr/>
    </dgm:pt>
    <dgm:pt modelId="{A0E8122E-99BC-4305-90A8-312AC5BC4753}" type="pres">
      <dgm:prSet presAssocID="{EB5DB3E9-5EC9-451A-8B8C-907CFFF3B6FB}" presName="accentRepeatNode" presStyleLbl="solidFgAcc1" presStyleIdx="1" presStyleCnt="4"/>
      <dgm:spPr/>
    </dgm:pt>
    <dgm:pt modelId="{A80757D0-282E-46A7-9CBF-A939796122E5}" type="pres">
      <dgm:prSet presAssocID="{0E01D8C4-142B-4453-8FEA-287C6950FA98}" presName="text_3" presStyleLbl="node1" presStyleIdx="2" presStyleCnt="4" custScaleY="150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DBBF7-A3C7-4B5D-B985-5ED126E44B4C}" type="pres">
      <dgm:prSet presAssocID="{0E01D8C4-142B-4453-8FEA-287C6950FA98}" presName="accent_3" presStyleCnt="0"/>
      <dgm:spPr/>
    </dgm:pt>
    <dgm:pt modelId="{8F209E23-21F8-4163-BE8D-E5D2E0DE4D46}" type="pres">
      <dgm:prSet presAssocID="{0E01D8C4-142B-4453-8FEA-287C6950FA98}" presName="accentRepeatNode" presStyleLbl="solidFgAcc1" presStyleIdx="2" presStyleCnt="4"/>
      <dgm:spPr/>
    </dgm:pt>
    <dgm:pt modelId="{CF8AA413-E309-47D8-A69D-E492D14D96DA}" type="pres">
      <dgm:prSet presAssocID="{B4FB99E4-7916-4A04-A54A-EE589F15714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5B212-95A4-4E7B-9198-CE04E9E5704E}" type="pres">
      <dgm:prSet presAssocID="{B4FB99E4-7916-4A04-A54A-EE589F157145}" presName="accent_4" presStyleCnt="0"/>
      <dgm:spPr/>
    </dgm:pt>
    <dgm:pt modelId="{431629A7-CD06-4581-AB64-895FA9A87E56}" type="pres">
      <dgm:prSet presAssocID="{B4FB99E4-7916-4A04-A54A-EE589F157145}" presName="accentRepeatNode" presStyleLbl="solidFgAcc1" presStyleIdx="3" presStyleCnt="4"/>
      <dgm:spPr/>
    </dgm:pt>
  </dgm:ptLst>
  <dgm:cxnLst>
    <dgm:cxn modelId="{DA2187A6-5DE5-482F-9F3A-703FF786EB0B}" srcId="{ACC19281-F111-439E-A64B-9B4858095B58}" destId="{EB5DB3E9-5EC9-451A-8B8C-907CFFF3B6FB}" srcOrd="1" destOrd="0" parTransId="{A66390F7-404C-4801-9249-A22D6B55CC11}" sibTransId="{1A61BC3E-7D2B-4481-940C-36FE280A8EA0}"/>
    <dgm:cxn modelId="{4EBC7169-6C8B-4EF0-9B92-43639E96EEFD}" type="presOf" srcId="{3E969BFA-8773-4946-AB52-349ECCADD50C}" destId="{199A1072-AF5E-4439-9FCE-CAE3EEE3E926}" srcOrd="0" destOrd="0" presId="urn:microsoft.com/office/officeart/2008/layout/VerticalCurvedList"/>
    <dgm:cxn modelId="{1EC42AF2-A7CD-428B-A6FE-030C50D33636}" type="presOf" srcId="{B4FB99E4-7916-4A04-A54A-EE589F157145}" destId="{CF8AA413-E309-47D8-A69D-E492D14D96DA}" srcOrd="0" destOrd="0" presId="urn:microsoft.com/office/officeart/2008/layout/VerticalCurvedList"/>
    <dgm:cxn modelId="{166E843B-BB83-48DC-8C64-65ABDEC45829}" type="presOf" srcId="{EB5DB3E9-5EC9-451A-8B8C-907CFFF3B6FB}" destId="{78CFD550-247F-4346-9090-475451B9785E}" srcOrd="0" destOrd="0" presId="urn:microsoft.com/office/officeart/2008/layout/VerticalCurvedList"/>
    <dgm:cxn modelId="{900DC405-5298-4CF3-9CA1-4F78617D1BC3}" type="presOf" srcId="{0E01D8C4-142B-4453-8FEA-287C6950FA98}" destId="{A80757D0-282E-46A7-9CBF-A939796122E5}" srcOrd="0" destOrd="0" presId="urn:microsoft.com/office/officeart/2008/layout/VerticalCurvedList"/>
    <dgm:cxn modelId="{2205BA32-6A24-4D20-A59F-BFC4AAC6C03B}" srcId="{ACC19281-F111-439E-A64B-9B4858095B58}" destId="{0E01D8C4-142B-4453-8FEA-287C6950FA98}" srcOrd="2" destOrd="0" parTransId="{446CFDA8-8418-47E3-8539-BC08EB4BFDA5}" sibTransId="{2DBE4AEB-8FD9-48D5-8F27-1F254D4E0A1B}"/>
    <dgm:cxn modelId="{C633CF91-7F1A-46AD-971E-7351BA80FE84}" type="presOf" srcId="{9D90C8A2-183E-4381-A78A-B8742CD06C8C}" destId="{5D36B7CA-6E73-46C5-91F7-715145EACB2F}" srcOrd="0" destOrd="0" presId="urn:microsoft.com/office/officeart/2008/layout/VerticalCurvedList"/>
    <dgm:cxn modelId="{FA9B7100-C27F-48DD-924F-A865F5EB9CA6}" type="presOf" srcId="{ACC19281-F111-439E-A64B-9B4858095B58}" destId="{45DAA335-DA4A-4054-B116-84BADCD0F3A0}" srcOrd="0" destOrd="0" presId="urn:microsoft.com/office/officeart/2008/layout/VerticalCurvedList"/>
    <dgm:cxn modelId="{B8D4DC9D-097E-4597-B56B-3B98ACB8ACB1}" srcId="{ACC19281-F111-439E-A64B-9B4858095B58}" destId="{3E969BFA-8773-4946-AB52-349ECCADD50C}" srcOrd="0" destOrd="0" parTransId="{79810BBC-19FE-4FCC-A5E3-9E0583B257C2}" sibTransId="{9D90C8A2-183E-4381-A78A-B8742CD06C8C}"/>
    <dgm:cxn modelId="{FE520855-9B41-4155-8ECA-BBBD67A63985}" srcId="{ACC19281-F111-439E-A64B-9B4858095B58}" destId="{B4FB99E4-7916-4A04-A54A-EE589F157145}" srcOrd="3" destOrd="0" parTransId="{EAAA8683-C3D7-401D-97AA-88981F92F549}" sibTransId="{D93D09F8-B925-4450-9777-B145F368C4E0}"/>
    <dgm:cxn modelId="{7D6DC582-48AC-418F-BDEE-F4EB99B65860}" type="presParOf" srcId="{45DAA335-DA4A-4054-B116-84BADCD0F3A0}" destId="{C4047832-A9EC-419B-BEBE-4D9B03CAC6C7}" srcOrd="0" destOrd="0" presId="urn:microsoft.com/office/officeart/2008/layout/VerticalCurvedList"/>
    <dgm:cxn modelId="{2BFCE215-7EC5-4883-BD74-CE609D5205F7}" type="presParOf" srcId="{C4047832-A9EC-419B-BEBE-4D9B03CAC6C7}" destId="{BCEE63DB-6C4F-4E20-A26A-377E5CEF3D7D}" srcOrd="0" destOrd="0" presId="urn:microsoft.com/office/officeart/2008/layout/VerticalCurvedList"/>
    <dgm:cxn modelId="{49374BA6-F125-4CD2-B94B-B975EB9A4E68}" type="presParOf" srcId="{BCEE63DB-6C4F-4E20-A26A-377E5CEF3D7D}" destId="{3BD4262E-B78D-46A9-90EF-D6244227BEBB}" srcOrd="0" destOrd="0" presId="urn:microsoft.com/office/officeart/2008/layout/VerticalCurvedList"/>
    <dgm:cxn modelId="{73A1F45C-F6C5-40ED-B8A1-1757B1D915CF}" type="presParOf" srcId="{BCEE63DB-6C4F-4E20-A26A-377E5CEF3D7D}" destId="{5D36B7CA-6E73-46C5-91F7-715145EACB2F}" srcOrd="1" destOrd="0" presId="urn:microsoft.com/office/officeart/2008/layout/VerticalCurvedList"/>
    <dgm:cxn modelId="{7DE5169A-9C88-49AF-A20E-768BD93259A0}" type="presParOf" srcId="{BCEE63DB-6C4F-4E20-A26A-377E5CEF3D7D}" destId="{D25E8EA4-5E89-40F5-86A5-51175BFC3CD7}" srcOrd="2" destOrd="0" presId="urn:microsoft.com/office/officeart/2008/layout/VerticalCurvedList"/>
    <dgm:cxn modelId="{24035F1E-F083-4F16-8176-9B7AA89575C6}" type="presParOf" srcId="{BCEE63DB-6C4F-4E20-A26A-377E5CEF3D7D}" destId="{F5328051-9D2A-468A-8607-436E5143E200}" srcOrd="3" destOrd="0" presId="urn:microsoft.com/office/officeart/2008/layout/VerticalCurvedList"/>
    <dgm:cxn modelId="{0B1A75C5-7EC0-408C-A9A6-9AF36D761730}" type="presParOf" srcId="{C4047832-A9EC-419B-BEBE-4D9B03CAC6C7}" destId="{199A1072-AF5E-4439-9FCE-CAE3EEE3E926}" srcOrd="1" destOrd="0" presId="urn:microsoft.com/office/officeart/2008/layout/VerticalCurvedList"/>
    <dgm:cxn modelId="{0674C99C-CA78-4668-9C2B-ED245C008C82}" type="presParOf" srcId="{C4047832-A9EC-419B-BEBE-4D9B03CAC6C7}" destId="{9759607F-9F09-4CD5-9DF7-BE9512F239D5}" srcOrd="2" destOrd="0" presId="urn:microsoft.com/office/officeart/2008/layout/VerticalCurvedList"/>
    <dgm:cxn modelId="{8F52064E-5A94-44D7-8919-D3164E7D0067}" type="presParOf" srcId="{9759607F-9F09-4CD5-9DF7-BE9512F239D5}" destId="{4DB2D325-2B2B-4D08-98A4-99A647E671BA}" srcOrd="0" destOrd="0" presId="urn:microsoft.com/office/officeart/2008/layout/VerticalCurvedList"/>
    <dgm:cxn modelId="{F92377B2-6526-4BF0-8C25-AB9072CE5D84}" type="presParOf" srcId="{C4047832-A9EC-419B-BEBE-4D9B03CAC6C7}" destId="{78CFD550-247F-4346-9090-475451B9785E}" srcOrd="3" destOrd="0" presId="urn:microsoft.com/office/officeart/2008/layout/VerticalCurvedList"/>
    <dgm:cxn modelId="{81AA587E-67B5-4D8D-85D7-34F1BA802397}" type="presParOf" srcId="{C4047832-A9EC-419B-BEBE-4D9B03CAC6C7}" destId="{AB6822D4-495C-47EB-97B7-01C5BF9447F6}" srcOrd="4" destOrd="0" presId="urn:microsoft.com/office/officeart/2008/layout/VerticalCurvedList"/>
    <dgm:cxn modelId="{29D74A34-507F-487D-8431-9FFDB92E378F}" type="presParOf" srcId="{AB6822D4-495C-47EB-97B7-01C5BF9447F6}" destId="{A0E8122E-99BC-4305-90A8-312AC5BC4753}" srcOrd="0" destOrd="0" presId="urn:microsoft.com/office/officeart/2008/layout/VerticalCurvedList"/>
    <dgm:cxn modelId="{911243C0-C436-4B49-8093-126DA10A578D}" type="presParOf" srcId="{C4047832-A9EC-419B-BEBE-4D9B03CAC6C7}" destId="{A80757D0-282E-46A7-9CBF-A939796122E5}" srcOrd="5" destOrd="0" presId="urn:microsoft.com/office/officeart/2008/layout/VerticalCurvedList"/>
    <dgm:cxn modelId="{1688B599-4700-439F-97A4-DDA6FFFE6F48}" type="presParOf" srcId="{C4047832-A9EC-419B-BEBE-4D9B03CAC6C7}" destId="{304DBBF7-A3C7-4B5D-B985-5ED126E44B4C}" srcOrd="6" destOrd="0" presId="urn:microsoft.com/office/officeart/2008/layout/VerticalCurvedList"/>
    <dgm:cxn modelId="{E95B40E8-8417-4EFB-809E-AEA942DE2F1B}" type="presParOf" srcId="{304DBBF7-A3C7-4B5D-B985-5ED126E44B4C}" destId="{8F209E23-21F8-4163-BE8D-E5D2E0DE4D46}" srcOrd="0" destOrd="0" presId="urn:microsoft.com/office/officeart/2008/layout/VerticalCurvedList"/>
    <dgm:cxn modelId="{968740AF-ECAF-462E-8207-6223ED063D13}" type="presParOf" srcId="{C4047832-A9EC-419B-BEBE-4D9B03CAC6C7}" destId="{CF8AA413-E309-47D8-A69D-E492D14D96DA}" srcOrd="7" destOrd="0" presId="urn:microsoft.com/office/officeart/2008/layout/VerticalCurvedList"/>
    <dgm:cxn modelId="{0D41128B-1884-4911-82B3-9041D9F3B772}" type="presParOf" srcId="{C4047832-A9EC-419B-BEBE-4D9B03CAC6C7}" destId="{DC45B212-95A4-4E7B-9198-CE04E9E5704E}" srcOrd="8" destOrd="0" presId="urn:microsoft.com/office/officeart/2008/layout/VerticalCurvedList"/>
    <dgm:cxn modelId="{066C7218-EE23-48F9-A887-34D8972CF88F}" type="presParOf" srcId="{DC45B212-95A4-4E7B-9198-CE04E9E5704E}" destId="{431629A7-CD06-4581-AB64-895FA9A87E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CC19281-F111-439E-A64B-9B4858095B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B6E7F-65BE-4D70-AA7E-83D2406A0CBF}">
      <dgm:prSet/>
      <dgm:spPr/>
      <dgm:t>
        <a:bodyPr/>
        <a:lstStyle/>
        <a:p>
          <a:r>
            <a:rPr lang="en-US" smtClean="0"/>
            <a:t>C++ fully supports object-oriented programming, including the four pillars of object-oriented development −</a:t>
          </a:r>
          <a:endParaRPr lang="en-US"/>
        </a:p>
      </dgm:t>
    </dgm:pt>
    <dgm:pt modelId="{0EB7EBA4-1412-49CE-A01D-9635A75B058A}" type="parTrans" cxnId="{56729C5C-040F-4CC2-935E-201091A28548}">
      <dgm:prSet/>
      <dgm:spPr/>
      <dgm:t>
        <a:bodyPr/>
        <a:lstStyle/>
        <a:p>
          <a:endParaRPr lang="en-US"/>
        </a:p>
      </dgm:t>
    </dgm:pt>
    <dgm:pt modelId="{52BBA498-B3EA-416D-A67E-B803DEDFD820}" type="sibTrans" cxnId="{56729C5C-040F-4CC2-935E-201091A28548}">
      <dgm:prSet/>
      <dgm:spPr/>
      <dgm:t>
        <a:bodyPr/>
        <a:lstStyle/>
        <a:p>
          <a:endParaRPr lang="en-US"/>
        </a:p>
      </dgm:t>
    </dgm:pt>
    <dgm:pt modelId="{3F84F554-A37D-42BB-9303-91E832785FE5}">
      <dgm:prSet/>
      <dgm:spPr/>
      <dgm:t>
        <a:bodyPr/>
        <a:lstStyle/>
        <a:p>
          <a:r>
            <a:rPr lang="en-US" dirty="0" smtClean="0"/>
            <a:t>Encapsulation</a:t>
          </a:r>
          <a:endParaRPr lang="en-US" dirty="0"/>
        </a:p>
      </dgm:t>
    </dgm:pt>
    <dgm:pt modelId="{6B86D89D-A9A3-413A-8A9B-C5B1917EE7BF}" type="parTrans" cxnId="{EA9F967B-0508-4DC8-8192-19AAC1343688}">
      <dgm:prSet/>
      <dgm:spPr/>
      <dgm:t>
        <a:bodyPr/>
        <a:lstStyle/>
        <a:p>
          <a:endParaRPr lang="en-US"/>
        </a:p>
      </dgm:t>
    </dgm:pt>
    <dgm:pt modelId="{2FCF845E-A13A-4E31-8ED0-B789F418C462}" type="sibTrans" cxnId="{EA9F967B-0508-4DC8-8192-19AAC1343688}">
      <dgm:prSet/>
      <dgm:spPr/>
      <dgm:t>
        <a:bodyPr/>
        <a:lstStyle/>
        <a:p>
          <a:endParaRPr lang="en-US"/>
        </a:p>
      </dgm:t>
    </dgm:pt>
    <dgm:pt modelId="{6A7BD8C5-5713-4C32-BA36-A2C24BB41DD4}">
      <dgm:prSet/>
      <dgm:spPr/>
      <dgm:t>
        <a:bodyPr/>
        <a:lstStyle/>
        <a:p>
          <a:r>
            <a:rPr lang="en-US" dirty="0" smtClean="0"/>
            <a:t>Data hiding</a:t>
          </a:r>
          <a:endParaRPr lang="en-US" dirty="0"/>
        </a:p>
      </dgm:t>
    </dgm:pt>
    <dgm:pt modelId="{471621D1-146D-4C8B-9CF4-E6F80964D107}" type="parTrans" cxnId="{B2E9AB8F-D377-4939-B24C-E3FBF17BE440}">
      <dgm:prSet/>
      <dgm:spPr/>
      <dgm:t>
        <a:bodyPr/>
        <a:lstStyle/>
        <a:p>
          <a:endParaRPr lang="en-US"/>
        </a:p>
      </dgm:t>
    </dgm:pt>
    <dgm:pt modelId="{9DCC66EF-D9C2-4777-A446-81315EDEE0DC}" type="sibTrans" cxnId="{B2E9AB8F-D377-4939-B24C-E3FBF17BE440}">
      <dgm:prSet/>
      <dgm:spPr/>
      <dgm:t>
        <a:bodyPr/>
        <a:lstStyle/>
        <a:p>
          <a:endParaRPr lang="en-US"/>
        </a:p>
      </dgm:t>
    </dgm:pt>
    <dgm:pt modelId="{9135BA50-FA14-4992-A41F-D626867CB727}">
      <dgm:prSet/>
      <dgm:spPr/>
      <dgm:t>
        <a:bodyPr/>
        <a:lstStyle/>
        <a:p>
          <a:r>
            <a:rPr lang="en-US" smtClean="0"/>
            <a:t>Inheritance</a:t>
          </a:r>
          <a:endParaRPr lang="en-US"/>
        </a:p>
      </dgm:t>
    </dgm:pt>
    <dgm:pt modelId="{432A60CF-4256-4C0E-8415-3A68A1CB89FF}" type="parTrans" cxnId="{166E355A-FCAD-4005-81C9-E967E5AACE68}">
      <dgm:prSet/>
      <dgm:spPr/>
      <dgm:t>
        <a:bodyPr/>
        <a:lstStyle/>
        <a:p>
          <a:endParaRPr lang="en-US"/>
        </a:p>
      </dgm:t>
    </dgm:pt>
    <dgm:pt modelId="{DC9533E3-DBCE-4060-91BE-3F1440EFF3FB}" type="sibTrans" cxnId="{166E355A-FCAD-4005-81C9-E967E5AACE68}">
      <dgm:prSet/>
      <dgm:spPr/>
      <dgm:t>
        <a:bodyPr/>
        <a:lstStyle/>
        <a:p>
          <a:endParaRPr lang="en-US"/>
        </a:p>
      </dgm:t>
    </dgm:pt>
    <dgm:pt modelId="{ED6C7F0F-B86C-480B-B7F7-B964C2C84B8F}">
      <dgm:prSet/>
      <dgm:spPr/>
      <dgm:t>
        <a:bodyPr/>
        <a:lstStyle/>
        <a:p>
          <a:r>
            <a:rPr lang="en-US" smtClean="0"/>
            <a:t>Polymorphism</a:t>
          </a:r>
          <a:endParaRPr lang="en-US"/>
        </a:p>
      </dgm:t>
    </dgm:pt>
    <dgm:pt modelId="{6AE2619C-8970-494C-BEFF-FBD446BAA3DF}" type="parTrans" cxnId="{096F7ACF-3D55-4753-99BE-40481CB57FA1}">
      <dgm:prSet/>
      <dgm:spPr/>
      <dgm:t>
        <a:bodyPr/>
        <a:lstStyle/>
        <a:p>
          <a:endParaRPr lang="en-US"/>
        </a:p>
      </dgm:t>
    </dgm:pt>
    <dgm:pt modelId="{3AE00AF1-7085-466C-BFBB-07D0CB3C938D}" type="sibTrans" cxnId="{096F7ACF-3D55-4753-99BE-40481CB57FA1}">
      <dgm:prSet/>
      <dgm:spPr/>
      <dgm:t>
        <a:bodyPr/>
        <a:lstStyle/>
        <a:p>
          <a:endParaRPr lang="en-US"/>
        </a:p>
      </dgm:t>
    </dgm:pt>
    <dgm:pt modelId="{45DAA335-DA4A-4054-B116-84BADCD0F3A0}" type="pres">
      <dgm:prSet presAssocID="{ACC19281-F111-439E-A64B-9B4858095B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4047832-A9EC-419B-BEBE-4D9B03CAC6C7}" type="pres">
      <dgm:prSet presAssocID="{ACC19281-F111-439E-A64B-9B4858095B58}" presName="Name1" presStyleCnt="0"/>
      <dgm:spPr/>
    </dgm:pt>
    <dgm:pt modelId="{BCEE63DB-6C4F-4E20-A26A-377E5CEF3D7D}" type="pres">
      <dgm:prSet presAssocID="{ACC19281-F111-439E-A64B-9B4858095B58}" presName="cycle" presStyleCnt="0"/>
      <dgm:spPr/>
    </dgm:pt>
    <dgm:pt modelId="{3BD4262E-B78D-46A9-90EF-D6244227BEBB}" type="pres">
      <dgm:prSet presAssocID="{ACC19281-F111-439E-A64B-9B4858095B58}" presName="srcNode" presStyleLbl="node1" presStyleIdx="0" presStyleCnt="5"/>
      <dgm:spPr/>
    </dgm:pt>
    <dgm:pt modelId="{5D36B7CA-6E73-46C5-91F7-715145EACB2F}" type="pres">
      <dgm:prSet presAssocID="{ACC19281-F111-439E-A64B-9B4858095B58}" presName="conn" presStyleLbl="parChTrans1D2" presStyleIdx="0" presStyleCnt="1"/>
      <dgm:spPr/>
      <dgm:t>
        <a:bodyPr/>
        <a:lstStyle/>
        <a:p>
          <a:endParaRPr lang="en-US"/>
        </a:p>
      </dgm:t>
    </dgm:pt>
    <dgm:pt modelId="{D25E8EA4-5E89-40F5-86A5-51175BFC3CD7}" type="pres">
      <dgm:prSet presAssocID="{ACC19281-F111-439E-A64B-9B4858095B58}" presName="extraNode" presStyleLbl="node1" presStyleIdx="0" presStyleCnt="5"/>
      <dgm:spPr/>
    </dgm:pt>
    <dgm:pt modelId="{F5328051-9D2A-468A-8607-436E5143E200}" type="pres">
      <dgm:prSet presAssocID="{ACC19281-F111-439E-A64B-9B4858095B58}" presName="dstNode" presStyleLbl="node1" presStyleIdx="0" presStyleCnt="5"/>
      <dgm:spPr/>
    </dgm:pt>
    <dgm:pt modelId="{C8E090D5-7652-436F-8EF0-B9EFE29D1117}" type="pres">
      <dgm:prSet presAssocID="{4F0B6E7F-65BE-4D70-AA7E-83D2406A0CB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6A0AB-84E0-4399-9F33-72DDB69B790E}" type="pres">
      <dgm:prSet presAssocID="{4F0B6E7F-65BE-4D70-AA7E-83D2406A0CBF}" presName="accent_1" presStyleCnt="0"/>
      <dgm:spPr/>
    </dgm:pt>
    <dgm:pt modelId="{69C2F8D9-BD96-495F-984D-A21764CEA70B}" type="pres">
      <dgm:prSet presAssocID="{4F0B6E7F-65BE-4D70-AA7E-83D2406A0CBF}" presName="accentRepeatNode" presStyleLbl="solidFgAcc1" presStyleIdx="0" presStyleCnt="5"/>
      <dgm:spPr/>
    </dgm:pt>
    <dgm:pt modelId="{AB54106F-7E3D-4177-B1C5-6D39AA1DA2B8}" type="pres">
      <dgm:prSet presAssocID="{3F84F554-A37D-42BB-9303-91E832785FE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593EF-9768-4AB6-B728-B07590C0A4A3}" type="pres">
      <dgm:prSet presAssocID="{3F84F554-A37D-42BB-9303-91E832785FE5}" presName="accent_2" presStyleCnt="0"/>
      <dgm:spPr/>
    </dgm:pt>
    <dgm:pt modelId="{D9F1AD9B-AC78-4525-BB02-841913193B83}" type="pres">
      <dgm:prSet presAssocID="{3F84F554-A37D-42BB-9303-91E832785FE5}" presName="accentRepeatNode" presStyleLbl="solidFgAcc1" presStyleIdx="1" presStyleCnt="5"/>
      <dgm:spPr/>
    </dgm:pt>
    <dgm:pt modelId="{B60A6DB7-1EF0-44B1-9245-5423CFA0A60F}" type="pres">
      <dgm:prSet presAssocID="{6A7BD8C5-5713-4C32-BA36-A2C24BB41DD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FD9BE-C3FA-4D7C-AF22-2BE12BA259DA}" type="pres">
      <dgm:prSet presAssocID="{6A7BD8C5-5713-4C32-BA36-A2C24BB41DD4}" presName="accent_3" presStyleCnt="0"/>
      <dgm:spPr/>
    </dgm:pt>
    <dgm:pt modelId="{6D96880F-45B6-424E-9FE1-003CD6AD5A01}" type="pres">
      <dgm:prSet presAssocID="{6A7BD8C5-5713-4C32-BA36-A2C24BB41DD4}" presName="accentRepeatNode" presStyleLbl="solidFgAcc1" presStyleIdx="2" presStyleCnt="5"/>
      <dgm:spPr/>
    </dgm:pt>
    <dgm:pt modelId="{AE444707-6939-4E96-AC69-ED67F3C636FE}" type="pres">
      <dgm:prSet presAssocID="{9135BA50-FA14-4992-A41F-D626867CB72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17A03-9F95-4D42-84EA-8333FAEBB2F1}" type="pres">
      <dgm:prSet presAssocID="{9135BA50-FA14-4992-A41F-D626867CB727}" presName="accent_4" presStyleCnt="0"/>
      <dgm:spPr/>
    </dgm:pt>
    <dgm:pt modelId="{5C34AC86-F1B6-472C-A4D3-4C95236FD729}" type="pres">
      <dgm:prSet presAssocID="{9135BA50-FA14-4992-A41F-D626867CB727}" presName="accentRepeatNode" presStyleLbl="solidFgAcc1" presStyleIdx="3" presStyleCnt="5"/>
      <dgm:spPr/>
    </dgm:pt>
    <dgm:pt modelId="{680DC0B2-E0FD-4CB5-A953-7DC495630D36}" type="pres">
      <dgm:prSet presAssocID="{ED6C7F0F-B86C-480B-B7F7-B964C2C84B8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91A96-6D61-4960-AAA7-F7E473096D9F}" type="pres">
      <dgm:prSet presAssocID="{ED6C7F0F-B86C-480B-B7F7-B964C2C84B8F}" presName="accent_5" presStyleCnt="0"/>
      <dgm:spPr/>
    </dgm:pt>
    <dgm:pt modelId="{2BF9F0F4-CF31-4CAC-8B2C-F38FA1D2D02B}" type="pres">
      <dgm:prSet presAssocID="{ED6C7F0F-B86C-480B-B7F7-B964C2C84B8F}" presName="accentRepeatNode" presStyleLbl="solidFgAcc1" presStyleIdx="4" presStyleCnt="5"/>
      <dgm:spPr/>
    </dgm:pt>
  </dgm:ptLst>
  <dgm:cxnLst>
    <dgm:cxn modelId="{FBD22A5D-31D8-4428-A3CC-6178BD1F0D2C}" type="presOf" srcId="{9135BA50-FA14-4992-A41F-D626867CB727}" destId="{AE444707-6939-4E96-AC69-ED67F3C636FE}" srcOrd="0" destOrd="0" presId="urn:microsoft.com/office/officeart/2008/layout/VerticalCurvedList"/>
    <dgm:cxn modelId="{A4A39B48-5F9B-4EC4-90F2-261DA07BD90B}" type="presOf" srcId="{3F84F554-A37D-42BB-9303-91E832785FE5}" destId="{AB54106F-7E3D-4177-B1C5-6D39AA1DA2B8}" srcOrd="0" destOrd="0" presId="urn:microsoft.com/office/officeart/2008/layout/VerticalCurvedList"/>
    <dgm:cxn modelId="{FD56AEE4-23B3-4B37-95A7-41A3D01692CD}" type="presOf" srcId="{6A7BD8C5-5713-4C32-BA36-A2C24BB41DD4}" destId="{B60A6DB7-1EF0-44B1-9245-5423CFA0A60F}" srcOrd="0" destOrd="0" presId="urn:microsoft.com/office/officeart/2008/layout/VerticalCurvedList"/>
    <dgm:cxn modelId="{EA9F967B-0508-4DC8-8192-19AAC1343688}" srcId="{ACC19281-F111-439E-A64B-9B4858095B58}" destId="{3F84F554-A37D-42BB-9303-91E832785FE5}" srcOrd="1" destOrd="0" parTransId="{6B86D89D-A9A3-413A-8A9B-C5B1917EE7BF}" sibTransId="{2FCF845E-A13A-4E31-8ED0-B789F418C462}"/>
    <dgm:cxn modelId="{23BBFF07-02FA-497D-A8F4-5BE4FC28A69B}" type="presOf" srcId="{52BBA498-B3EA-416D-A67E-B803DEDFD820}" destId="{5D36B7CA-6E73-46C5-91F7-715145EACB2F}" srcOrd="0" destOrd="0" presId="urn:microsoft.com/office/officeart/2008/layout/VerticalCurvedList"/>
    <dgm:cxn modelId="{34D8C531-1B6A-450E-B476-CA1E760192E1}" type="presOf" srcId="{4F0B6E7F-65BE-4D70-AA7E-83D2406A0CBF}" destId="{C8E090D5-7652-436F-8EF0-B9EFE29D1117}" srcOrd="0" destOrd="0" presId="urn:microsoft.com/office/officeart/2008/layout/VerticalCurvedList"/>
    <dgm:cxn modelId="{56729C5C-040F-4CC2-935E-201091A28548}" srcId="{ACC19281-F111-439E-A64B-9B4858095B58}" destId="{4F0B6E7F-65BE-4D70-AA7E-83D2406A0CBF}" srcOrd="0" destOrd="0" parTransId="{0EB7EBA4-1412-49CE-A01D-9635A75B058A}" sibTransId="{52BBA498-B3EA-416D-A67E-B803DEDFD820}"/>
    <dgm:cxn modelId="{D62252DC-624F-4DE0-8FBE-6DD2652AD038}" type="presOf" srcId="{ED6C7F0F-B86C-480B-B7F7-B964C2C84B8F}" destId="{680DC0B2-E0FD-4CB5-A953-7DC495630D36}" srcOrd="0" destOrd="0" presId="urn:microsoft.com/office/officeart/2008/layout/VerticalCurvedList"/>
    <dgm:cxn modelId="{166E355A-FCAD-4005-81C9-E967E5AACE68}" srcId="{ACC19281-F111-439E-A64B-9B4858095B58}" destId="{9135BA50-FA14-4992-A41F-D626867CB727}" srcOrd="3" destOrd="0" parTransId="{432A60CF-4256-4C0E-8415-3A68A1CB89FF}" sibTransId="{DC9533E3-DBCE-4060-91BE-3F1440EFF3FB}"/>
    <dgm:cxn modelId="{096F7ACF-3D55-4753-99BE-40481CB57FA1}" srcId="{ACC19281-F111-439E-A64B-9B4858095B58}" destId="{ED6C7F0F-B86C-480B-B7F7-B964C2C84B8F}" srcOrd="4" destOrd="0" parTransId="{6AE2619C-8970-494C-BEFF-FBD446BAA3DF}" sibTransId="{3AE00AF1-7085-466C-BFBB-07D0CB3C938D}"/>
    <dgm:cxn modelId="{B2E9AB8F-D377-4939-B24C-E3FBF17BE440}" srcId="{ACC19281-F111-439E-A64B-9B4858095B58}" destId="{6A7BD8C5-5713-4C32-BA36-A2C24BB41DD4}" srcOrd="2" destOrd="0" parTransId="{471621D1-146D-4C8B-9CF4-E6F80964D107}" sibTransId="{9DCC66EF-D9C2-4777-A446-81315EDEE0DC}"/>
    <dgm:cxn modelId="{7A9E34BD-28B1-421B-92D1-3A29655339D9}" type="presOf" srcId="{ACC19281-F111-439E-A64B-9B4858095B58}" destId="{45DAA335-DA4A-4054-B116-84BADCD0F3A0}" srcOrd="0" destOrd="0" presId="urn:microsoft.com/office/officeart/2008/layout/VerticalCurvedList"/>
    <dgm:cxn modelId="{9ED111A0-3B2E-4481-823E-91E740B4FE76}" type="presParOf" srcId="{45DAA335-DA4A-4054-B116-84BADCD0F3A0}" destId="{C4047832-A9EC-419B-BEBE-4D9B03CAC6C7}" srcOrd="0" destOrd="0" presId="urn:microsoft.com/office/officeart/2008/layout/VerticalCurvedList"/>
    <dgm:cxn modelId="{7795A45B-4464-4CFC-B254-5D2F5D59CDCD}" type="presParOf" srcId="{C4047832-A9EC-419B-BEBE-4D9B03CAC6C7}" destId="{BCEE63DB-6C4F-4E20-A26A-377E5CEF3D7D}" srcOrd="0" destOrd="0" presId="urn:microsoft.com/office/officeart/2008/layout/VerticalCurvedList"/>
    <dgm:cxn modelId="{4BFDF6CB-F001-49A1-AE01-67FBDCC46263}" type="presParOf" srcId="{BCEE63DB-6C4F-4E20-A26A-377E5CEF3D7D}" destId="{3BD4262E-B78D-46A9-90EF-D6244227BEBB}" srcOrd="0" destOrd="0" presId="urn:microsoft.com/office/officeart/2008/layout/VerticalCurvedList"/>
    <dgm:cxn modelId="{80C87FC1-529D-4AC7-8CC1-6EC7830CA956}" type="presParOf" srcId="{BCEE63DB-6C4F-4E20-A26A-377E5CEF3D7D}" destId="{5D36B7CA-6E73-46C5-91F7-715145EACB2F}" srcOrd="1" destOrd="0" presId="urn:microsoft.com/office/officeart/2008/layout/VerticalCurvedList"/>
    <dgm:cxn modelId="{DF223F1C-7C1E-44B5-B3E2-3C1148A3A57D}" type="presParOf" srcId="{BCEE63DB-6C4F-4E20-A26A-377E5CEF3D7D}" destId="{D25E8EA4-5E89-40F5-86A5-51175BFC3CD7}" srcOrd="2" destOrd="0" presId="urn:microsoft.com/office/officeart/2008/layout/VerticalCurvedList"/>
    <dgm:cxn modelId="{33F87F38-91A7-4214-9442-EB02B59D5415}" type="presParOf" srcId="{BCEE63DB-6C4F-4E20-A26A-377E5CEF3D7D}" destId="{F5328051-9D2A-468A-8607-436E5143E200}" srcOrd="3" destOrd="0" presId="urn:microsoft.com/office/officeart/2008/layout/VerticalCurvedList"/>
    <dgm:cxn modelId="{6ED4C983-5CB4-448C-9F08-CB43A918D746}" type="presParOf" srcId="{C4047832-A9EC-419B-BEBE-4D9B03CAC6C7}" destId="{C8E090D5-7652-436F-8EF0-B9EFE29D1117}" srcOrd="1" destOrd="0" presId="urn:microsoft.com/office/officeart/2008/layout/VerticalCurvedList"/>
    <dgm:cxn modelId="{98E7E674-E6E4-4AF9-9985-5F2306E2BBBE}" type="presParOf" srcId="{C4047832-A9EC-419B-BEBE-4D9B03CAC6C7}" destId="{6CF6A0AB-84E0-4399-9F33-72DDB69B790E}" srcOrd="2" destOrd="0" presId="urn:microsoft.com/office/officeart/2008/layout/VerticalCurvedList"/>
    <dgm:cxn modelId="{AB5DA507-CE9F-44CB-A014-78AB0F5FC891}" type="presParOf" srcId="{6CF6A0AB-84E0-4399-9F33-72DDB69B790E}" destId="{69C2F8D9-BD96-495F-984D-A21764CEA70B}" srcOrd="0" destOrd="0" presId="urn:microsoft.com/office/officeart/2008/layout/VerticalCurvedList"/>
    <dgm:cxn modelId="{4104234E-A917-4D9B-A01A-46A32484D534}" type="presParOf" srcId="{C4047832-A9EC-419B-BEBE-4D9B03CAC6C7}" destId="{AB54106F-7E3D-4177-B1C5-6D39AA1DA2B8}" srcOrd="3" destOrd="0" presId="urn:microsoft.com/office/officeart/2008/layout/VerticalCurvedList"/>
    <dgm:cxn modelId="{6DA83A8E-70B3-45B5-8663-B4667BB3BEAB}" type="presParOf" srcId="{C4047832-A9EC-419B-BEBE-4D9B03CAC6C7}" destId="{FDC593EF-9768-4AB6-B728-B07590C0A4A3}" srcOrd="4" destOrd="0" presId="urn:microsoft.com/office/officeart/2008/layout/VerticalCurvedList"/>
    <dgm:cxn modelId="{612104A7-8B8C-460E-A81B-785712646A3E}" type="presParOf" srcId="{FDC593EF-9768-4AB6-B728-B07590C0A4A3}" destId="{D9F1AD9B-AC78-4525-BB02-841913193B83}" srcOrd="0" destOrd="0" presId="urn:microsoft.com/office/officeart/2008/layout/VerticalCurvedList"/>
    <dgm:cxn modelId="{6D55168D-5CED-4AEB-BF7A-DCCD29478507}" type="presParOf" srcId="{C4047832-A9EC-419B-BEBE-4D9B03CAC6C7}" destId="{B60A6DB7-1EF0-44B1-9245-5423CFA0A60F}" srcOrd="5" destOrd="0" presId="urn:microsoft.com/office/officeart/2008/layout/VerticalCurvedList"/>
    <dgm:cxn modelId="{C597AF22-975B-4CE9-B6DE-18F69671A591}" type="presParOf" srcId="{C4047832-A9EC-419B-BEBE-4D9B03CAC6C7}" destId="{797FD9BE-C3FA-4D7C-AF22-2BE12BA259DA}" srcOrd="6" destOrd="0" presId="urn:microsoft.com/office/officeart/2008/layout/VerticalCurvedList"/>
    <dgm:cxn modelId="{740D8CAB-8D5A-42AA-BB67-520CAAD4039C}" type="presParOf" srcId="{797FD9BE-C3FA-4D7C-AF22-2BE12BA259DA}" destId="{6D96880F-45B6-424E-9FE1-003CD6AD5A01}" srcOrd="0" destOrd="0" presId="urn:microsoft.com/office/officeart/2008/layout/VerticalCurvedList"/>
    <dgm:cxn modelId="{1B410B9D-7102-41F3-A126-988EB457ABDA}" type="presParOf" srcId="{C4047832-A9EC-419B-BEBE-4D9B03CAC6C7}" destId="{AE444707-6939-4E96-AC69-ED67F3C636FE}" srcOrd="7" destOrd="0" presId="urn:microsoft.com/office/officeart/2008/layout/VerticalCurvedList"/>
    <dgm:cxn modelId="{F29B4D42-FA4A-4866-AC74-804225513B37}" type="presParOf" srcId="{C4047832-A9EC-419B-BEBE-4D9B03CAC6C7}" destId="{17D17A03-9F95-4D42-84EA-8333FAEBB2F1}" srcOrd="8" destOrd="0" presId="urn:microsoft.com/office/officeart/2008/layout/VerticalCurvedList"/>
    <dgm:cxn modelId="{94E759DD-FDD1-41A9-AF3E-8AB219968010}" type="presParOf" srcId="{17D17A03-9F95-4D42-84EA-8333FAEBB2F1}" destId="{5C34AC86-F1B6-472C-A4D3-4C95236FD729}" srcOrd="0" destOrd="0" presId="urn:microsoft.com/office/officeart/2008/layout/VerticalCurvedList"/>
    <dgm:cxn modelId="{89BD4989-1CB7-4034-A3C3-D6D9C0734CF5}" type="presParOf" srcId="{C4047832-A9EC-419B-BEBE-4D9B03CAC6C7}" destId="{680DC0B2-E0FD-4CB5-A953-7DC495630D36}" srcOrd="9" destOrd="0" presId="urn:microsoft.com/office/officeart/2008/layout/VerticalCurvedList"/>
    <dgm:cxn modelId="{D5D5B990-99AE-4950-BDA0-2371FA428755}" type="presParOf" srcId="{C4047832-A9EC-419B-BEBE-4D9B03CAC6C7}" destId="{23B91A96-6D61-4960-AAA7-F7E473096D9F}" srcOrd="10" destOrd="0" presId="urn:microsoft.com/office/officeart/2008/layout/VerticalCurvedList"/>
    <dgm:cxn modelId="{E80207EF-17DC-49AD-8A13-010EFF988A01}" type="presParOf" srcId="{23B91A96-6D61-4960-AAA7-F7E473096D9F}" destId="{2BF9F0F4-CF31-4CAC-8B2C-F38FA1D2D0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CC19281-F111-439E-A64B-9B4858095B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B6E7F-65BE-4D70-AA7E-83D2406A0CBF}">
      <dgm:prSet/>
      <dgm:spPr/>
      <dgm:t>
        <a:bodyPr/>
        <a:lstStyle/>
        <a:p>
          <a:r>
            <a:rPr lang="en-US" dirty="0" smtClean="0"/>
            <a:t>Standard C++ consists of three important parts </a:t>
          </a:r>
          <a:endParaRPr lang="en-US" dirty="0"/>
        </a:p>
      </dgm:t>
    </dgm:pt>
    <dgm:pt modelId="{0EB7EBA4-1412-49CE-A01D-9635A75B058A}" type="parTrans" cxnId="{56729C5C-040F-4CC2-935E-201091A28548}">
      <dgm:prSet/>
      <dgm:spPr/>
      <dgm:t>
        <a:bodyPr/>
        <a:lstStyle/>
        <a:p>
          <a:endParaRPr lang="en-US"/>
        </a:p>
      </dgm:t>
    </dgm:pt>
    <dgm:pt modelId="{52BBA498-B3EA-416D-A67E-B803DEDFD820}" type="sibTrans" cxnId="{56729C5C-040F-4CC2-935E-201091A28548}">
      <dgm:prSet/>
      <dgm:spPr/>
      <dgm:t>
        <a:bodyPr/>
        <a:lstStyle/>
        <a:p>
          <a:endParaRPr lang="en-US"/>
        </a:p>
      </dgm:t>
    </dgm:pt>
    <dgm:pt modelId="{8C570D41-95A3-4067-9BDE-05E1FC6B9D71}">
      <dgm:prSet/>
      <dgm:spPr/>
      <dgm:t>
        <a:bodyPr/>
        <a:lstStyle/>
        <a:p>
          <a:r>
            <a:rPr lang="en-US" smtClean="0"/>
            <a:t>The core language giving all the building blocks including variables, data types and literals, etc.</a:t>
          </a:r>
          <a:endParaRPr lang="en-US"/>
        </a:p>
      </dgm:t>
    </dgm:pt>
    <dgm:pt modelId="{2E5D8E09-7584-40BA-A967-95B7BC7B0138}" type="parTrans" cxnId="{4355FCAD-0852-4360-9391-DB01DEF5BC5B}">
      <dgm:prSet/>
      <dgm:spPr/>
      <dgm:t>
        <a:bodyPr/>
        <a:lstStyle/>
        <a:p>
          <a:endParaRPr lang="en-US"/>
        </a:p>
      </dgm:t>
    </dgm:pt>
    <dgm:pt modelId="{F91EECD3-55DF-4747-97B4-FEEA837CE5E5}" type="sibTrans" cxnId="{4355FCAD-0852-4360-9391-DB01DEF5BC5B}">
      <dgm:prSet/>
      <dgm:spPr/>
      <dgm:t>
        <a:bodyPr/>
        <a:lstStyle/>
        <a:p>
          <a:endParaRPr lang="en-US"/>
        </a:p>
      </dgm:t>
    </dgm:pt>
    <dgm:pt modelId="{B210D329-7A1D-4AC4-A074-2B10F07F06EE}">
      <dgm:prSet/>
      <dgm:spPr/>
      <dgm:t>
        <a:bodyPr/>
        <a:lstStyle/>
        <a:p>
          <a:r>
            <a:rPr lang="en-US" smtClean="0"/>
            <a:t>The C++ Standard Library giving a rich set of functions manipulating files, strings, etc.</a:t>
          </a:r>
          <a:endParaRPr lang="en-US"/>
        </a:p>
      </dgm:t>
    </dgm:pt>
    <dgm:pt modelId="{4644F125-7E9D-4712-938B-BFD885303748}" type="parTrans" cxnId="{B86334D5-A7EF-4986-83D0-6E2CA882B1FB}">
      <dgm:prSet/>
      <dgm:spPr/>
      <dgm:t>
        <a:bodyPr/>
        <a:lstStyle/>
        <a:p>
          <a:endParaRPr lang="en-US"/>
        </a:p>
      </dgm:t>
    </dgm:pt>
    <dgm:pt modelId="{616D8E52-FAB4-4385-864E-273059393509}" type="sibTrans" cxnId="{B86334D5-A7EF-4986-83D0-6E2CA882B1FB}">
      <dgm:prSet/>
      <dgm:spPr/>
      <dgm:t>
        <a:bodyPr/>
        <a:lstStyle/>
        <a:p>
          <a:endParaRPr lang="en-US"/>
        </a:p>
      </dgm:t>
    </dgm:pt>
    <dgm:pt modelId="{1BE301E6-70AF-41AC-BEDE-C8977EFD0F8B}">
      <dgm:prSet/>
      <dgm:spPr/>
      <dgm:t>
        <a:bodyPr/>
        <a:lstStyle/>
        <a:p>
          <a:r>
            <a:rPr lang="en-US" smtClean="0"/>
            <a:t>The Standard Template Library (STL) giving a rich set of methods manipulating data structures, etc.</a:t>
          </a:r>
          <a:endParaRPr lang="en-US"/>
        </a:p>
      </dgm:t>
    </dgm:pt>
    <dgm:pt modelId="{52111845-6A2F-413F-847A-9839FFBD25D7}" type="parTrans" cxnId="{A9C9D937-FD4B-4CA8-85FE-21FA19211C9A}">
      <dgm:prSet/>
      <dgm:spPr/>
      <dgm:t>
        <a:bodyPr/>
        <a:lstStyle/>
        <a:p>
          <a:endParaRPr lang="en-US"/>
        </a:p>
      </dgm:t>
    </dgm:pt>
    <dgm:pt modelId="{C885ED1C-A1DC-483E-936B-32141A2E175D}" type="sibTrans" cxnId="{A9C9D937-FD4B-4CA8-85FE-21FA19211C9A}">
      <dgm:prSet/>
      <dgm:spPr/>
      <dgm:t>
        <a:bodyPr/>
        <a:lstStyle/>
        <a:p>
          <a:endParaRPr lang="en-US"/>
        </a:p>
      </dgm:t>
    </dgm:pt>
    <dgm:pt modelId="{45DAA335-DA4A-4054-B116-84BADCD0F3A0}" type="pres">
      <dgm:prSet presAssocID="{ACC19281-F111-439E-A64B-9B4858095B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4047832-A9EC-419B-BEBE-4D9B03CAC6C7}" type="pres">
      <dgm:prSet presAssocID="{ACC19281-F111-439E-A64B-9B4858095B58}" presName="Name1" presStyleCnt="0"/>
      <dgm:spPr/>
    </dgm:pt>
    <dgm:pt modelId="{BCEE63DB-6C4F-4E20-A26A-377E5CEF3D7D}" type="pres">
      <dgm:prSet presAssocID="{ACC19281-F111-439E-A64B-9B4858095B58}" presName="cycle" presStyleCnt="0"/>
      <dgm:spPr/>
    </dgm:pt>
    <dgm:pt modelId="{3BD4262E-B78D-46A9-90EF-D6244227BEBB}" type="pres">
      <dgm:prSet presAssocID="{ACC19281-F111-439E-A64B-9B4858095B58}" presName="srcNode" presStyleLbl="node1" presStyleIdx="0" presStyleCnt="4"/>
      <dgm:spPr/>
    </dgm:pt>
    <dgm:pt modelId="{5D36B7CA-6E73-46C5-91F7-715145EACB2F}" type="pres">
      <dgm:prSet presAssocID="{ACC19281-F111-439E-A64B-9B4858095B58}" presName="conn" presStyleLbl="parChTrans1D2" presStyleIdx="0" presStyleCnt="1"/>
      <dgm:spPr/>
      <dgm:t>
        <a:bodyPr/>
        <a:lstStyle/>
        <a:p>
          <a:endParaRPr lang="en-US"/>
        </a:p>
      </dgm:t>
    </dgm:pt>
    <dgm:pt modelId="{D25E8EA4-5E89-40F5-86A5-51175BFC3CD7}" type="pres">
      <dgm:prSet presAssocID="{ACC19281-F111-439E-A64B-9B4858095B58}" presName="extraNode" presStyleLbl="node1" presStyleIdx="0" presStyleCnt="4"/>
      <dgm:spPr/>
    </dgm:pt>
    <dgm:pt modelId="{F5328051-9D2A-468A-8607-436E5143E200}" type="pres">
      <dgm:prSet presAssocID="{ACC19281-F111-439E-A64B-9B4858095B58}" presName="dstNode" presStyleLbl="node1" presStyleIdx="0" presStyleCnt="4"/>
      <dgm:spPr/>
    </dgm:pt>
    <dgm:pt modelId="{C8E090D5-7652-436F-8EF0-B9EFE29D1117}" type="pres">
      <dgm:prSet presAssocID="{4F0B6E7F-65BE-4D70-AA7E-83D2406A0CB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6A0AB-84E0-4399-9F33-72DDB69B790E}" type="pres">
      <dgm:prSet presAssocID="{4F0B6E7F-65BE-4D70-AA7E-83D2406A0CBF}" presName="accent_1" presStyleCnt="0"/>
      <dgm:spPr/>
    </dgm:pt>
    <dgm:pt modelId="{69C2F8D9-BD96-495F-984D-A21764CEA70B}" type="pres">
      <dgm:prSet presAssocID="{4F0B6E7F-65BE-4D70-AA7E-83D2406A0CBF}" presName="accentRepeatNode" presStyleLbl="solidFgAcc1" presStyleIdx="0" presStyleCnt="4"/>
      <dgm:spPr/>
    </dgm:pt>
    <dgm:pt modelId="{5585EAD8-7072-4686-84E7-CDA646DD5FEC}" type="pres">
      <dgm:prSet presAssocID="{8C570D41-95A3-4067-9BDE-05E1FC6B9D7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78858-9DA7-4A82-8217-DCAC5CED8404}" type="pres">
      <dgm:prSet presAssocID="{8C570D41-95A3-4067-9BDE-05E1FC6B9D71}" presName="accent_2" presStyleCnt="0"/>
      <dgm:spPr/>
    </dgm:pt>
    <dgm:pt modelId="{C0DE54D6-AF58-46E2-A74A-9C2A1EE8DC74}" type="pres">
      <dgm:prSet presAssocID="{8C570D41-95A3-4067-9BDE-05E1FC6B9D71}" presName="accentRepeatNode" presStyleLbl="solidFgAcc1" presStyleIdx="1" presStyleCnt="4"/>
      <dgm:spPr/>
    </dgm:pt>
    <dgm:pt modelId="{2B0A545E-0DF3-434B-8612-141A11DD1FC8}" type="pres">
      <dgm:prSet presAssocID="{B210D329-7A1D-4AC4-A074-2B10F07F06E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14D610-ECE4-4255-9D53-448A3B0C69CB}" type="pres">
      <dgm:prSet presAssocID="{B210D329-7A1D-4AC4-A074-2B10F07F06EE}" presName="accent_3" presStyleCnt="0"/>
      <dgm:spPr/>
    </dgm:pt>
    <dgm:pt modelId="{E4B41731-7F70-43D2-853C-D682E0D4898B}" type="pres">
      <dgm:prSet presAssocID="{B210D329-7A1D-4AC4-A074-2B10F07F06EE}" presName="accentRepeatNode" presStyleLbl="solidFgAcc1" presStyleIdx="2" presStyleCnt="4"/>
      <dgm:spPr/>
    </dgm:pt>
    <dgm:pt modelId="{9A57B37E-84ED-4A55-BF08-1B36D6265943}" type="pres">
      <dgm:prSet presAssocID="{1BE301E6-70AF-41AC-BEDE-C8977EFD0F8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554A6-B9A2-40D5-97BC-02FC7FA67764}" type="pres">
      <dgm:prSet presAssocID="{1BE301E6-70AF-41AC-BEDE-C8977EFD0F8B}" presName="accent_4" presStyleCnt="0"/>
      <dgm:spPr/>
    </dgm:pt>
    <dgm:pt modelId="{3216F3E8-4BED-4396-83E2-A8FFCFD1FDE7}" type="pres">
      <dgm:prSet presAssocID="{1BE301E6-70AF-41AC-BEDE-C8977EFD0F8B}" presName="accentRepeatNode" presStyleLbl="solidFgAcc1" presStyleIdx="3" presStyleCnt="4"/>
      <dgm:spPr/>
    </dgm:pt>
  </dgm:ptLst>
  <dgm:cxnLst>
    <dgm:cxn modelId="{8FE33CBC-A967-487A-A67B-D9127CED2135}" type="presOf" srcId="{52BBA498-B3EA-416D-A67E-B803DEDFD820}" destId="{5D36B7CA-6E73-46C5-91F7-715145EACB2F}" srcOrd="0" destOrd="0" presId="urn:microsoft.com/office/officeart/2008/layout/VerticalCurvedList"/>
    <dgm:cxn modelId="{FC223B9F-8CB8-4F66-BDD4-B80A1F9A46B9}" type="presOf" srcId="{8C570D41-95A3-4067-9BDE-05E1FC6B9D71}" destId="{5585EAD8-7072-4686-84E7-CDA646DD5FEC}" srcOrd="0" destOrd="0" presId="urn:microsoft.com/office/officeart/2008/layout/VerticalCurvedList"/>
    <dgm:cxn modelId="{A9C9D937-FD4B-4CA8-85FE-21FA19211C9A}" srcId="{ACC19281-F111-439E-A64B-9B4858095B58}" destId="{1BE301E6-70AF-41AC-BEDE-C8977EFD0F8B}" srcOrd="3" destOrd="0" parTransId="{52111845-6A2F-413F-847A-9839FFBD25D7}" sibTransId="{C885ED1C-A1DC-483E-936B-32141A2E175D}"/>
    <dgm:cxn modelId="{56729C5C-040F-4CC2-935E-201091A28548}" srcId="{ACC19281-F111-439E-A64B-9B4858095B58}" destId="{4F0B6E7F-65BE-4D70-AA7E-83D2406A0CBF}" srcOrd="0" destOrd="0" parTransId="{0EB7EBA4-1412-49CE-A01D-9635A75B058A}" sibTransId="{52BBA498-B3EA-416D-A67E-B803DEDFD820}"/>
    <dgm:cxn modelId="{56D0CB44-CDA5-4880-9E4F-1C5E428D9438}" type="presOf" srcId="{4F0B6E7F-65BE-4D70-AA7E-83D2406A0CBF}" destId="{C8E090D5-7652-436F-8EF0-B9EFE29D1117}" srcOrd="0" destOrd="0" presId="urn:microsoft.com/office/officeart/2008/layout/VerticalCurvedList"/>
    <dgm:cxn modelId="{B86334D5-A7EF-4986-83D0-6E2CA882B1FB}" srcId="{ACC19281-F111-439E-A64B-9B4858095B58}" destId="{B210D329-7A1D-4AC4-A074-2B10F07F06EE}" srcOrd="2" destOrd="0" parTransId="{4644F125-7E9D-4712-938B-BFD885303748}" sibTransId="{616D8E52-FAB4-4385-864E-273059393509}"/>
    <dgm:cxn modelId="{7F93E284-2C4D-4613-909F-CD4DA0012383}" type="presOf" srcId="{ACC19281-F111-439E-A64B-9B4858095B58}" destId="{45DAA335-DA4A-4054-B116-84BADCD0F3A0}" srcOrd="0" destOrd="0" presId="urn:microsoft.com/office/officeart/2008/layout/VerticalCurvedList"/>
    <dgm:cxn modelId="{B05C65F0-D4BE-42E7-9DFB-899DAB69AF8B}" type="presOf" srcId="{1BE301E6-70AF-41AC-BEDE-C8977EFD0F8B}" destId="{9A57B37E-84ED-4A55-BF08-1B36D6265943}" srcOrd="0" destOrd="0" presId="urn:microsoft.com/office/officeart/2008/layout/VerticalCurvedList"/>
    <dgm:cxn modelId="{4355FCAD-0852-4360-9391-DB01DEF5BC5B}" srcId="{ACC19281-F111-439E-A64B-9B4858095B58}" destId="{8C570D41-95A3-4067-9BDE-05E1FC6B9D71}" srcOrd="1" destOrd="0" parTransId="{2E5D8E09-7584-40BA-A967-95B7BC7B0138}" sibTransId="{F91EECD3-55DF-4747-97B4-FEEA837CE5E5}"/>
    <dgm:cxn modelId="{AFD21A5E-8738-4BAB-98A9-CD8ED8B22198}" type="presOf" srcId="{B210D329-7A1D-4AC4-A074-2B10F07F06EE}" destId="{2B0A545E-0DF3-434B-8612-141A11DD1FC8}" srcOrd="0" destOrd="0" presId="urn:microsoft.com/office/officeart/2008/layout/VerticalCurvedList"/>
    <dgm:cxn modelId="{9A2CBD66-2987-4263-8DAA-5EA304A3C0EC}" type="presParOf" srcId="{45DAA335-DA4A-4054-B116-84BADCD0F3A0}" destId="{C4047832-A9EC-419B-BEBE-4D9B03CAC6C7}" srcOrd="0" destOrd="0" presId="urn:microsoft.com/office/officeart/2008/layout/VerticalCurvedList"/>
    <dgm:cxn modelId="{51347E68-8660-46E5-A067-0B183D823113}" type="presParOf" srcId="{C4047832-A9EC-419B-BEBE-4D9B03CAC6C7}" destId="{BCEE63DB-6C4F-4E20-A26A-377E5CEF3D7D}" srcOrd="0" destOrd="0" presId="urn:microsoft.com/office/officeart/2008/layout/VerticalCurvedList"/>
    <dgm:cxn modelId="{C48AAE58-EB85-46B6-8F43-ACABE6473BD6}" type="presParOf" srcId="{BCEE63DB-6C4F-4E20-A26A-377E5CEF3D7D}" destId="{3BD4262E-B78D-46A9-90EF-D6244227BEBB}" srcOrd="0" destOrd="0" presId="urn:microsoft.com/office/officeart/2008/layout/VerticalCurvedList"/>
    <dgm:cxn modelId="{08EDF61E-35C2-4DF5-9064-553F07853DF6}" type="presParOf" srcId="{BCEE63DB-6C4F-4E20-A26A-377E5CEF3D7D}" destId="{5D36B7CA-6E73-46C5-91F7-715145EACB2F}" srcOrd="1" destOrd="0" presId="urn:microsoft.com/office/officeart/2008/layout/VerticalCurvedList"/>
    <dgm:cxn modelId="{3F99C83A-A1F2-4AEE-B82E-0675F80C418E}" type="presParOf" srcId="{BCEE63DB-6C4F-4E20-A26A-377E5CEF3D7D}" destId="{D25E8EA4-5E89-40F5-86A5-51175BFC3CD7}" srcOrd="2" destOrd="0" presId="urn:microsoft.com/office/officeart/2008/layout/VerticalCurvedList"/>
    <dgm:cxn modelId="{DA9FABAF-E5F3-4E12-B522-42F08946F570}" type="presParOf" srcId="{BCEE63DB-6C4F-4E20-A26A-377E5CEF3D7D}" destId="{F5328051-9D2A-468A-8607-436E5143E200}" srcOrd="3" destOrd="0" presId="urn:microsoft.com/office/officeart/2008/layout/VerticalCurvedList"/>
    <dgm:cxn modelId="{697D0ACA-61A8-4826-BE15-9FACD0EADCFD}" type="presParOf" srcId="{C4047832-A9EC-419B-BEBE-4D9B03CAC6C7}" destId="{C8E090D5-7652-436F-8EF0-B9EFE29D1117}" srcOrd="1" destOrd="0" presId="urn:microsoft.com/office/officeart/2008/layout/VerticalCurvedList"/>
    <dgm:cxn modelId="{2FC33CDB-18F8-4B01-BB03-BC43E91B63CA}" type="presParOf" srcId="{C4047832-A9EC-419B-BEBE-4D9B03CAC6C7}" destId="{6CF6A0AB-84E0-4399-9F33-72DDB69B790E}" srcOrd="2" destOrd="0" presId="urn:microsoft.com/office/officeart/2008/layout/VerticalCurvedList"/>
    <dgm:cxn modelId="{BFA71DA9-315E-407E-9C4A-EAEB9DB8318C}" type="presParOf" srcId="{6CF6A0AB-84E0-4399-9F33-72DDB69B790E}" destId="{69C2F8D9-BD96-495F-984D-A21764CEA70B}" srcOrd="0" destOrd="0" presId="urn:microsoft.com/office/officeart/2008/layout/VerticalCurvedList"/>
    <dgm:cxn modelId="{34A36910-4262-47A1-A2B7-11702D9878EC}" type="presParOf" srcId="{C4047832-A9EC-419B-BEBE-4D9B03CAC6C7}" destId="{5585EAD8-7072-4686-84E7-CDA646DD5FEC}" srcOrd="3" destOrd="0" presId="urn:microsoft.com/office/officeart/2008/layout/VerticalCurvedList"/>
    <dgm:cxn modelId="{64F37AE2-0E5D-415D-9601-E1D603FAACDE}" type="presParOf" srcId="{C4047832-A9EC-419B-BEBE-4D9B03CAC6C7}" destId="{F6678858-9DA7-4A82-8217-DCAC5CED8404}" srcOrd="4" destOrd="0" presId="urn:microsoft.com/office/officeart/2008/layout/VerticalCurvedList"/>
    <dgm:cxn modelId="{266505B6-8A2B-4667-B425-5D4844C162A6}" type="presParOf" srcId="{F6678858-9DA7-4A82-8217-DCAC5CED8404}" destId="{C0DE54D6-AF58-46E2-A74A-9C2A1EE8DC74}" srcOrd="0" destOrd="0" presId="urn:microsoft.com/office/officeart/2008/layout/VerticalCurvedList"/>
    <dgm:cxn modelId="{87D948A0-0378-4AD5-9591-3AF4B161E1E0}" type="presParOf" srcId="{C4047832-A9EC-419B-BEBE-4D9B03CAC6C7}" destId="{2B0A545E-0DF3-434B-8612-141A11DD1FC8}" srcOrd="5" destOrd="0" presId="urn:microsoft.com/office/officeart/2008/layout/VerticalCurvedList"/>
    <dgm:cxn modelId="{861EFD10-25D4-4A75-B421-88448DBD656B}" type="presParOf" srcId="{C4047832-A9EC-419B-BEBE-4D9B03CAC6C7}" destId="{0B14D610-ECE4-4255-9D53-448A3B0C69CB}" srcOrd="6" destOrd="0" presId="urn:microsoft.com/office/officeart/2008/layout/VerticalCurvedList"/>
    <dgm:cxn modelId="{98FA3CFD-464D-4EE0-BB38-52E29CC573B2}" type="presParOf" srcId="{0B14D610-ECE4-4255-9D53-448A3B0C69CB}" destId="{E4B41731-7F70-43D2-853C-D682E0D4898B}" srcOrd="0" destOrd="0" presId="urn:microsoft.com/office/officeart/2008/layout/VerticalCurvedList"/>
    <dgm:cxn modelId="{A67590B9-B50A-4C66-A247-4E70925926C5}" type="presParOf" srcId="{C4047832-A9EC-419B-BEBE-4D9B03CAC6C7}" destId="{9A57B37E-84ED-4A55-BF08-1B36D6265943}" srcOrd="7" destOrd="0" presId="urn:microsoft.com/office/officeart/2008/layout/VerticalCurvedList"/>
    <dgm:cxn modelId="{D5EFA09F-413B-47F8-B71F-49EAC037B02F}" type="presParOf" srcId="{C4047832-A9EC-419B-BEBE-4D9B03CAC6C7}" destId="{428554A6-B9A2-40D5-97BC-02FC7FA67764}" srcOrd="8" destOrd="0" presId="urn:microsoft.com/office/officeart/2008/layout/VerticalCurvedList"/>
    <dgm:cxn modelId="{11AA2772-22DF-41EE-BD15-F5535B4BCC11}" type="presParOf" srcId="{428554A6-B9A2-40D5-97BC-02FC7FA67764}" destId="{3216F3E8-4BED-4396-83E2-A8FFCFD1FD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Hardware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DC3B452D-9E26-4246-90B6-FFDE317C631B}">
      <dgm:prSet/>
      <dgm:spPr/>
      <dgm:t>
        <a:bodyPr/>
        <a:lstStyle/>
        <a:p>
          <a:r>
            <a:rPr lang="en-US" altLang="en-US" dirty="0" smtClean="0"/>
            <a:t>Computer is a system</a:t>
          </a:r>
        </a:p>
      </dgm:t>
    </dgm:pt>
    <dgm:pt modelId="{E872DF3B-1AA7-4E9D-8AA0-AD6E80890FC9}" type="parTrans" cxnId="{00BED7BD-0A78-4B84-87C9-3BF104B575B2}">
      <dgm:prSet/>
      <dgm:spPr/>
      <dgm:t>
        <a:bodyPr/>
        <a:lstStyle/>
        <a:p>
          <a:endParaRPr lang="en-US"/>
        </a:p>
      </dgm:t>
    </dgm:pt>
    <dgm:pt modelId="{96F5A862-C2AD-449E-9DB3-83C41B4390AC}" type="sibTrans" cxnId="{00BED7BD-0A78-4B84-87C9-3BF104B575B2}">
      <dgm:prSet/>
      <dgm:spPr/>
      <dgm:t>
        <a:bodyPr/>
        <a:lstStyle/>
        <a:p>
          <a:endParaRPr lang="en-US"/>
        </a:p>
      </dgm:t>
    </dgm:pt>
    <dgm:pt modelId="{1F9D749A-C2C7-410F-AC7B-D973971FC7C0}">
      <dgm:prSet/>
      <dgm:spPr/>
      <dgm:t>
        <a:bodyPr/>
        <a:lstStyle/>
        <a:p>
          <a:r>
            <a:rPr lang="en-US" altLang="en-US" dirty="0" smtClean="0"/>
            <a:t>Typical major components</a:t>
          </a:r>
        </a:p>
      </dgm:t>
    </dgm:pt>
    <dgm:pt modelId="{484FEECD-9941-4AD5-AB35-E1E87CF0A05F}" type="parTrans" cxnId="{DF1CD360-99FC-47FF-9506-155A9B7A6D47}">
      <dgm:prSet/>
      <dgm:spPr/>
      <dgm:t>
        <a:bodyPr/>
        <a:lstStyle/>
        <a:p>
          <a:endParaRPr lang="en-US"/>
        </a:p>
      </dgm:t>
    </dgm:pt>
    <dgm:pt modelId="{F6522A60-B6A3-4AF9-85DF-F6BCDE6F6CE9}" type="sibTrans" cxnId="{DF1CD360-99FC-47FF-9506-155A9B7A6D47}">
      <dgm:prSet/>
      <dgm:spPr/>
      <dgm:t>
        <a:bodyPr/>
        <a:lstStyle/>
        <a:p>
          <a:endParaRPr lang="en-US"/>
        </a:p>
      </dgm:t>
    </dgm:pt>
    <dgm:pt modelId="{98850DD9-6123-409C-AC3B-2658FEB9C610}">
      <dgm:prSet/>
      <dgm:spPr/>
      <dgm:t>
        <a:bodyPr/>
        <a:lstStyle/>
        <a:p>
          <a:r>
            <a:rPr lang="en-US" altLang="en-US" dirty="0" smtClean="0"/>
            <a:t>Central processing unit</a:t>
          </a:r>
        </a:p>
      </dgm:t>
    </dgm:pt>
    <dgm:pt modelId="{F901166A-01D5-4E0A-9B16-F66C2C223A42}" type="parTrans" cxnId="{2DCAF18C-7D96-4386-AB47-5E37D2AD4955}">
      <dgm:prSet/>
      <dgm:spPr/>
      <dgm:t>
        <a:bodyPr/>
        <a:lstStyle/>
        <a:p>
          <a:endParaRPr lang="en-US"/>
        </a:p>
      </dgm:t>
    </dgm:pt>
    <dgm:pt modelId="{9B1D814D-E1BD-4641-94E2-BA8C00BD9A62}" type="sibTrans" cxnId="{2DCAF18C-7D96-4386-AB47-5E37D2AD4955}">
      <dgm:prSet/>
      <dgm:spPr/>
      <dgm:t>
        <a:bodyPr/>
        <a:lstStyle/>
        <a:p>
          <a:endParaRPr lang="en-US"/>
        </a:p>
      </dgm:t>
    </dgm:pt>
    <dgm:pt modelId="{CA2155CE-56B0-4493-95D3-D5CC6A6F4A45}">
      <dgm:prSet/>
      <dgm:spPr/>
      <dgm:t>
        <a:bodyPr/>
        <a:lstStyle/>
        <a:p>
          <a:r>
            <a:rPr lang="en-US" altLang="en-US" dirty="0" smtClean="0"/>
            <a:t>Main memory</a:t>
          </a:r>
        </a:p>
      </dgm:t>
    </dgm:pt>
    <dgm:pt modelId="{81207C98-0A4F-46C3-BD05-45AC330C960B}" type="parTrans" cxnId="{88224C28-ACB8-4A7F-8E00-654274F3ACB0}">
      <dgm:prSet/>
      <dgm:spPr/>
      <dgm:t>
        <a:bodyPr/>
        <a:lstStyle/>
        <a:p>
          <a:endParaRPr lang="en-US"/>
        </a:p>
      </dgm:t>
    </dgm:pt>
    <dgm:pt modelId="{66F41CAF-3AB0-41B2-8A7C-EF2FD38B97D8}" type="sibTrans" cxnId="{88224C28-ACB8-4A7F-8E00-654274F3ACB0}">
      <dgm:prSet/>
      <dgm:spPr/>
      <dgm:t>
        <a:bodyPr/>
        <a:lstStyle/>
        <a:p>
          <a:endParaRPr lang="en-US"/>
        </a:p>
      </dgm:t>
    </dgm:pt>
    <dgm:pt modelId="{79BD69C7-FF9D-4129-AE1A-F967B7B908E2}">
      <dgm:prSet/>
      <dgm:spPr/>
      <dgm:t>
        <a:bodyPr/>
        <a:lstStyle/>
        <a:p>
          <a:r>
            <a:rPr lang="en-US" altLang="en-US" dirty="0" smtClean="0"/>
            <a:t>Secondary storage devices</a:t>
          </a:r>
        </a:p>
      </dgm:t>
    </dgm:pt>
    <dgm:pt modelId="{4D702875-D16D-42EB-8101-685B85AB63E8}" type="parTrans" cxnId="{228819C1-5CE0-4D48-A969-C590543386B1}">
      <dgm:prSet/>
      <dgm:spPr/>
      <dgm:t>
        <a:bodyPr/>
        <a:lstStyle/>
        <a:p>
          <a:endParaRPr lang="en-US"/>
        </a:p>
      </dgm:t>
    </dgm:pt>
    <dgm:pt modelId="{564D23D5-9FC1-4347-B0FF-60AAE8F52FAB}" type="sibTrans" cxnId="{228819C1-5CE0-4D48-A969-C590543386B1}">
      <dgm:prSet/>
      <dgm:spPr/>
      <dgm:t>
        <a:bodyPr/>
        <a:lstStyle/>
        <a:p>
          <a:endParaRPr lang="en-US"/>
        </a:p>
      </dgm:t>
    </dgm:pt>
    <dgm:pt modelId="{22549F79-7AD3-4BC4-9543-7BB14EA02EDD}">
      <dgm:prSet/>
      <dgm:spPr/>
      <dgm:t>
        <a:bodyPr/>
        <a:lstStyle/>
        <a:p>
          <a:r>
            <a:rPr lang="en-US" altLang="en-US" dirty="0" smtClean="0"/>
            <a:t>Input and output devices</a:t>
          </a:r>
          <a:endParaRPr lang="he-IL" altLang="en-US" dirty="0" smtClean="0"/>
        </a:p>
      </dgm:t>
    </dgm:pt>
    <dgm:pt modelId="{98C91BD4-9E14-4CB7-98C4-1CBE6A1ECD0A}" type="parTrans" cxnId="{2B5B66A0-1ECA-4447-9E07-81947314CE1F}">
      <dgm:prSet/>
      <dgm:spPr/>
      <dgm:t>
        <a:bodyPr/>
        <a:lstStyle/>
        <a:p>
          <a:endParaRPr lang="en-US"/>
        </a:p>
      </dgm:t>
    </dgm:pt>
    <dgm:pt modelId="{5502DB81-C7B2-4515-9E79-1927EBCB0ED2}" type="sibTrans" cxnId="{2B5B66A0-1ECA-4447-9E07-81947314CE1F}">
      <dgm:prSet/>
      <dgm:spPr/>
      <dgm:t>
        <a:bodyPr/>
        <a:lstStyle/>
        <a:p>
          <a:endParaRPr lang="en-US"/>
        </a:p>
      </dgm:t>
    </dgm:pt>
    <dgm:pt modelId="{72AA006D-2A05-4F03-8111-886AF0BDE86C}">
      <dgm:prSet/>
      <dgm:spPr/>
      <dgm:t>
        <a:bodyPr/>
        <a:lstStyle/>
        <a:p>
          <a:r>
            <a:rPr lang="en-US" altLang="en-US" dirty="0" smtClean="0"/>
            <a:t>Composed of several components that all work together</a:t>
          </a:r>
        </a:p>
      </dgm:t>
    </dgm:pt>
    <dgm:pt modelId="{8660A22E-5C4E-4354-9D3A-1A510E55E79E}" type="parTrans" cxnId="{030A44C7-F02B-47FF-8726-96AE9352C550}">
      <dgm:prSet/>
      <dgm:spPr/>
    </dgm:pt>
    <dgm:pt modelId="{30049276-6CB4-4ED0-ABBC-B32C074DDA53}" type="sibTrans" cxnId="{030A44C7-F02B-47FF-8726-96AE9352C550}">
      <dgm:prSet/>
      <dgm:spPr/>
    </dgm:pt>
    <dgm:pt modelId="{5F1CC7EE-BD51-4E9C-B016-764925981327}">
      <dgm:prSet phldrT="[Text]"/>
      <dgm:spPr/>
      <dgm:t>
        <a:bodyPr/>
        <a:lstStyle/>
        <a:p>
          <a:r>
            <a:rPr lang="en-US" altLang="en-US" dirty="0" smtClean="0"/>
            <a:t>The physical devices that make up a computer</a:t>
          </a:r>
          <a:endParaRPr lang="en-US" dirty="0">
            <a:solidFill>
              <a:schemeClr val="bg1"/>
            </a:solidFill>
          </a:endParaRPr>
        </a:p>
      </dgm:t>
    </dgm:pt>
    <dgm:pt modelId="{A302B148-4DBA-4027-ABB9-3FEC493AFED1}" type="parTrans" cxnId="{39FC0A72-30AF-46A8-8839-DE8BDBA28BB3}">
      <dgm:prSet/>
      <dgm:spPr/>
    </dgm:pt>
    <dgm:pt modelId="{D65CE58E-78E6-4178-B03A-099EE3019E8F}" type="sibTrans" cxnId="{39FC0A72-30AF-46A8-8839-DE8BDBA28BB3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6AB09-5EEF-49FC-806A-706CE51CB198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F2A9B-A43E-4DB9-9FBB-4D4F13D5ADED}" type="pres">
      <dgm:prSet presAssocID="{1F9D749A-C2C7-410F-AC7B-D973971FC7C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7B1A1-636B-4BF3-B2C5-F2E164907270}" type="pres">
      <dgm:prSet presAssocID="{1F9D749A-C2C7-410F-AC7B-D973971FC7C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FC0A72-30AF-46A8-8839-DE8BDBA28BB3}" srcId="{C111C18A-FD96-4E63-821A-54D70D8DC65F}" destId="{5F1CC7EE-BD51-4E9C-B016-764925981327}" srcOrd="0" destOrd="0" parTransId="{A302B148-4DBA-4027-ABB9-3FEC493AFED1}" sibTransId="{D65CE58E-78E6-4178-B03A-099EE3019E8F}"/>
    <dgm:cxn modelId="{83600B81-44DE-4B2B-8439-0EA11130D382}" type="presOf" srcId="{5F1CC7EE-BD51-4E9C-B016-764925981327}" destId="{8906AB09-5EEF-49FC-806A-706CE51CB198}" srcOrd="0" destOrd="0" presId="urn:microsoft.com/office/officeart/2005/8/layout/vList2"/>
    <dgm:cxn modelId="{00BED7BD-0A78-4B84-87C9-3BF104B575B2}" srcId="{C111C18A-FD96-4E63-821A-54D70D8DC65F}" destId="{DC3B452D-9E26-4246-90B6-FFDE317C631B}" srcOrd="1" destOrd="0" parTransId="{E872DF3B-1AA7-4E9D-8AA0-AD6E80890FC9}" sibTransId="{96F5A862-C2AD-449E-9DB3-83C41B4390AC}"/>
    <dgm:cxn modelId="{153C0216-2938-45DA-ABF6-8D850D4A952E}" type="presOf" srcId="{22549F79-7AD3-4BC4-9543-7BB14EA02EDD}" destId="{B1D7B1A1-636B-4BF3-B2C5-F2E164907270}" srcOrd="0" destOrd="3" presId="urn:microsoft.com/office/officeart/2005/8/layout/vList2"/>
    <dgm:cxn modelId="{D70DD248-AE5B-4C93-A57F-8E4BD1AC2BF6}" type="presOf" srcId="{C111C18A-FD96-4E63-821A-54D70D8DC65F}" destId="{E75D4F1A-E54E-4DDB-A374-BC9037A6551C}" srcOrd="0" destOrd="0" presId="urn:microsoft.com/office/officeart/2005/8/layout/vList2"/>
    <dgm:cxn modelId="{76494E2A-758B-4C08-BBEF-08A931E4B26E}" type="presOf" srcId="{DC3B452D-9E26-4246-90B6-FFDE317C631B}" destId="{8906AB09-5EEF-49FC-806A-706CE51CB198}" srcOrd="0" destOrd="1" presId="urn:microsoft.com/office/officeart/2005/8/layout/vList2"/>
    <dgm:cxn modelId="{88224C28-ACB8-4A7F-8E00-654274F3ACB0}" srcId="{1F9D749A-C2C7-410F-AC7B-D973971FC7C0}" destId="{CA2155CE-56B0-4493-95D3-D5CC6A6F4A45}" srcOrd="1" destOrd="0" parTransId="{81207C98-0A4F-46C3-BD05-45AC330C960B}" sibTransId="{66F41CAF-3AB0-41B2-8A7C-EF2FD38B97D8}"/>
    <dgm:cxn modelId="{2B5B66A0-1ECA-4447-9E07-81947314CE1F}" srcId="{1F9D749A-C2C7-410F-AC7B-D973971FC7C0}" destId="{22549F79-7AD3-4BC4-9543-7BB14EA02EDD}" srcOrd="3" destOrd="0" parTransId="{98C91BD4-9E14-4CB7-98C4-1CBE6A1ECD0A}" sibTransId="{5502DB81-C7B2-4515-9E79-1927EBCB0ED2}"/>
    <dgm:cxn modelId="{B5BE3E39-B0D5-48B2-8ED3-8DD5DA687A0C}" type="presOf" srcId="{CA2155CE-56B0-4493-95D3-D5CC6A6F4A45}" destId="{B1D7B1A1-636B-4BF3-B2C5-F2E164907270}" srcOrd="0" destOrd="1" presId="urn:microsoft.com/office/officeart/2005/8/layout/vList2"/>
    <dgm:cxn modelId="{2DCAF18C-7D96-4386-AB47-5E37D2AD4955}" srcId="{1F9D749A-C2C7-410F-AC7B-D973971FC7C0}" destId="{98850DD9-6123-409C-AC3B-2658FEB9C610}" srcOrd="0" destOrd="0" parTransId="{F901166A-01D5-4E0A-9B16-F66C2C223A42}" sibTransId="{9B1D814D-E1BD-4641-94E2-BA8C00BD9A62}"/>
    <dgm:cxn modelId="{DF1CD360-99FC-47FF-9506-155A9B7A6D47}" srcId="{90119837-5B71-4D44-BB01-DB0B084933C8}" destId="{1F9D749A-C2C7-410F-AC7B-D973971FC7C0}" srcOrd="1" destOrd="0" parTransId="{484FEECD-9941-4AD5-AB35-E1E87CF0A05F}" sibTransId="{F6522A60-B6A3-4AF9-85DF-F6BCDE6F6CE9}"/>
    <dgm:cxn modelId="{AAD7D0D0-61F0-43E9-83B4-F5926858784C}" type="presOf" srcId="{1F9D749A-C2C7-410F-AC7B-D973971FC7C0}" destId="{C12F2A9B-A43E-4DB9-9FBB-4D4F13D5ADED}" srcOrd="0" destOrd="0" presId="urn:microsoft.com/office/officeart/2005/8/layout/vList2"/>
    <dgm:cxn modelId="{F11884B9-0F3B-4293-B4CE-11912B1B623B}" type="presOf" srcId="{72AA006D-2A05-4F03-8111-886AF0BDE86C}" destId="{8906AB09-5EEF-49FC-806A-706CE51CB198}" srcOrd="0" destOrd="2" presId="urn:microsoft.com/office/officeart/2005/8/layout/vList2"/>
    <dgm:cxn modelId="{228819C1-5CE0-4D48-A969-C590543386B1}" srcId="{1F9D749A-C2C7-410F-AC7B-D973971FC7C0}" destId="{79BD69C7-FF9D-4129-AE1A-F967B7B908E2}" srcOrd="2" destOrd="0" parTransId="{4D702875-D16D-42EB-8101-685B85AB63E8}" sibTransId="{564D23D5-9FC1-4347-B0FF-60AAE8F52FAB}"/>
    <dgm:cxn modelId="{AE2853B6-F7DE-498A-B20B-0D86ED6D31AF}" type="presOf" srcId="{90119837-5B71-4D44-BB01-DB0B084933C8}" destId="{ED5DCCC5-BCA8-4491-AA37-BAF153ECA184}" srcOrd="0" destOrd="0" presId="urn:microsoft.com/office/officeart/2005/8/layout/vList2"/>
    <dgm:cxn modelId="{9F139543-6A1D-478A-9066-D5E2314FB186}" type="presOf" srcId="{98850DD9-6123-409C-AC3B-2658FEB9C610}" destId="{B1D7B1A1-636B-4BF3-B2C5-F2E164907270}" srcOrd="0" destOrd="0" presId="urn:microsoft.com/office/officeart/2005/8/layout/vList2"/>
    <dgm:cxn modelId="{030A44C7-F02B-47FF-8726-96AE9352C550}" srcId="{C111C18A-FD96-4E63-821A-54D70D8DC65F}" destId="{72AA006D-2A05-4F03-8111-886AF0BDE86C}" srcOrd="2" destOrd="0" parTransId="{8660A22E-5C4E-4354-9D3A-1A510E55E79E}" sibTransId="{30049276-6CB4-4ED0-ABBC-B32C074DDA53}"/>
    <dgm:cxn modelId="{E0A01720-DD0A-4280-B8B6-B69FA9CC80AC}" type="presOf" srcId="{79BD69C7-FF9D-4129-AE1A-F967B7B908E2}" destId="{B1D7B1A1-636B-4BF3-B2C5-F2E164907270}" srcOrd="0" destOrd="2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C4184233-2EA1-4ABF-9053-23D0CE764547}" type="presParOf" srcId="{ED5DCCC5-BCA8-4491-AA37-BAF153ECA184}" destId="{E75D4F1A-E54E-4DDB-A374-BC9037A6551C}" srcOrd="0" destOrd="0" presId="urn:microsoft.com/office/officeart/2005/8/layout/vList2"/>
    <dgm:cxn modelId="{736C912C-92A9-49AA-BB57-5D6775F8F3D4}" type="presParOf" srcId="{ED5DCCC5-BCA8-4491-AA37-BAF153ECA184}" destId="{8906AB09-5EEF-49FC-806A-706CE51CB198}" srcOrd="1" destOrd="0" presId="urn:microsoft.com/office/officeart/2005/8/layout/vList2"/>
    <dgm:cxn modelId="{4421F3DA-B507-46FE-8543-A4A835D92AAE}" type="presParOf" srcId="{ED5DCCC5-BCA8-4491-AA37-BAF153ECA184}" destId="{C12F2A9B-A43E-4DB9-9FBB-4D4F13D5ADED}" srcOrd="2" destOrd="0" presId="urn:microsoft.com/office/officeart/2005/8/layout/vList2"/>
    <dgm:cxn modelId="{64E2A83B-C10E-41B8-B021-714A9B23634A}" type="presParOf" srcId="{ED5DCCC5-BCA8-4491-AA37-BAF153ECA184}" destId="{B1D7B1A1-636B-4BF3-B2C5-F2E16490727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Central processing unit (CPU)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0028ADCF-9BF9-4F25-B09D-E55BBBDB1716}">
      <dgm:prSet/>
      <dgm:spPr/>
      <dgm:t>
        <a:bodyPr/>
        <a:lstStyle/>
        <a:p>
          <a:r>
            <a:rPr lang="en-US" altLang="en-US" dirty="0" smtClean="0"/>
            <a:t>Most important component</a:t>
          </a:r>
        </a:p>
      </dgm:t>
    </dgm:pt>
    <dgm:pt modelId="{47BF1309-A4E7-4855-B3F1-DDD2FD1FBC41}" type="parTrans" cxnId="{AEE31859-4350-4403-AF83-6DC2D1064DDE}">
      <dgm:prSet/>
      <dgm:spPr/>
      <dgm:t>
        <a:bodyPr/>
        <a:lstStyle/>
        <a:p>
          <a:endParaRPr lang="en-US"/>
        </a:p>
      </dgm:t>
    </dgm:pt>
    <dgm:pt modelId="{65B7C48E-1CE7-4F92-968D-28882F19C2D6}" type="sibTrans" cxnId="{AEE31859-4350-4403-AF83-6DC2D1064DDE}">
      <dgm:prSet/>
      <dgm:spPr/>
      <dgm:t>
        <a:bodyPr/>
        <a:lstStyle/>
        <a:p>
          <a:endParaRPr lang="en-US"/>
        </a:p>
      </dgm:t>
    </dgm:pt>
    <dgm:pt modelId="{C6D20D0A-230A-42E7-8D3D-3FFAA526DA5A}">
      <dgm:prSet/>
      <dgm:spPr/>
      <dgm:t>
        <a:bodyPr/>
        <a:lstStyle/>
        <a:p>
          <a:r>
            <a:rPr lang="en-US" altLang="en-US" dirty="0" smtClean="0"/>
            <a:t>Without it, cannot run software</a:t>
          </a:r>
        </a:p>
      </dgm:t>
    </dgm:pt>
    <dgm:pt modelId="{49E0D4EA-646C-421C-A34F-78865663154C}" type="parTrans" cxnId="{DB92BC70-22B8-41A5-94BB-E67D7DEE07C5}">
      <dgm:prSet/>
      <dgm:spPr/>
      <dgm:t>
        <a:bodyPr/>
        <a:lstStyle/>
        <a:p>
          <a:endParaRPr lang="en-US"/>
        </a:p>
      </dgm:t>
    </dgm:pt>
    <dgm:pt modelId="{E9178416-5C55-4D6C-B420-F9955C50940D}" type="sibTrans" cxnId="{DB92BC70-22B8-41A5-94BB-E67D7DEE07C5}">
      <dgm:prSet/>
      <dgm:spPr/>
      <dgm:t>
        <a:bodyPr/>
        <a:lstStyle/>
        <a:p>
          <a:endParaRPr lang="en-US"/>
        </a:p>
      </dgm:t>
    </dgm:pt>
    <dgm:pt modelId="{8F439449-4182-4FAD-BF08-8E9B0D3FCF19}">
      <dgm:prSet/>
      <dgm:spPr/>
      <dgm:t>
        <a:bodyPr/>
        <a:lstStyle/>
        <a:p>
          <a:r>
            <a:rPr lang="en-US" altLang="en-US" u="none" dirty="0" smtClean="0"/>
            <a:t>Microprocessors</a:t>
          </a:r>
          <a:endParaRPr lang="he-IL" altLang="en-US" u="none" dirty="0" smtClean="0"/>
        </a:p>
      </dgm:t>
    </dgm:pt>
    <dgm:pt modelId="{CC4C3869-EDBE-4B83-B794-26BB5AA24925}" type="parTrans" cxnId="{0A01F322-872B-4877-BA65-BB0DC89525B1}">
      <dgm:prSet/>
      <dgm:spPr/>
      <dgm:t>
        <a:bodyPr/>
        <a:lstStyle/>
        <a:p>
          <a:endParaRPr lang="en-US"/>
        </a:p>
      </dgm:t>
    </dgm:pt>
    <dgm:pt modelId="{A00E9DEB-4AE2-4E2E-A56E-0B63B1A3979E}" type="sibTrans" cxnId="{0A01F322-872B-4877-BA65-BB0DC89525B1}">
      <dgm:prSet/>
      <dgm:spPr/>
      <dgm:t>
        <a:bodyPr/>
        <a:lstStyle/>
        <a:p>
          <a:endParaRPr lang="en-US"/>
        </a:p>
      </dgm:t>
    </dgm:pt>
    <dgm:pt modelId="{279B79D4-140F-42A8-BB7F-DAA5C3283417}">
      <dgm:prSet phldrT="[Text]"/>
      <dgm:spPr/>
      <dgm:t>
        <a:bodyPr/>
        <a:lstStyle/>
        <a:p>
          <a:r>
            <a:rPr lang="en-US" altLang="en-US" dirty="0" smtClean="0"/>
            <a:t>Part of the computer that actually runs programs</a:t>
          </a:r>
          <a:endParaRPr lang="en-US" dirty="0">
            <a:solidFill>
              <a:schemeClr val="bg1"/>
            </a:solidFill>
          </a:endParaRPr>
        </a:p>
      </dgm:t>
    </dgm:pt>
    <dgm:pt modelId="{187C4F8C-C88C-472E-BEC1-72BE51BDDBB3}" type="parTrans" cxnId="{6C5EF891-44F2-49D5-83D2-6FA5CD559B4A}">
      <dgm:prSet/>
      <dgm:spPr/>
      <dgm:t>
        <a:bodyPr/>
        <a:lstStyle/>
        <a:p>
          <a:endParaRPr lang="en-US"/>
        </a:p>
      </dgm:t>
    </dgm:pt>
    <dgm:pt modelId="{DFC55E95-579A-4A5A-ABA9-8273A6C23A1A}" type="sibTrans" cxnId="{6C5EF891-44F2-49D5-83D2-6FA5CD559B4A}">
      <dgm:prSet/>
      <dgm:spPr/>
      <dgm:t>
        <a:bodyPr/>
        <a:lstStyle/>
        <a:p>
          <a:endParaRPr lang="en-US"/>
        </a:p>
      </dgm:t>
    </dgm:pt>
    <dgm:pt modelId="{3777E61D-C999-475E-834A-E21C5B8F2CB4}">
      <dgm:prSet/>
      <dgm:spPr/>
      <dgm:t>
        <a:bodyPr/>
        <a:lstStyle/>
        <a:p>
          <a:r>
            <a:rPr lang="en-US" altLang="en-US" dirty="0" smtClean="0"/>
            <a:t>CPUs located on small chips</a:t>
          </a:r>
          <a:endParaRPr lang="he-IL" altLang="en-US" dirty="0" smtClean="0"/>
        </a:p>
      </dgm:t>
    </dgm:pt>
    <dgm:pt modelId="{9FA472B7-72E5-41A9-AAD0-0B6A0897EB1C}" type="parTrans" cxnId="{8FCAC581-DE1E-4839-9CC6-2EC31EE8A3C9}">
      <dgm:prSet/>
      <dgm:spPr/>
      <dgm:t>
        <a:bodyPr/>
        <a:lstStyle/>
        <a:p>
          <a:endParaRPr lang="en-US"/>
        </a:p>
      </dgm:t>
    </dgm:pt>
    <dgm:pt modelId="{3F880A52-2F68-49DD-B54F-036D6D2948FF}" type="sibTrans" cxnId="{8FCAC581-DE1E-4839-9CC6-2EC31EE8A3C9}">
      <dgm:prSet/>
      <dgm:spPr/>
      <dgm:t>
        <a:bodyPr/>
        <a:lstStyle/>
        <a:p>
          <a:endParaRPr lang="en-US"/>
        </a:p>
      </dgm:t>
    </dgm:pt>
    <dgm:pt modelId="{E322607A-C978-49E6-8E37-E0C407BFFF5D}">
      <dgm:prSet/>
      <dgm:spPr/>
      <dgm:t>
        <a:bodyPr/>
        <a:lstStyle/>
        <a:p>
          <a:r>
            <a:rPr lang="en-US" altLang="en-US" dirty="0" smtClean="0">
              <a:solidFill>
                <a:schemeClr val="accent2"/>
              </a:solidFill>
            </a:rPr>
            <a:t>Control Unit</a:t>
          </a:r>
          <a:endParaRPr lang="en-US" altLang="en-US" dirty="0" smtClean="0"/>
        </a:p>
      </dgm:t>
    </dgm:pt>
    <dgm:pt modelId="{92AA0E88-E42E-44F6-B7B5-381FE81B660E}" type="parTrans" cxnId="{16482017-7ED4-4F4B-B64E-E9F573F45FE0}">
      <dgm:prSet/>
      <dgm:spPr/>
      <dgm:t>
        <a:bodyPr/>
        <a:lstStyle/>
        <a:p>
          <a:endParaRPr lang="en-US"/>
        </a:p>
      </dgm:t>
    </dgm:pt>
    <dgm:pt modelId="{85E57F07-5E16-4B4B-988A-3F09F6F6766B}" type="sibTrans" cxnId="{16482017-7ED4-4F4B-B64E-E9F573F45FE0}">
      <dgm:prSet/>
      <dgm:spPr/>
      <dgm:t>
        <a:bodyPr/>
        <a:lstStyle/>
        <a:p>
          <a:endParaRPr lang="en-US"/>
        </a:p>
      </dgm:t>
    </dgm:pt>
    <dgm:pt modelId="{7C37BEC9-ACCB-4749-8346-AB13199A347E}">
      <dgm:prSet/>
      <dgm:spPr/>
      <dgm:t>
        <a:bodyPr/>
        <a:lstStyle/>
        <a:p>
          <a:r>
            <a:rPr lang="en-US" altLang="en-US" smtClean="0"/>
            <a:t>Retrieves and decodes program instructions</a:t>
          </a:r>
          <a:endParaRPr lang="en-US" altLang="en-US" dirty="0" smtClean="0"/>
        </a:p>
      </dgm:t>
    </dgm:pt>
    <dgm:pt modelId="{CD445CC5-1F9F-4CA3-BEE4-FB486905FFBE}" type="parTrans" cxnId="{5E9ECA2C-95FB-4923-AF6A-33EC400FEF49}">
      <dgm:prSet/>
      <dgm:spPr/>
      <dgm:t>
        <a:bodyPr/>
        <a:lstStyle/>
        <a:p>
          <a:endParaRPr lang="en-US"/>
        </a:p>
      </dgm:t>
    </dgm:pt>
    <dgm:pt modelId="{4CE522F7-0C5C-4EF6-A2B9-D2DD5EFCFA2B}" type="sibTrans" cxnId="{5E9ECA2C-95FB-4923-AF6A-33EC400FEF49}">
      <dgm:prSet/>
      <dgm:spPr/>
      <dgm:t>
        <a:bodyPr/>
        <a:lstStyle/>
        <a:p>
          <a:endParaRPr lang="en-US"/>
        </a:p>
      </dgm:t>
    </dgm:pt>
    <dgm:pt modelId="{F239FAE9-8814-4A94-B35D-2EFA782D1B79}">
      <dgm:prSet/>
      <dgm:spPr/>
      <dgm:t>
        <a:bodyPr/>
        <a:lstStyle/>
        <a:p>
          <a:r>
            <a:rPr lang="en-US" altLang="en-US" smtClean="0"/>
            <a:t>Coordinates computer operations</a:t>
          </a:r>
          <a:endParaRPr lang="en-US" altLang="en-US" dirty="0" smtClean="0"/>
        </a:p>
      </dgm:t>
    </dgm:pt>
    <dgm:pt modelId="{F1AA4703-5368-496E-8E0D-021B83A5D853}" type="parTrans" cxnId="{FBB0EDF1-9735-4515-A7F3-1BD15581A437}">
      <dgm:prSet/>
      <dgm:spPr/>
      <dgm:t>
        <a:bodyPr/>
        <a:lstStyle/>
        <a:p>
          <a:endParaRPr lang="en-US"/>
        </a:p>
      </dgm:t>
    </dgm:pt>
    <dgm:pt modelId="{8FAE34C4-B906-4602-9D58-14660D4F7A66}" type="sibTrans" cxnId="{FBB0EDF1-9735-4515-A7F3-1BD15581A437}">
      <dgm:prSet/>
      <dgm:spPr/>
      <dgm:t>
        <a:bodyPr/>
        <a:lstStyle/>
        <a:p>
          <a:endParaRPr lang="en-US"/>
        </a:p>
      </dgm:t>
    </dgm:pt>
    <dgm:pt modelId="{97402884-9459-4479-81EC-B74C43D883FC}">
      <dgm:prSet/>
      <dgm:spPr/>
      <dgm:t>
        <a:bodyPr/>
        <a:lstStyle/>
        <a:p>
          <a:r>
            <a:rPr lang="en-US" altLang="en-US" smtClean="0">
              <a:solidFill>
                <a:schemeClr val="accent2"/>
              </a:solidFill>
            </a:rPr>
            <a:t>Arithmetic &amp; Logic Unit (ALU)</a:t>
          </a:r>
          <a:endParaRPr lang="en-US" altLang="en-US" dirty="0" smtClean="0">
            <a:solidFill>
              <a:schemeClr val="accent2"/>
            </a:solidFill>
          </a:endParaRPr>
        </a:p>
      </dgm:t>
    </dgm:pt>
    <dgm:pt modelId="{8CD7459F-CE7D-4E38-AC9B-29D02893760B}" type="parTrans" cxnId="{C5B9CAE1-66C6-4968-B4D2-7CB19875CF2B}">
      <dgm:prSet/>
      <dgm:spPr/>
      <dgm:t>
        <a:bodyPr/>
        <a:lstStyle/>
        <a:p>
          <a:endParaRPr lang="en-US"/>
        </a:p>
      </dgm:t>
    </dgm:pt>
    <dgm:pt modelId="{D953D175-DE23-403A-96F2-F4DF96B0C2A6}" type="sibTrans" cxnId="{C5B9CAE1-66C6-4968-B4D2-7CB19875CF2B}">
      <dgm:prSet/>
      <dgm:spPr/>
      <dgm:t>
        <a:bodyPr/>
        <a:lstStyle/>
        <a:p>
          <a:endParaRPr lang="en-US"/>
        </a:p>
      </dgm:t>
    </dgm:pt>
    <dgm:pt modelId="{634468CC-5169-4C17-B2B2-A44BF8A4743E}">
      <dgm:prSet/>
      <dgm:spPr/>
      <dgm:t>
        <a:bodyPr/>
        <a:lstStyle/>
        <a:p>
          <a:r>
            <a:rPr lang="en-US" altLang="en-US" dirty="0" smtClean="0"/>
            <a:t>Performs mathematical operations</a:t>
          </a:r>
        </a:p>
      </dgm:t>
    </dgm:pt>
    <dgm:pt modelId="{039E0852-9C82-4668-B574-12CD805BFB8B}" type="parTrans" cxnId="{B8CE601E-7072-459F-93AA-27694E272F79}">
      <dgm:prSet/>
      <dgm:spPr/>
      <dgm:t>
        <a:bodyPr/>
        <a:lstStyle/>
        <a:p>
          <a:endParaRPr lang="en-US"/>
        </a:p>
      </dgm:t>
    </dgm:pt>
    <dgm:pt modelId="{CF54FE98-1D0A-497F-9316-5B7A53D0A70C}" type="sibTrans" cxnId="{B8CE601E-7072-459F-93AA-27694E272F79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6AB09-5EEF-49FC-806A-706CE51CB198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68CDF-9248-4FE3-BBAE-0D6F7915B744}" type="pres">
      <dgm:prSet presAssocID="{8F439449-4182-4FAD-BF08-8E9B0D3FCF1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78A14-B205-46F5-A851-D88CE486B19A}" type="pres">
      <dgm:prSet presAssocID="{8F439449-4182-4FAD-BF08-8E9B0D3FCF1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2892BD-D566-496C-A6C1-12F2872B3F44}" type="presOf" srcId="{0028ADCF-9BF9-4F25-B09D-E55BBBDB1716}" destId="{8906AB09-5EEF-49FC-806A-706CE51CB198}" srcOrd="0" destOrd="1" presId="urn:microsoft.com/office/officeart/2005/8/layout/vList2"/>
    <dgm:cxn modelId="{8FCAC581-DE1E-4839-9CC6-2EC31EE8A3C9}" srcId="{8F439449-4182-4FAD-BF08-8E9B0D3FCF19}" destId="{3777E61D-C999-475E-834A-E21C5B8F2CB4}" srcOrd="0" destOrd="0" parTransId="{9FA472B7-72E5-41A9-AAD0-0B6A0897EB1C}" sibTransId="{3F880A52-2F68-49DD-B54F-036D6D2948FF}"/>
    <dgm:cxn modelId="{199D0896-0AF0-42BA-98FC-25EE45F74EE1}" type="presOf" srcId="{279B79D4-140F-42A8-BB7F-DAA5C3283417}" destId="{8906AB09-5EEF-49FC-806A-706CE51CB198}" srcOrd="0" destOrd="0" presId="urn:microsoft.com/office/officeart/2005/8/layout/vList2"/>
    <dgm:cxn modelId="{8E48E30F-2D56-475C-AC78-A392DD0BA2E5}" type="presOf" srcId="{E322607A-C978-49E6-8E37-E0C407BFFF5D}" destId="{8906AB09-5EEF-49FC-806A-706CE51CB198}" srcOrd="0" destOrd="3" presId="urn:microsoft.com/office/officeart/2005/8/layout/vList2"/>
    <dgm:cxn modelId="{E71DB6FC-CE6E-4C68-BC84-3E0B9EA2636F}" type="presOf" srcId="{97402884-9459-4479-81EC-B74C43D883FC}" destId="{8906AB09-5EEF-49FC-806A-706CE51CB198}" srcOrd="0" destOrd="6" presId="urn:microsoft.com/office/officeart/2005/8/layout/vList2"/>
    <dgm:cxn modelId="{493DB91C-8384-4627-A083-18A55E775933}" type="presOf" srcId="{8F439449-4182-4FAD-BF08-8E9B0D3FCF19}" destId="{6C668CDF-9248-4FE3-BBAE-0D6F7915B744}" srcOrd="0" destOrd="0" presId="urn:microsoft.com/office/officeart/2005/8/layout/vList2"/>
    <dgm:cxn modelId="{BA4D7AE2-54B7-4DAB-8657-28F2CEB4C7F7}" type="presOf" srcId="{634468CC-5169-4C17-B2B2-A44BF8A4743E}" destId="{8906AB09-5EEF-49FC-806A-706CE51CB198}" srcOrd="0" destOrd="7" presId="urn:microsoft.com/office/officeart/2005/8/layout/vList2"/>
    <dgm:cxn modelId="{B8CE601E-7072-459F-93AA-27694E272F79}" srcId="{97402884-9459-4479-81EC-B74C43D883FC}" destId="{634468CC-5169-4C17-B2B2-A44BF8A4743E}" srcOrd="0" destOrd="0" parTransId="{039E0852-9C82-4668-B574-12CD805BFB8B}" sibTransId="{CF54FE98-1D0A-497F-9316-5B7A53D0A70C}"/>
    <dgm:cxn modelId="{FBB0EDF1-9735-4515-A7F3-1BD15581A437}" srcId="{E322607A-C978-49E6-8E37-E0C407BFFF5D}" destId="{F239FAE9-8814-4A94-B35D-2EFA782D1B79}" srcOrd="1" destOrd="0" parTransId="{F1AA4703-5368-496E-8E0D-021B83A5D853}" sibTransId="{8FAE34C4-B906-4602-9D58-14660D4F7A66}"/>
    <dgm:cxn modelId="{8C3037E8-9C28-47F3-A050-3FFBB7DB4A1B}" type="presOf" srcId="{7C37BEC9-ACCB-4749-8346-AB13199A347E}" destId="{8906AB09-5EEF-49FC-806A-706CE51CB198}" srcOrd="0" destOrd="4" presId="urn:microsoft.com/office/officeart/2005/8/layout/vList2"/>
    <dgm:cxn modelId="{C5B9CAE1-66C6-4968-B4D2-7CB19875CF2B}" srcId="{C111C18A-FD96-4E63-821A-54D70D8DC65F}" destId="{97402884-9459-4479-81EC-B74C43D883FC}" srcOrd="4" destOrd="0" parTransId="{8CD7459F-CE7D-4E38-AC9B-29D02893760B}" sibTransId="{D953D175-DE23-403A-96F2-F4DF96B0C2A6}"/>
    <dgm:cxn modelId="{6C5EF891-44F2-49D5-83D2-6FA5CD559B4A}" srcId="{C111C18A-FD96-4E63-821A-54D70D8DC65F}" destId="{279B79D4-140F-42A8-BB7F-DAA5C3283417}" srcOrd="0" destOrd="0" parTransId="{187C4F8C-C88C-472E-BEC1-72BE51BDDBB3}" sibTransId="{DFC55E95-579A-4A5A-ABA9-8273A6C23A1A}"/>
    <dgm:cxn modelId="{B5CCC591-0E0B-46A6-9492-02E91DE2C998}" type="presOf" srcId="{F239FAE9-8814-4A94-B35D-2EFA782D1B79}" destId="{8906AB09-5EEF-49FC-806A-706CE51CB198}" srcOrd="0" destOrd="5" presId="urn:microsoft.com/office/officeart/2005/8/layout/vList2"/>
    <dgm:cxn modelId="{60F334B7-FF2F-48F0-A90A-E362D753B325}" type="presOf" srcId="{C6D20D0A-230A-42E7-8D3D-3FFAA526DA5A}" destId="{8906AB09-5EEF-49FC-806A-706CE51CB198}" srcOrd="0" destOrd="2" presId="urn:microsoft.com/office/officeart/2005/8/layout/vList2"/>
    <dgm:cxn modelId="{16482017-7ED4-4F4B-B64E-E9F573F45FE0}" srcId="{C111C18A-FD96-4E63-821A-54D70D8DC65F}" destId="{E322607A-C978-49E6-8E37-E0C407BFFF5D}" srcOrd="3" destOrd="0" parTransId="{92AA0E88-E42E-44F6-B7B5-381FE81B660E}" sibTransId="{85E57F07-5E16-4B4B-988A-3F09F6F6766B}"/>
    <dgm:cxn modelId="{DB92BC70-22B8-41A5-94BB-E67D7DEE07C5}" srcId="{C111C18A-FD96-4E63-821A-54D70D8DC65F}" destId="{C6D20D0A-230A-42E7-8D3D-3FFAA526DA5A}" srcOrd="2" destOrd="0" parTransId="{49E0D4EA-646C-421C-A34F-78865663154C}" sibTransId="{E9178416-5C55-4D6C-B420-F9955C50940D}"/>
    <dgm:cxn modelId="{AEE31859-4350-4403-AF83-6DC2D1064DDE}" srcId="{C111C18A-FD96-4E63-821A-54D70D8DC65F}" destId="{0028ADCF-9BF9-4F25-B09D-E55BBBDB1716}" srcOrd="1" destOrd="0" parTransId="{47BF1309-A4E7-4855-B3F1-DDD2FD1FBC41}" sibTransId="{65B7C48E-1CE7-4F92-968D-28882F19C2D6}"/>
    <dgm:cxn modelId="{0A01F322-872B-4877-BA65-BB0DC89525B1}" srcId="{90119837-5B71-4D44-BB01-DB0B084933C8}" destId="{8F439449-4182-4FAD-BF08-8E9B0D3FCF19}" srcOrd="1" destOrd="0" parTransId="{CC4C3869-EDBE-4B83-B794-26BB5AA24925}" sibTransId="{A00E9DEB-4AE2-4E2E-A56E-0B63B1A3979E}"/>
    <dgm:cxn modelId="{D647C256-C68B-4C21-95B9-7B172C6C3FB0}" type="presOf" srcId="{90119837-5B71-4D44-BB01-DB0B084933C8}" destId="{ED5DCCC5-BCA8-4491-AA37-BAF153ECA184}" srcOrd="0" destOrd="0" presId="urn:microsoft.com/office/officeart/2005/8/layout/vList2"/>
    <dgm:cxn modelId="{FB51BF50-46B4-40D9-B2DC-E22662C6ABE7}" type="presOf" srcId="{C111C18A-FD96-4E63-821A-54D70D8DC65F}" destId="{E75D4F1A-E54E-4DDB-A374-BC9037A6551C}" srcOrd="0" destOrd="0" presId="urn:microsoft.com/office/officeart/2005/8/layout/vList2"/>
    <dgm:cxn modelId="{5E9ECA2C-95FB-4923-AF6A-33EC400FEF49}" srcId="{E322607A-C978-49E6-8E37-E0C407BFFF5D}" destId="{7C37BEC9-ACCB-4749-8346-AB13199A347E}" srcOrd="0" destOrd="0" parTransId="{CD445CC5-1F9F-4CA3-BEE4-FB486905FFBE}" sibTransId="{4CE522F7-0C5C-4EF6-A2B9-D2DD5EFCFA2B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EA7E2C7A-FF96-4FAB-A522-0D2891800734}" type="presOf" srcId="{3777E61D-C999-475E-834A-E21C5B8F2CB4}" destId="{09B78A14-B205-46F5-A851-D88CE486B19A}" srcOrd="0" destOrd="0" presId="urn:microsoft.com/office/officeart/2005/8/layout/vList2"/>
    <dgm:cxn modelId="{702AE5B5-DF3E-4AAB-904F-F4744DEEA969}" type="presParOf" srcId="{ED5DCCC5-BCA8-4491-AA37-BAF153ECA184}" destId="{E75D4F1A-E54E-4DDB-A374-BC9037A6551C}" srcOrd="0" destOrd="0" presId="urn:microsoft.com/office/officeart/2005/8/layout/vList2"/>
    <dgm:cxn modelId="{4DF92D4A-1C68-4EFC-94A7-434698B0CEF6}" type="presParOf" srcId="{ED5DCCC5-BCA8-4491-AA37-BAF153ECA184}" destId="{8906AB09-5EEF-49FC-806A-706CE51CB198}" srcOrd="1" destOrd="0" presId="urn:microsoft.com/office/officeart/2005/8/layout/vList2"/>
    <dgm:cxn modelId="{00BBE404-D7DA-4BA0-83FA-9BE4821838EE}" type="presParOf" srcId="{ED5DCCC5-BCA8-4491-AA37-BAF153ECA184}" destId="{6C668CDF-9248-4FE3-BBAE-0D6F7915B744}" srcOrd="2" destOrd="0" presId="urn:microsoft.com/office/officeart/2005/8/layout/vList2"/>
    <dgm:cxn modelId="{4183F07A-4617-4C90-99EF-5200C470BF0F}" type="presParOf" srcId="{ED5DCCC5-BCA8-4491-AA37-BAF153ECA184}" destId="{09B78A14-B205-46F5-A851-D88CE486B1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Main memory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D86BE7FA-D136-4233-B72A-952378A1F096}">
      <dgm:prSet/>
      <dgm:spPr/>
      <dgm:t>
        <a:bodyPr/>
        <a:lstStyle/>
        <a:p>
          <a:r>
            <a:rPr lang="en-US" altLang="en-US" i="1" dirty="0" smtClean="0"/>
            <a:t>Random Access Memory</a:t>
          </a:r>
          <a:r>
            <a:rPr lang="en-US" altLang="en-US" dirty="0" smtClean="0"/>
            <a:t> or </a:t>
          </a:r>
          <a:r>
            <a:rPr lang="en-US" altLang="en-US" i="1" dirty="0" smtClean="0"/>
            <a:t>RAM</a:t>
          </a:r>
        </a:p>
      </dgm:t>
    </dgm:pt>
    <dgm:pt modelId="{FB9A319D-33DF-426F-9065-B054633039D9}" type="parTrans" cxnId="{3A4C6E57-8394-47EB-A6F0-C42A956CAFCA}">
      <dgm:prSet/>
      <dgm:spPr/>
      <dgm:t>
        <a:bodyPr/>
        <a:lstStyle/>
        <a:p>
          <a:endParaRPr lang="en-US"/>
        </a:p>
      </dgm:t>
    </dgm:pt>
    <dgm:pt modelId="{2210DAA4-F7A5-4571-AA12-570433C58AA0}" type="sibTrans" cxnId="{3A4C6E57-8394-47EB-A6F0-C42A956CAFCA}">
      <dgm:prSet/>
      <dgm:spPr/>
      <dgm:t>
        <a:bodyPr/>
        <a:lstStyle/>
        <a:p>
          <a:endParaRPr lang="en-US"/>
        </a:p>
      </dgm:t>
    </dgm:pt>
    <dgm:pt modelId="{A713F9A5-B084-46DE-804A-1B0D88CFF395}">
      <dgm:prSet/>
      <dgm:spPr/>
      <dgm:t>
        <a:bodyPr/>
        <a:lstStyle/>
        <a:p>
          <a:r>
            <a:rPr lang="en-US" altLang="en-US" dirty="0" smtClean="0"/>
            <a:t>Volatile memory used for temporary storage while program is running</a:t>
          </a:r>
        </a:p>
      </dgm:t>
    </dgm:pt>
    <dgm:pt modelId="{6313ABD6-5765-496D-9FF4-698312B99B7D}" type="parTrans" cxnId="{0B03D934-4326-454F-A1E3-4AF06624D6C4}">
      <dgm:prSet/>
      <dgm:spPr/>
      <dgm:t>
        <a:bodyPr/>
        <a:lstStyle/>
        <a:p>
          <a:endParaRPr lang="en-US"/>
        </a:p>
      </dgm:t>
    </dgm:pt>
    <dgm:pt modelId="{337BB157-C590-4514-97D9-DF8DB1033D48}" type="sibTrans" cxnId="{0B03D934-4326-454F-A1E3-4AF06624D6C4}">
      <dgm:prSet/>
      <dgm:spPr/>
      <dgm:t>
        <a:bodyPr/>
        <a:lstStyle/>
        <a:p>
          <a:endParaRPr lang="en-US"/>
        </a:p>
      </dgm:t>
    </dgm:pt>
    <dgm:pt modelId="{D2B37C29-34E2-4E72-9851-A0E9D5C38EEC}">
      <dgm:prSet/>
      <dgm:spPr/>
      <dgm:t>
        <a:bodyPr/>
        <a:lstStyle/>
        <a:p>
          <a:r>
            <a:rPr lang="en-US" altLang="en-US" dirty="0" smtClean="0"/>
            <a:t>Contents are erased when computer is off</a:t>
          </a:r>
          <a:endParaRPr lang="he-IL" altLang="en-US" dirty="0" smtClean="0"/>
        </a:p>
      </dgm:t>
    </dgm:pt>
    <dgm:pt modelId="{C0FA6750-0DA2-4BA9-8E88-70539CF789F3}" type="parTrans" cxnId="{06BB1966-4178-45FE-88DE-0BF6FC27874D}">
      <dgm:prSet/>
      <dgm:spPr/>
      <dgm:t>
        <a:bodyPr/>
        <a:lstStyle/>
        <a:p>
          <a:endParaRPr lang="en-US"/>
        </a:p>
      </dgm:t>
    </dgm:pt>
    <dgm:pt modelId="{9B2F212B-4CEE-4AB0-BA91-0DB4F09B6D87}" type="sibTrans" cxnId="{06BB1966-4178-45FE-88DE-0BF6FC27874D}">
      <dgm:prSet/>
      <dgm:spPr/>
      <dgm:t>
        <a:bodyPr/>
        <a:lstStyle/>
        <a:p>
          <a:endParaRPr lang="en-US"/>
        </a:p>
      </dgm:t>
    </dgm:pt>
    <dgm:pt modelId="{0679997C-8ED1-42C4-8BF3-21AE86734CAD}">
      <dgm:prSet/>
      <dgm:spPr/>
      <dgm:t>
        <a:bodyPr/>
        <a:lstStyle/>
        <a:p>
          <a:r>
            <a:rPr lang="en-US" altLang="en-US" dirty="0" smtClean="0"/>
            <a:t>CPU is able to quickly access data in RAM</a:t>
          </a:r>
          <a:endParaRPr lang="en-US" altLang="en-US" i="1" dirty="0" smtClean="0"/>
        </a:p>
      </dgm:t>
    </dgm:pt>
    <dgm:pt modelId="{B8C82DCF-630E-43FB-AF43-18FE61438B63}" type="parTrans" cxnId="{58772B2C-5F44-46E3-ACDE-C816A7C5B6B4}">
      <dgm:prSet/>
      <dgm:spPr/>
      <dgm:t>
        <a:bodyPr/>
        <a:lstStyle/>
        <a:p>
          <a:endParaRPr lang="en-US"/>
        </a:p>
      </dgm:t>
    </dgm:pt>
    <dgm:pt modelId="{EECCDC7F-A683-4DD5-812C-030167037311}" type="sibTrans" cxnId="{58772B2C-5F44-46E3-ACDE-C816A7C5B6B4}">
      <dgm:prSet/>
      <dgm:spPr/>
      <dgm:t>
        <a:bodyPr/>
        <a:lstStyle/>
        <a:p>
          <a:endParaRPr lang="en-US"/>
        </a:p>
      </dgm:t>
    </dgm:pt>
    <dgm:pt modelId="{6DA253DB-D320-4880-A1DC-D2A251F6AF85}">
      <dgm:prSet phldrT="[Text]"/>
      <dgm:spPr/>
      <dgm:t>
        <a:bodyPr/>
        <a:lstStyle/>
        <a:p>
          <a:r>
            <a:rPr lang="en-US" altLang="en-US" dirty="0" smtClean="0"/>
            <a:t>Where computer stores a program while program is running, and data used by the program</a:t>
          </a:r>
          <a:endParaRPr lang="en-US" dirty="0">
            <a:solidFill>
              <a:schemeClr val="bg1"/>
            </a:solidFill>
          </a:endParaRPr>
        </a:p>
      </dgm:t>
    </dgm:pt>
    <dgm:pt modelId="{DEB4A74B-1C58-4959-92D8-E718DE7930A1}" type="parTrans" cxnId="{A54A3AC0-F63D-4439-8C23-CD93F4FF6261}">
      <dgm:prSet/>
      <dgm:spPr/>
      <dgm:t>
        <a:bodyPr/>
        <a:lstStyle/>
        <a:p>
          <a:endParaRPr lang="en-US"/>
        </a:p>
      </dgm:t>
    </dgm:pt>
    <dgm:pt modelId="{F538FC79-5F92-49DF-B100-1F4FFAF28882}" type="sibTrans" cxnId="{A54A3AC0-F63D-4439-8C23-CD93F4FF6261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6AB09-5EEF-49FC-806A-706CE51CB198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9DD1A-C303-411B-B9EE-0A51A52FF3E6}" type="pres">
      <dgm:prSet presAssocID="{D86BE7FA-D136-4233-B72A-952378A1F09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E7A31-E1D4-41FC-9632-782DB5E24C00}" type="pres">
      <dgm:prSet presAssocID="{D86BE7FA-D136-4233-B72A-952378A1F09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4DF5C-C5C8-4017-9498-EA6A8CC9BD49}" type="presOf" srcId="{6DA253DB-D320-4880-A1DC-D2A251F6AF85}" destId="{8906AB09-5EEF-49FC-806A-706CE51CB198}" srcOrd="0" destOrd="0" presId="urn:microsoft.com/office/officeart/2005/8/layout/vList2"/>
    <dgm:cxn modelId="{907393CB-A78E-4B81-8698-81866024F6DA}" type="presOf" srcId="{C111C18A-FD96-4E63-821A-54D70D8DC65F}" destId="{E75D4F1A-E54E-4DDB-A374-BC9037A6551C}" srcOrd="0" destOrd="0" presId="urn:microsoft.com/office/officeart/2005/8/layout/vList2"/>
    <dgm:cxn modelId="{C6243ABE-8CE0-4B99-8834-8552D25046BA}" type="presOf" srcId="{A713F9A5-B084-46DE-804A-1B0D88CFF395}" destId="{B8EE7A31-E1D4-41FC-9632-782DB5E24C00}" srcOrd="0" destOrd="1" presId="urn:microsoft.com/office/officeart/2005/8/layout/vList2"/>
    <dgm:cxn modelId="{783FF2FF-3012-4C53-AD04-10762B1A1036}" type="presOf" srcId="{D2B37C29-34E2-4E72-9851-A0E9D5C38EEC}" destId="{B8EE7A31-E1D4-41FC-9632-782DB5E24C00}" srcOrd="0" destOrd="2" presId="urn:microsoft.com/office/officeart/2005/8/layout/vList2"/>
    <dgm:cxn modelId="{A54A3AC0-F63D-4439-8C23-CD93F4FF6261}" srcId="{C111C18A-FD96-4E63-821A-54D70D8DC65F}" destId="{6DA253DB-D320-4880-A1DC-D2A251F6AF85}" srcOrd="0" destOrd="0" parTransId="{DEB4A74B-1C58-4959-92D8-E718DE7930A1}" sibTransId="{F538FC79-5F92-49DF-B100-1F4FFAF28882}"/>
    <dgm:cxn modelId="{58772B2C-5F44-46E3-ACDE-C816A7C5B6B4}" srcId="{D86BE7FA-D136-4233-B72A-952378A1F096}" destId="{0679997C-8ED1-42C4-8BF3-21AE86734CAD}" srcOrd="0" destOrd="0" parTransId="{B8C82DCF-630E-43FB-AF43-18FE61438B63}" sibTransId="{EECCDC7F-A683-4DD5-812C-030167037311}"/>
    <dgm:cxn modelId="{06BB1966-4178-45FE-88DE-0BF6FC27874D}" srcId="{D86BE7FA-D136-4233-B72A-952378A1F096}" destId="{D2B37C29-34E2-4E72-9851-A0E9D5C38EEC}" srcOrd="2" destOrd="0" parTransId="{C0FA6750-0DA2-4BA9-8E88-70539CF789F3}" sibTransId="{9B2F212B-4CEE-4AB0-BA91-0DB4F09B6D87}"/>
    <dgm:cxn modelId="{0B03D934-4326-454F-A1E3-4AF06624D6C4}" srcId="{D86BE7FA-D136-4233-B72A-952378A1F096}" destId="{A713F9A5-B084-46DE-804A-1B0D88CFF395}" srcOrd="1" destOrd="0" parTransId="{6313ABD6-5765-496D-9FF4-698312B99B7D}" sibTransId="{337BB157-C590-4514-97D9-DF8DB1033D48}"/>
    <dgm:cxn modelId="{3A4C6E57-8394-47EB-A6F0-C42A956CAFCA}" srcId="{90119837-5B71-4D44-BB01-DB0B084933C8}" destId="{D86BE7FA-D136-4233-B72A-952378A1F096}" srcOrd="1" destOrd="0" parTransId="{FB9A319D-33DF-426F-9065-B054633039D9}" sibTransId="{2210DAA4-F7A5-4571-AA12-570433C58AA0}"/>
    <dgm:cxn modelId="{CCF779CA-420C-433A-9791-25D8B9F1D1C9}" type="presOf" srcId="{0679997C-8ED1-42C4-8BF3-21AE86734CAD}" destId="{B8EE7A31-E1D4-41FC-9632-782DB5E24C00}" srcOrd="0" destOrd="0" presId="urn:microsoft.com/office/officeart/2005/8/layout/vList2"/>
    <dgm:cxn modelId="{67377B4A-B8A7-4F8D-944D-7015A1D7FDC3}" type="presOf" srcId="{D86BE7FA-D136-4233-B72A-952378A1F096}" destId="{E009DD1A-C303-411B-B9EE-0A51A52FF3E6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E223D1CA-A96C-44AF-8215-9342C3C8629E}" type="presOf" srcId="{90119837-5B71-4D44-BB01-DB0B084933C8}" destId="{ED5DCCC5-BCA8-4491-AA37-BAF153ECA184}" srcOrd="0" destOrd="0" presId="urn:microsoft.com/office/officeart/2005/8/layout/vList2"/>
    <dgm:cxn modelId="{4ADF3006-F7B8-48DB-A125-BCAD0C9ABCB8}" type="presParOf" srcId="{ED5DCCC5-BCA8-4491-AA37-BAF153ECA184}" destId="{E75D4F1A-E54E-4DDB-A374-BC9037A6551C}" srcOrd="0" destOrd="0" presId="urn:microsoft.com/office/officeart/2005/8/layout/vList2"/>
    <dgm:cxn modelId="{D8936A93-A569-44F0-97D8-54E694FF086F}" type="presParOf" srcId="{ED5DCCC5-BCA8-4491-AA37-BAF153ECA184}" destId="{8906AB09-5EEF-49FC-806A-706CE51CB198}" srcOrd="1" destOrd="0" presId="urn:microsoft.com/office/officeart/2005/8/layout/vList2"/>
    <dgm:cxn modelId="{34C55598-1945-41B7-A8B1-A8DFCCE69310}" type="presParOf" srcId="{ED5DCCC5-BCA8-4491-AA37-BAF153ECA184}" destId="{E009DD1A-C303-411B-B9EE-0A51A52FF3E6}" srcOrd="2" destOrd="0" presId="urn:microsoft.com/office/officeart/2005/8/layout/vList2"/>
    <dgm:cxn modelId="{545AD2A1-9531-448B-94CE-FAABB159EBD1}" type="presParOf" srcId="{ED5DCCC5-BCA8-4491-AA37-BAF153ECA184}" destId="{B8EE7A31-E1D4-41FC-9632-782DB5E24C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Secondary storage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949A99E6-5DA1-43D0-AEA4-0B7BEEDAB6BA}">
      <dgm:prSet/>
      <dgm:spPr/>
      <dgm:t>
        <a:bodyPr/>
        <a:lstStyle/>
        <a:p>
          <a:r>
            <a:rPr lang="en-US" altLang="en-US" dirty="0" smtClean="0"/>
            <a:t>Programs normally stored here and loaded to main memory when needed</a:t>
          </a:r>
        </a:p>
      </dgm:t>
    </dgm:pt>
    <dgm:pt modelId="{CE398464-4461-44AA-823A-CD30B1AC7893}" type="parTrans" cxnId="{4569E38E-5B02-4F65-963A-037E4568B461}">
      <dgm:prSet/>
      <dgm:spPr/>
      <dgm:t>
        <a:bodyPr/>
        <a:lstStyle/>
        <a:p>
          <a:endParaRPr lang="en-US"/>
        </a:p>
      </dgm:t>
    </dgm:pt>
    <dgm:pt modelId="{28900B52-B190-40DA-93FA-0ECCA89EC216}" type="sibTrans" cxnId="{4569E38E-5B02-4F65-963A-037E4568B461}">
      <dgm:prSet/>
      <dgm:spPr/>
      <dgm:t>
        <a:bodyPr/>
        <a:lstStyle/>
        <a:p>
          <a:endParaRPr lang="en-US"/>
        </a:p>
      </dgm:t>
    </dgm:pt>
    <dgm:pt modelId="{284A4906-7D3B-4CB8-893F-BC2666F13203}">
      <dgm:prSet/>
      <dgm:spPr/>
      <dgm:t>
        <a:bodyPr/>
        <a:lstStyle/>
        <a:p>
          <a:r>
            <a:rPr lang="en-US" altLang="en-US" dirty="0" smtClean="0"/>
            <a:t>Types of secondary memory</a:t>
          </a:r>
        </a:p>
      </dgm:t>
    </dgm:pt>
    <dgm:pt modelId="{1B29444F-D92A-456E-80E6-C1E38773BC25}" type="parTrans" cxnId="{3CEF1E13-987D-46C8-9C7D-BD25A28118A4}">
      <dgm:prSet/>
      <dgm:spPr/>
      <dgm:t>
        <a:bodyPr/>
        <a:lstStyle/>
        <a:p>
          <a:endParaRPr lang="en-US"/>
        </a:p>
      </dgm:t>
    </dgm:pt>
    <dgm:pt modelId="{C3BC9531-EDB5-401E-9F54-A2CBF07CAE4C}" type="sibTrans" cxnId="{3CEF1E13-987D-46C8-9C7D-BD25A28118A4}">
      <dgm:prSet/>
      <dgm:spPr/>
      <dgm:t>
        <a:bodyPr/>
        <a:lstStyle/>
        <a:p>
          <a:endParaRPr lang="en-US"/>
        </a:p>
      </dgm:t>
    </dgm:pt>
    <dgm:pt modelId="{E9CDAAFF-2787-45EE-A5D6-582052F6832D}">
      <dgm:prSet/>
      <dgm:spPr/>
      <dgm:t>
        <a:bodyPr/>
        <a:lstStyle/>
        <a:p>
          <a:r>
            <a:rPr lang="en-US" altLang="en-US" dirty="0" smtClean="0"/>
            <a:t>Disk drive</a:t>
          </a:r>
        </a:p>
      </dgm:t>
    </dgm:pt>
    <dgm:pt modelId="{AB5A906A-06CD-4064-9B00-4EEC38CEA199}" type="parTrans" cxnId="{11535743-B55A-4652-A1A4-974FC1B792BC}">
      <dgm:prSet/>
      <dgm:spPr/>
      <dgm:t>
        <a:bodyPr/>
        <a:lstStyle/>
        <a:p>
          <a:endParaRPr lang="en-US"/>
        </a:p>
      </dgm:t>
    </dgm:pt>
    <dgm:pt modelId="{6B505F1D-51C7-460A-9096-8F8B9D8480C8}" type="sibTrans" cxnId="{11535743-B55A-4652-A1A4-974FC1B792BC}">
      <dgm:prSet/>
      <dgm:spPr/>
      <dgm:t>
        <a:bodyPr/>
        <a:lstStyle/>
        <a:p>
          <a:endParaRPr lang="en-US"/>
        </a:p>
      </dgm:t>
    </dgm:pt>
    <dgm:pt modelId="{D723E1C9-54C2-47C9-8313-A0935B804B2D}">
      <dgm:prSet/>
      <dgm:spPr/>
      <dgm:t>
        <a:bodyPr/>
        <a:lstStyle/>
        <a:p>
          <a:r>
            <a:rPr lang="en-US" altLang="en-US" dirty="0" smtClean="0"/>
            <a:t>Flash memory</a:t>
          </a:r>
        </a:p>
      </dgm:t>
    </dgm:pt>
    <dgm:pt modelId="{C8523A3B-D4EF-44F0-9E9D-D74050C1F348}" type="parTrans" cxnId="{01486CD0-B2D1-4334-864E-32E49CB68310}">
      <dgm:prSet/>
      <dgm:spPr/>
      <dgm:t>
        <a:bodyPr/>
        <a:lstStyle/>
        <a:p>
          <a:endParaRPr lang="en-US"/>
        </a:p>
      </dgm:t>
    </dgm:pt>
    <dgm:pt modelId="{C0D8156C-A431-49A2-BC9E-0FF30A197D9B}" type="sibTrans" cxnId="{01486CD0-B2D1-4334-864E-32E49CB68310}">
      <dgm:prSet/>
      <dgm:spPr/>
      <dgm:t>
        <a:bodyPr/>
        <a:lstStyle/>
        <a:p>
          <a:endParaRPr lang="en-US"/>
        </a:p>
      </dgm:t>
    </dgm:pt>
    <dgm:pt modelId="{B765A9D7-5DF3-4595-97E7-A317D32CCADE}">
      <dgm:prSet/>
      <dgm:spPr/>
      <dgm:t>
        <a:bodyPr/>
        <a:lstStyle/>
        <a:p>
          <a:r>
            <a:rPr lang="en-US" altLang="en-US" dirty="0" smtClean="0"/>
            <a:t>Optical devices</a:t>
          </a:r>
        </a:p>
      </dgm:t>
    </dgm:pt>
    <dgm:pt modelId="{8B0A022C-CD9E-4D3C-BB0A-F07D182614EA}" type="parTrans" cxnId="{1C84EFA4-1C52-45F3-918F-1AE875B391C5}">
      <dgm:prSet/>
      <dgm:spPr/>
      <dgm:t>
        <a:bodyPr/>
        <a:lstStyle/>
        <a:p>
          <a:endParaRPr lang="en-US"/>
        </a:p>
      </dgm:t>
    </dgm:pt>
    <dgm:pt modelId="{DAE25BDE-9A1B-4E67-B14C-D3D762B2EBE1}" type="sibTrans" cxnId="{1C84EFA4-1C52-45F3-918F-1AE875B391C5}">
      <dgm:prSet/>
      <dgm:spPr/>
      <dgm:t>
        <a:bodyPr/>
        <a:lstStyle/>
        <a:p>
          <a:endParaRPr lang="en-US"/>
        </a:p>
      </dgm:t>
    </dgm:pt>
    <dgm:pt modelId="{F5D9D882-94EB-4FC0-B1CB-CDE404ACE5B9}">
      <dgm:prSet phldrT="[Text]"/>
      <dgm:spPr/>
      <dgm:t>
        <a:bodyPr/>
        <a:lstStyle/>
        <a:p>
          <a:r>
            <a:rPr lang="en-US" altLang="en-US" dirty="0" smtClean="0"/>
            <a:t>Can hold data for long periods of time</a:t>
          </a:r>
          <a:endParaRPr lang="en-US" dirty="0">
            <a:solidFill>
              <a:schemeClr val="bg1"/>
            </a:solidFill>
          </a:endParaRPr>
        </a:p>
      </dgm:t>
    </dgm:pt>
    <dgm:pt modelId="{6918A156-21F9-4698-AC26-4BC2B215D8AF}" type="parTrans" cxnId="{E4E1EA58-C173-4167-8777-120B74B868E9}">
      <dgm:prSet/>
      <dgm:spPr/>
    </dgm:pt>
    <dgm:pt modelId="{20395ACC-AFBC-484E-BAB6-F126E544AB7A}" type="sibTrans" cxnId="{E4E1EA58-C173-4167-8777-120B74B868E9}">
      <dgm:prSet/>
      <dgm:spPr/>
    </dgm:pt>
    <dgm:pt modelId="{CAAE2773-CA14-4C07-8A31-BAF3CE961EC0}">
      <dgm:prSet/>
      <dgm:spPr/>
      <dgm:t>
        <a:bodyPr/>
        <a:lstStyle/>
        <a:p>
          <a:r>
            <a:rPr lang="en-US" altLang="en-US" dirty="0" smtClean="0"/>
            <a:t>magnetically encodes data onto a circular disk</a:t>
          </a:r>
        </a:p>
      </dgm:t>
    </dgm:pt>
    <dgm:pt modelId="{06BC3159-1F65-4857-A517-CAFAAA23703A}" type="parTrans" cxnId="{627098C5-1541-48E4-94D0-2DF46679146B}">
      <dgm:prSet/>
      <dgm:spPr/>
    </dgm:pt>
    <dgm:pt modelId="{BAA106CD-EDC7-429E-8A10-F12B5D0D81E0}" type="sibTrans" cxnId="{627098C5-1541-48E4-94D0-2DF46679146B}">
      <dgm:prSet/>
      <dgm:spPr/>
    </dgm:pt>
    <dgm:pt modelId="{6C5CA624-735F-402C-99FF-1F317F411579}">
      <dgm:prSet/>
      <dgm:spPr/>
      <dgm:t>
        <a:bodyPr/>
        <a:lstStyle/>
        <a:p>
          <a:r>
            <a:rPr lang="en-US" altLang="en-US" dirty="0" smtClean="0"/>
            <a:t>portable, no physical disk</a:t>
          </a:r>
        </a:p>
      </dgm:t>
    </dgm:pt>
    <dgm:pt modelId="{88EA4C50-8CE9-47AA-AECD-B85DD792480D}" type="parTrans" cxnId="{EB17C73E-3479-481E-A4A0-D730370C4DEB}">
      <dgm:prSet/>
      <dgm:spPr/>
    </dgm:pt>
    <dgm:pt modelId="{28781E3C-1A6B-40C6-8E56-7B99BDF70A78}" type="sibTrans" cxnId="{EB17C73E-3479-481E-A4A0-D730370C4DEB}">
      <dgm:prSet/>
      <dgm:spPr/>
    </dgm:pt>
    <dgm:pt modelId="{580283DD-19D7-4915-839D-6971CBF4A42A}">
      <dgm:prSet/>
      <dgm:spPr/>
      <dgm:t>
        <a:bodyPr/>
        <a:lstStyle/>
        <a:p>
          <a:r>
            <a:rPr lang="en-US" altLang="en-US" dirty="0" smtClean="0"/>
            <a:t>data encoded optically</a:t>
          </a:r>
        </a:p>
      </dgm:t>
    </dgm:pt>
    <dgm:pt modelId="{12A16E8C-9831-4E6D-AE42-2A53FDE8CBC0}" type="parTrans" cxnId="{287E1EA9-296A-4DCF-9C35-3EEB049CE198}">
      <dgm:prSet/>
      <dgm:spPr/>
    </dgm:pt>
    <dgm:pt modelId="{A751233F-56BE-4F3E-9C6A-943C8BE217EF}" type="sibTrans" cxnId="{287E1EA9-296A-4DCF-9C35-3EEB049CE198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6AB09-5EEF-49FC-806A-706CE51CB198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48188-9C0F-4314-8C10-27C94A2F4BEC}" type="pres">
      <dgm:prSet presAssocID="{284A4906-7D3B-4CB8-893F-BC2666F1320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E83DD-DAEF-40C5-A078-7AC5E4E767F2}" type="pres">
      <dgm:prSet presAssocID="{284A4906-7D3B-4CB8-893F-BC2666F1320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535743-B55A-4652-A1A4-974FC1B792BC}" srcId="{284A4906-7D3B-4CB8-893F-BC2666F13203}" destId="{E9CDAAFF-2787-45EE-A5D6-582052F6832D}" srcOrd="0" destOrd="0" parTransId="{AB5A906A-06CD-4064-9B00-4EEC38CEA199}" sibTransId="{6B505F1D-51C7-460A-9096-8F8B9D8480C8}"/>
    <dgm:cxn modelId="{9D7C539C-2C03-483E-B586-2E4CD5237F7D}" type="presOf" srcId="{6C5CA624-735F-402C-99FF-1F317F411579}" destId="{713E83DD-DAEF-40C5-A078-7AC5E4E767F2}" srcOrd="0" destOrd="3" presId="urn:microsoft.com/office/officeart/2005/8/layout/vList2"/>
    <dgm:cxn modelId="{3CEF1E13-987D-46C8-9C7D-BD25A28118A4}" srcId="{90119837-5B71-4D44-BB01-DB0B084933C8}" destId="{284A4906-7D3B-4CB8-893F-BC2666F13203}" srcOrd="1" destOrd="0" parTransId="{1B29444F-D92A-456E-80E6-C1E38773BC25}" sibTransId="{C3BC9531-EDB5-401E-9F54-A2CBF07CAE4C}"/>
    <dgm:cxn modelId="{F8273330-6D6B-4551-B89C-1E51E0A2163A}" type="presOf" srcId="{284A4906-7D3B-4CB8-893F-BC2666F13203}" destId="{22248188-9C0F-4314-8C10-27C94A2F4BEC}" srcOrd="0" destOrd="0" presId="urn:microsoft.com/office/officeart/2005/8/layout/vList2"/>
    <dgm:cxn modelId="{01486CD0-B2D1-4334-864E-32E49CB68310}" srcId="{284A4906-7D3B-4CB8-893F-BC2666F13203}" destId="{D723E1C9-54C2-47C9-8313-A0935B804B2D}" srcOrd="1" destOrd="0" parTransId="{C8523A3B-D4EF-44F0-9E9D-D74050C1F348}" sibTransId="{C0D8156C-A431-49A2-BC9E-0FF30A197D9B}"/>
    <dgm:cxn modelId="{E74CD080-8D47-4A02-AAAA-104BF663E24C}" type="presOf" srcId="{CAAE2773-CA14-4C07-8A31-BAF3CE961EC0}" destId="{713E83DD-DAEF-40C5-A078-7AC5E4E767F2}" srcOrd="0" destOrd="1" presId="urn:microsoft.com/office/officeart/2005/8/layout/vList2"/>
    <dgm:cxn modelId="{78BC657F-39B4-4A5E-B54B-869A821F77B3}" type="presOf" srcId="{D723E1C9-54C2-47C9-8313-A0935B804B2D}" destId="{713E83DD-DAEF-40C5-A078-7AC5E4E767F2}" srcOrd="0" destOrd="2" presId="urn:microsoft.com/office/officeart/2005/8/layout/vList2"/>
    <dgm:cxn modelId="{E6FFB6B1-2643-4707-B061-48348E5C8850}" type="presOf" srcId="{B765A9D7-5DF3-4595-97E7-A317D32CCADE}" destId="{713E83DD-DAEF-40C5-A078-7AC5E4E767F2}" srcOrd="0" destOrd="4" presId="urn:microsoft.com/office/officeart/2005/8/layout/vList2"/>
    <dgm:cxn modelId="{69371F3E-1ABE-4549-88FF-19587DF613CB}" type="presOf" srcId="{C111C18A-FD96-4E63-821A-54D70D8DC65F}" destId="{E75D4F1A-E54E-4DDB-A374-BC9037A6551C}" srcOrd="0" destOrd="0" presId="urn:microsoft.com/office/officeart/2005/8/layout/vList2"/>
    <dgm:cxn modelId="{29D74695-25FF-4004-B023-C3AFE69DB027}" type="presOf" srcId="{949A99E6-5DA1-43D0-AEA4-0B7BEEDAB6BA}" destId="{8906AB09-5EEF-49FC-806A-706CE51CB198}" srcOrd="0" destOrd="1" presId="urn:microsoft.com/office/officeart/2005/8/layout/vList2"/>
    <dgm:cxn modelId="{EB17C73E-3479-481E-A4A0-D730370C4DEB}" srcId="{D723E1C9-54C2-47C9-8313-A0935B804B2D}" destId="{6C5CA624-735F-402C-99FF-1F317F411579}" srcOrd="0" destOrd="0" parTransId="{88EA4C50-8CE9-47AA-AECD-B85DD792480D}" sibTransId="{28781E3C-1A6B-40C6-8E56-7B99BDF70A78}"/>
    <dgm:cxn modelId="{4569E38E-5B02-4F65-963A-037E4568B461}" srcId="{C111C18A-FD96-4E63-821A-54D70D8DC65F}" destId="{949A99E6-5DA1-43D0-AEA4-0B7BEEDAB6BA}" srcOrd="1" destOrd="0" parTransId="{CE398464-4461-44AA-823A-CD30B1AC7893}" sibTransId="{28900B52-B190-40DA-93FA-0ECCA89EC216}"/>
    <dgm:cxn modelId="{E4E1EA58-C173-4167-8777-120B74B868E9}" srcId="{C111C18A-FD96-4E63-821A-54D70D8DC65F}" destId="{F5D9D882-94EB-4FC0-B1CB-CDE404ACE5B9}" srcOrd="0" destOrd="0" parTransId="{6918A156-21F9-4698-AC26-4BC2B215D8AF}" sibTransId="{20395ACC-AFBC-484E-BAB6-F126E544AB7A}"/>
    <dgm:cxn modelId="{627098C5-1541-48E4-94D0-2DF46679146B}" srcId="{E9CDAAFF-2787-45EE-A5D6-582052F6832D}" destId="{CAAE2773-CA14-4C07-8A31-BAF3CE961EC0}" srcOrd="0" destOrd="0" parTransId="{06BC3159-1F65-4857-A517-CAFAAA23703A}" sibTransId="{BAA106CD-EDC7-429E-8A10-F12B5D0D81E0}"/>
    <dgm:cxn modelId="{CADCB22F-05A1-4FC8-B132-A58115FF5A49}" type="presOf" srcId="{580283DD-19D7-4915-839D-6971CBF4A42A}" destId="{713E83DD-DAEF-40C5-A078-7AC5E4E767F2}" srcOrd="0" destOrd="5" presId="urn:microsoft.com/office/officeart/2005/8/layout/vList2"/>
    <dgm:cxn modelId="{1C84EFA4-1C52-45F3-918F-1AE875B391C5}" srcId="{284A4906-7D3B-4CB8-893F-BC2666F13203}" destId="{B765A9D7-5DF3-4595-97E7-A317D32CCADE}" srcOrd="2" destOrd="0" parTransId="{8B0A022C-CD9E-4D3C-BB0A-F07D182614EA}" sibTransId="{DAE25BDE-9A1B-4E67-B14C-D3D762B2EBE1}"/>
    <dgm:cxn modelId="{287E1EA9-296A-4DCF-9C35-3EEB049CE198}" srcId="{B765A9D7-5DF3-4595-97E7-A317D32CCADE}" destId="{580283DD-19D7-4915-839D-6971CBF4A42A}" srcOrd="0" destOrd="0" parTransId="{12A16E8C-9831-4E6D-AE42-2A53FDE8CBC0}" sibTransId="{A751233F-56BE-4F3E-9C6A-943C8BE217EF}"/>
    <dgm:cxn modelId="{ED3FE826-FF7C-48BF-B007-2CD3C33CCA4B}" type="presOf" srcId="{F5D9D882-94EB-4FC0-B1CB-CDE404ACE5B9}" destId="{8906AB09-5EEF-49FC-806A-706CE51CB198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38EC6458-5480-4E74-A7E4-7FC2405CBD33}" type="presOf" srcId="{E9CDAAFF-2787-45EE-A5D6-582052F6832D}" destId="{713E83DD-DAEF-40C5-A078-7AC5E4E767F2}" srcOrd="0" destOrd="0" presId="urn:microsoft.com/office/officeart/2005/8/layout/vList2"/>
    <dgm:cxn modelId="{50702154-D6AD-4CEE-AADB-1B13370140FA}" type="presOf" srcId="{90119837-5B71-4D44-BB01-DB0B084933C8}" destId="{ED5DCCC5-BCA8-4491-AA37-BAF153ECA184}" srcOrd="0" destOrd="0" presId="urn:microsoft.com/office/officeart/2005/8/layout/vList2"/>
    <dgm:cxn modelId="{8C3529BF-D7F8-4DBB-8651-5314C7B9CC2B}" type="presParOf" srcId="{ED5DCCC5-BCA8-4491-AA37-BAF153ECA184}" destId="{E75D4F1A-E54E-4DDB-A374-BC9037A6551C}" srcOrd="0" destOrd="0" presId="urn:microsoft.com/office/officeart/2005/8/layout/vList2"/>
    <dgm:cxn modelId="{FE8F2C36-99A1-4984-B6F6-30F3F67AEA53}" type="presParOf" srcId="{ED5DCCC5-BCA8-4491-AA37-BAF153ECA184}" destId="{8906AB09-5EEF-49FC-806A-706CE51CB198}" srcOrd="1" destOrd="0" presId="urn:microsoft.com/office/officeart/2005/8/layout/vList2"/>
    <dgm:cxn modelId="{E452B3BE-667F-443A-B2A4-3652BAD4C0FC}" type="presParOf" srcId="{ED5DCCC5-BCA8-4491-AA37-BAF153ECA184}" destId="{22248188-9C0F-4314-8C10-27C94A2F4BEC}" srcOrd="2" destOrd="0" presId="urn:microsoft.com/office/officeart/2005/8/layout/vList2"/>
    <dgm:cxn modelId="{9CADF7AE-2122-4C17-BC55-B1F750FE69D0}" type="presParOf" srcId="{ED5DCCC5-BCA8-4491-AA37-BAF153ECA184}" destId="{713E83DD-DAEF-40C5-A078-7AC5E4E767F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Input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FB9B0093-5DE5-4091-93DB-9E284B8AE0BA}">
      <dgm:prSet/>
      <dgm:spPr/>
      <dgm:t>
        <a:bodyPr/>
        <a:lstStyle/>
        <a:p>
          <a:r>
            <a:rPr lang="en-US" altLang="en-US" u="none" dirty="0" smtClean="0"/>
            <a:t>Input device</a:t>
          </a:r>
        </a:p>
      </dgm:t>
    </dgm:pt>
    <dgm:pt modelId="{6891D859-7BEA-4A91-99E5-945AA53FC47B}" type="parTrans" cxnId="{18BDF358-B69F-42F3-A24D-EE18742C66CB}">
      <dgm:prSet/>
      <dgm:spPr/>
      <dgm:t>
        <a:bodyPr/>
        <a:lstStyle/>
        <a:p>
          <a:endParaRPr lang="en-US"/>
        </a:p>
      </dgm:t>
    </dgm:pt>
    <dgm:pt modelId="{9D75E015-4C21-40AB-B38E-0F69855D12F7}" type="sibTrans" cxnId="{18BDF358-B69F-42F3-A24D-EE18742C66CB}">
      <dgm:prSet/>
      <dgm:spPr/>
      <dgm:t>
        <a:bodyPr/>
        <a:lstStyle/>
        <a:p>
          <a:endParaRPr lang="en-US"/>
        </a:p>
      </dgm:t>
    </dgm:pt>
    <dgm:pt modelId="{3FCB25C9-8427-4D12-BCE6-92B7309CB809}">
      <dgm:prSet/>
      <dgm:spPr/>
      <dgm:t>
        <a:bodyPr/>
        <a:lstStyle/>
        <a:p>
          <a:r>
            <a:rPr lang="en-US" altLang="en-US" dirty="0" smtClean="0"/>
            <a:t>Examples: keyboard, mouse, scanner, camera</a:t>
          </a:r>
        </a:p>
      </dgm:t>
    </dgm:pt>
    <dgm:pt modelId="{F38CC8CF-F200-4B8F-886C-F75EF2997CC8}" type="parTrans" cxnId="{66E2EF48-CAED-4823-8B73-80566FA9CD5F}">
      <dgm:prSet/>
      <dgm:spPr/>
      <dgm:t>
        <a:bodyPr/>
        <a:lstStyle/>
        <a:p>
          <a:endParaRPr lang="en-US"/>
        </a:p>
      </dgm:t>
    </dgm:pt>
    <dgm:pt modelId="{E09DF6C7-266C-4FCE-ABB5-CB178C8A57FB}" type="sibTrans" cxnId="{66E2EF48-CAED-4823-8B73-80566FA9CD5F}">
      <dgm:prSet/>
      <dgm:spPr/>
      <dgm:t>
        <a:bodyPr/>
        <a:lstStyle/>
        <a:p>
          <a:endParaRPr lang="en-US"/>
        </a:p>
      </dgm:t>
    </dgm:pt>
    <dgm:pt modelId="{5ACEF7BC-4947-47D8-8D1E-2219E1AEF703}">
      <dgm:prSet/>
      <dgm:spPr/>
      <dgm:t>
        <a:bodyPr/>
        <a:lstStyle/>
        <a:p>
          <a:r>
            <a:rPr lang="en-US" altLang="en-US" dirty="0" smtClean="0"/>
            <a:t>Disk drives can be considered input devices because they load programs into the main memory</a:t>
          </a:r>
        </a:p>
      </dgm:t>
    </dgm:pt>
    <dgm:pt modelId="{C1073858-EAAF-4E69-9D48-2B554C465478}" type="parTrans" cxnId="{5CCF0DD5-A3BA-47E7-BDCA-2D7BA121F548}">
      <dgm:prSet/>
      <dgm:spPr/>
      <dgm:t>
        <a:bodyPr/>
        <a:lstStyle/>
        <a:p>
          <a:endParaRPr lang="en-US"/>
        </a:p>
      </dgm:t>
    </dgm:pt>
    <dgm:pt modelId="{63EF4B9C-7278-4BB8-95E3-1145D49591F6}" type="sibTrans" cxnId="{5CCF0DD5-A3BA-47E7-BDCA-2D7BA121F548}">
      <dgm:prSet/>
      <dgm:spPr/>
      <dgm:t>
        <a:bodyPr/>
        <a:lstStyle/>
        <a:p>
          <a:endParaRPr lang="en-US"/>
        </a:p>
      </dgm:t>
    </dgm:pt>
    <dgm:pt modelId="{9D6511AA-C004-4B81-B345-CC3F88FCEA82}">
      <dgm:prSet phldrT="[Text]"/>
      <dgm:spPr/>
      <dgm:t>
        <a:bodyPr/>
        <a:lstStyle/>
        <a:p>
          <a:r>
            <a:rPr lang="en-US" altLang="en-US" dirty="0" smtClean="0"/>
            <a:t>Data the computer collects from people and other devices</a:t>
          </a:r>
          <a:endParaRPr lang="en-US" dirty="0">
            <a:solidFill>
              <a:schemeClr val="bg1"/>
            </a:solidFill>
          </a:endParaRPr>
        </a:p>
      </dgm:t>
    </dgm:pt>
    <dgm:pt modelId="{08D22E99-51C0-41C4-9F8F-DB96DB4BBA1B}" type="parTrans" cxnId="{C692C62C-A66A-4C1F-8933-13DEEFD46EC7}">
      <dgm:prSet/>
      <dgm:spPr/>
    </dgm:pt>
    <dgm:pt modelId="{BB79250D-1A56-47D3-A66C-70DC3380E8CA}" type="sibTrans" cxnId="{C692C62C-A66A-4C1F-8933-13DEEFD46EC7}">
      <dgm:prSet/>
      <dgm:spPr/>
    </dgm:pt>
    <dgm:pt modelId="{7262BDA1-0E26-4286-983E-75C128CC1F28}">
      <dgm:prSet/>
      <dgm:spPr/>
      <dgm:t>
        <a:bodyPr/>
        <a:lstStyle/>
        <a:p>
          <a:r>
            <a:rPr lang="en-US" altLang="en-US" dirty="0" smtClean="0"/>
            <a:t>Component that collects the data</a:t>
          </a:r>
        </a:p>
      </dgm:t>
    </dgm:pt>
    <dgm:pt modelId="{005FC832-2CB3-4EAA-94BF-A5A2E356E34E}" type="parTrans" cxnId="{3802413E-D156-4EDD-BCBA-9286D439E518}">
      <dgm:prSet/>
      <dgm:spPr/>
    </dgm:pt>
    <dgm:pt modelId="{AE3A94F4-69E8-4F3F-A979-B5E20B9A5313}" type="sibTrans" cxnId="{3802413E-D156-4EDD-BCBA-9286D439E518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6AB09-5EEF-49FC-806A-706CE51CB198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C6D71-5783-41AB-BC77-B564C70319B9}" type="pres">
      <dgm:prSet presAssocID="{FB9B0093-5DE5-4091-93DB-9E284B8AE0B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BBE4C-A93E-407E-8F14-B4B5E9D49211}" type="pres">
      <dgm:prSet presAssocID="{FB9B0093-5DE5-4091-93DB-9E284B8AE0B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CF0DD5-A3BA-47E7-BDCA-2D7BA121F548}" srcId="{FB9B0093-5DE5-4091-93DB-9E284B8AE0BA}" destId="{5ACEF7BC-4947-47D8-8D1E-2219E1AEF703}" srcOrd="2" destOrd="0" parTransId="{C1073858-EAAF-4E69-9D48-2B554C465478}" sibTransId="{63EF4B9C-7278-4BB8-95E3-1145D49591F6}"/>
    <dgm:cxn modelId="{5956A621-7BE4-4072-8E6A-EC4EEB863E36}" type="presOf" srcId="{90119837-5B71-4D44-BB01-DB0B084933C8}" destId="{ED5DCCC5-BCA8-4491-AA37-BAF153ECA184}" srcOrd="0" destOrd="0" presId="urn:microsoft.com/office/officeart/2005/8/layout/vList2"/>
    <dgm:cxn modelId="{20876452-5866-495E-9BAF-DEAE6335E8E2}" type="presOf" srcId="{7262BDA1-0E26-4286-983E-75C128CC1F28}" destId="{13CBBE4C-A93E-407E-8F14-B4B5E9D49211}" srcOrd="0" destOrd="0" presId="urn:microsoft.com/office/officeart/2005/8/layout/vList2"/>
    <dgm:cxn modelId="{16151255-0274-4183-824C-032714A9E422}" type="presOf" srcId="{C111C18A-FD96-4E63-821A-54D70D8DC65F}" destId="{E75D4F1A-E54E-4DDB-A374-BC9037A6551C}" srcOrd="0" destOrd="0" presId="urn:microsoft.com/office/officeart/2005/8/layout/vList2"/>
    <dgm:cxn modelId="{A848F254-E0B7-4D7B-8F25-B9F4EB9A0201}" type="presOf" srcId="{FB9B0093-5DE5-4091-93DB-9E284B8AE0BA}" destId="{EE9C6D71-5783-41AB-BC77-B564C70319B9}" srcOrd="0" destOrd="0" presId="urn:microsoft.com/office/officeart/2005/8/layout/vList2"/>
    <dgm:cxn modelId="{863A9A80-F7A0-463E-A2B6-BCA61AC17919}" type="presOf" srcId="{3FCB25C9-8427-4D12-BCE6-92B7309CB809}" destId="{13CBBE4C-A93E-407E-8F14-B4B5E9D49211}" srcOrd="0" destOrd="1" presId="urn:microsoft.com/office/officeart/2005/8/layout/vList2"/>
    <dgm:cxn modelId="{3802413E-D156-4EDD-BCBA-9286D439E518}" srcId="{FB9B0093-5DE5-4091-93DB-9E284B8AE0BA}" destId="{7262BDA1-0E26-4286-983E-75C128CC1F28}" srcOrd="0" destOrd="0" parTransId="{005FC832-2CB3-4EAA-94BF-A5A2E356E34E}" sibTransId="{AE3A94F4-69E8-4F3F-A979-B5E20B9A5313}"/>
    <dgm:cxn modelId="{66E2EF48-CAED-4823-8B73-80566FA9CD5F}" srcId="{FB9B0093-5DE5-4091-93DB-9E284B8AE0BA}" destId="{3FCB25C9-8427-4D12-BCE6-92B7309CB809}" srcOrd="1" destOrd="0" parTransId="{F38CC8CF-F200-4B8F-886C-F75EF2997CC8}" sibTransId="{E09DF6C7-266C-4FCE-ABB5-CB178C8A57FB}"/>
    <dgm:cxn modelId="{18BDF358-B69F-42F3-A24D-EE18742C66CB}" srcId="{90119837-5B71-4D44-BB01-DB0B084933C8}" destId="{FB9B0093-5DE5-4091-93DB-9E284B8AE0BA}" srcOrd="1" destOrd="0" parTransId="{6891D859-7BEA-4A91-99E5-945AA53FC47B}" sibTransId="{9D75E015-4C21-40AB-B38E-0F69855D12F7}"/>
    <dgm:cxn modelId="{235F8790-334E-4EC7-A79D-009BEDA01155}" type="presOf" srcId="{9D6511AA-C004-4B81-B345-CC3F88FCEA82}" destId="{8906AB09-5EEF-49FC-806A-706CE51CB198}" srcOrd="0" destOrd="0" presId="urn:microsoft.com/office/officeart/2005/8/layout/vList2"/>
    <dgm:cxn modelId="{C692C62C-A66A-4C1F-8933-13DEEFD46EC7}" srcId="{C111C18A-FD96-4E63-821A-54D70D8DC65F}" destId="{9D6511AA-C004-4B81-B345-CC3F88FCEA82}" srcOrd="0" destOrd="0" parTransId="{08D22E99-51C0-41C4-9F8F-DB96DB4BBA1B}" sibTransId="{BB79250D-1A56-47D3-A66C-70DC3380E8CA}"/>
    <dgm:cxn modelId="{10EF0F60-B603-4D20-8CD5-B52EDE82C831}" type="presOf" srcId="{5ACEF7BC-4947-47D8-8D1E-2219E1AEF703}" destId="{13CBBE4C-A93E-407E-8F14-B4B5E9D49211}" srcOrd="0" destOrd="2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B8F1EB67-08EF-4DC5-823A-8B014CEDBF06}" type="presParOf" srcId="{ED5DCCC5-BCA8-4491-AA37-BAF153ECA184}" destId="{E75D4F1A-E54E-4DDB-A374-BC9037A6551C}" srcOrd="0" destOrd="0" presId="urn:microsoft.com/office/officeart/2005/8/layout/vList2"/>
    <dgm:cxn modelId="{E59AAD98-B41A-4077-A81A-29CD24A7A370}" type="presParOf" srcId="{ED5DCCC5-BCA8-4491-AA37-BAF153ECA184}" destId="{8906AB09-5EEF-49FC-806A-706CE51CB198}" srcOrd="1" destOrd="0" presId="urn:microsoft.com/office/officeart/2005/8/layout/vList2"/>
    <dgm:cxn modelId="{3907AFFA-540B-486D-8B5D-493551A4F679}" type="presParOf" srcId="{ED5DCCC5-BCA8-4491-AA37-BAF153ECA184}" destId="{EE9C6D71-5783-41AB-BC77-B564C70319B9}" srcOrd="2" destOrd="0" presId="urn:microsoft.com/office/officeart/2005/8/layout/vList2"/>
    <dgm:cxn modelId="{5AFC76FD-1CB7-49F6-8454-2963D7FAC041}" type="presParOf" srcId="{ED5DCCC5-BCA8-4491-AA37-BAF153ECA184}" destId="{13CBBE4C-A93E-407E-8F14-B4B5E9D492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u="none" dirty="0" smtClean="0"/>
            <a:t>Output</a:t>
          </a:r>
          <a:endParaRPr lang="en-US" u="none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BBAEBDB6-E813-4240-8152-AF167A640721}">
      <dgm:prSet/>
      <dgm:spPr/>
      <dgm:t>
        <a:bodyPr/>
        <a:lstStyle/>
        <a:p>
          <a:r>
            <a:rPr lang="en-US" altLang="en-US" dirty="0" smtClean="0"/>
            <a:t>Can be text, image, audio, or bit stream</a:t>
          </a:r>
        </a:p>
      </dgm:t>
    </dgm:pt>
    <dgm:pt modelId="{FCABEE72-2830-457F-B616-3E3303D43DBC}" type="parTrans" cxnId="{88D8A715-1E6D-401A-8C16-CDF653A079EB}">
      <dgm:prSet/>
      <dgm:spPr/>
      <dgm:t>
        <a:bodyPr/>
        <a:lstStyle/>
        <a:p>
          <a:endParaRPr lang="en-US"/>
        </a:p>
      </dgm:t>
    </dgm:pt>
    <dgm:pt modelId="{5479E185-6976-4A2B-83E1-C6768089B08B}" type="sibTrans" cxnId="{88D8A715-1E6D-401A-8C16-CDF653A079EB}">
      <dgm:prSet/>
      <dgm:spPr/>
      <dgm:t>
        <a:bodyPr/>
        <a:lstStyle/>
        <a:p>
          <a:endParaRPr lang="en-US"/>
        </a:p>
      </dgm:t>
    </dgm:pt>
    <dgm:pt modelId="{56C32249-C30E-418B-9B48-A78920E0FEEC}">
      <dgm:prSet/>
      <dgm:spPr/>
      <dgm:t>
        <a:bodyPr/>
        <a:lstStyle/>
        <a:p>
          <a:r>
            <a:rPr lang="en-US" altLang="en-US" u="none" dirty="0" smtClean="0"/>
            <a:t>Output device</a:t>
          </a:r>
        </a:p>
      </dgm:t>
    </dgm:pt>
    <dgm:pt modelId="{15FD01B8-290A-4264-A0A4-7BE0A6DB050C}" type="parTrans" cxnId="{2FADFEB0-7C5A-4540-9A2E-4EF54916296F}">
      <dgm:prSet/>
      <dgm:spPr/>
      <dgm:t>
        <a:bodyPr/>
        <a:lstStyle/>
        <a:p>
          <a:endParaRPr lang="en-US"/>
        </a:p>
      </dgm:t>
    </dgm:pt>
    <dgm:pt modelId="{C32869BC-DC37-44A3-8595-B346151E73DE}" type="sibTrans" cxnId="{2FADFEB0-7C5A-4540-9A2E-4EF54916296F}">
      <dgm:prSet/>
      <dgm:spPr/>
      <dgm:t>
        <a:bodyPr/>
        <a:lstStyle/>
        <a:p>
          <a:endParaRPr lang="en-US"/>
        </a:p>
      </dgm:t>
    </dgm:pt>
    <dgm:pt modelId="{D70F6BEE-695F-43E6-8A6D-D11CDDFE2147}">
      <dgm:prSet/>
      <dgm:spPr/>
      <dgm:t>
        <a:bodyPr/>
        <a:lstStyle/>
        <a:p>
          <a:r>
            <a:rPr lang="en-US" altLang="en-US" dirty="0" smtClean="0"/>
            <a:t>Examples: video display, printer</a:t>
          </a:r>
        </a:p>
      </dgm:t>
    </dgm:pt>
    <dgm:pt modelId="{4328B03D-FD1F-4226-85FC-9FD8E1370E1B}" type="parTrans" cxnId="{B247B4A8-688B-409B-AEBB-E55A5BDE25F4}">
      <dgm:prSet/>
      <dgm:spPr/>
      <dgm:t>
        <a:bodyPr/>
        <a:lstStyle/>
        <a:p>
          <a:endParaRPr lang="en-US"/>
        </a:p>
      </dgm:t>
    </dgm:pt>
    <dgm:pt modelId="{D6346CAF-54D2-4B26-B1EC-1BF214754477}" type="sibTrans" cxnId="{B247B4A8-688B-409B-AEBB-E55A5BDE25F4}">
      <dgm:prSet/>
      <dgm:spPr/>
      <dgm:t>
        <a:bodyPr/>
        <a:lstStyle/>
        <a:p>
          <a:endParaRPr lang="en-US"/>
        </a:p>
      </dgm:t>
    </dgm:pt>
    <dgm:pt modelId="{1D623B32-0F1F-43B2-AB0F-47BB5DC71879}">
      <dgm:prSet/>
      <dgm:spPr/>
      <dgm:t>
        <a:bodyPr/>
        <a:lstStyle/>
        <a:p>
          <a:r>
            <a:rPr lang="en-US" altLang="en-US" dirty="0" smtClean="0"/>
            <a:t>Disk drives and CD recorders can be considered output devices because data is sent to them to be saved</a:t>
          </a:r>
          <a:endParaRPr lang="he-IL" altLang="en-US" dirty="0" smtClean="0"/>
        </a:p>
      </dgm:t>
    </dgm:pt>
    <dgm:pt modelId="{B9F76D9F-9C31-450C-B81A-4321AB629545}" type="parTrans" cxnId="{2DAB8C08-2989-40A6-A465-CA556507317B}">
      <dgm:prSet/>
      <dgm:spPr/>
      <dgm:t>
        <a:bodyPr/>
        <a:lstStyle/>
        <a:p>
          <a:endParaRPr lang="en-US"/>
        </a:p>
      </dgm:t>
    </dgm:pt>
    <dgm:pt modelId="{4C0EBC20-A6F7-4304-824C-274D2A406286}" type="sibTrans" cxnId="{2DAB8C08-2989-40A6-A465-CA556507317B}">
      <dgm:prSet/>
      <dgm:spPr/>
      <dgm:t>
        <a:bodyPr/>
        <a:lstStyle/>
        <a:p>
          <a:endParaRPr lang="en-US"/>
        </a:p>
      </dgm:t>
    </dgm:pt>
    <dgm:pt modelId="{D137B2A3-88A5-42B0-9DAF-891F4E677E01}">
      <dgm:prSet phldrT="[Text]"/>
      <dgm:spPr/>
      <dgm:t>
        <a:bodyPr/>
        <a:lstStyle/>
        <a:p>
          <a:r>
            <a:rPr lang="en-US" altLang="en-US" dirty="0" smtClean="0"/>
            <a:t>Data produced by the computer for other people or devices</a:t>
          </a:r>
          <a:endParaRPr lang="en-US" dirty="0">
            <a:solidFill>
              <a:schemeClr val="bg1"/>
            </a:solidFill>
          </a:endParaRPr>
        </a:p>
      </dgm:t>
    </dgm:pt>
    <dgm:pt modelId="{A3C4920C-7A28-4357-A408-E59D6FBB35D2}" type="parTrans" cxnId="{7C708203-1A3F-4A3A-9D06-35C52BC7885C}">
      <dgm:prSet/>
      <dgm:spPr/>
    </dgm:pt>
    <dgm:pt modelId="{CA429EDE-B062-4F00-8769-F3778FF123CE}" type="sibTrans" cxnId="{7C708203-1A3F-4A3A-9D06-35C52BC7885C}">
      <dgm:prSet/>
      <dgm:spPr/>
    </dgm:pt>
    <dgm:pt modelId="{9E9C7534-74B7-4BA0-91FA-235C3EAE3E51}">
      <dgm:prSet/>
      <dgm:spPr/>
      <dgm:t>
        <a:bodyPr/>
        <a:lstStyle/>
        <a:p>
          <a:r>
            <a:rPr lang="en-US" altLang="en-US" dirty="0" smtClean="0"/>
            <a:t>Formats and presents output</a:t>
          </a:r>
        </a:p>
      </dgm:t>
    </dgm:pt>
    <dgm:pt modelId="{A65CA94A-DB95-40AD-976E-5DFE08E46945}" type="parTrans" cxnId="{B5DB0061-EE2F-4BEA-AA2A-4683CF9A7FC7}">
      <dgm:prSet/>
      <dgm:spPr/>
    </dgm:pt>
    <dgm:pt modelId="{76F94A00-708D-467D-B204-B06204173252}" type="sibTrans" cxnId="{B5DB0061-EE2F-4BEA-AA2A-4683CF9A7FC7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6AB09-5EEF-49FC-806A-706CE51CB198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4EDE7-6491-4B24-BBF2-E1C5D2E43933}" type="pres">
      <dgm:prSet presAssocID="{56C32249-C30E-418B-9B48-A78920E0FE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1697D-AD3D-4913-B51B-F2672BC4232B}" type="pres">
      <dgm:prSet presAssocID="{56C32249-C30E-418B-9B48-A78920E0FEE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8427EE-063C-4CDF-B39E-F6D2D11C7615}" type="presOf" srcId="{C111C18A-FD96-4E63-821A-54D70D8DC65F}" destId="{E75D4F1A-E54E-4DDB-A374-BC9037A6551C}" srcOrd="0" destOrd="0" presId="urn:microsoft.com/office/officeart/2005/8/layout/vList2"/>
    <dgm:cxn modelId="{6C77F3E6-596E-4B7D-9963-CEB8904974C9}" type="presOf" srcId="{1D623B32-0F1F-43B2-AB0F-47BB5DC71879}" destId="{5391697D-AD3D-4913-B51B-F2672BC4232B}" srcOrd="0" destOrd="2" presId="urn:microsoft.com/office/officeart/2005/8/layout/vList2"/>
    <dgm:cxn modelId="{020F70B5-AA21-4C91-B476-4449F75EC913}" type="presOf" srcId="{9E9C7534-74B7-4BA0-91FA-235C3EAE3E51}" destId="{5391697D-AD3D-4913-B51B-F2672BC4232B}" srcOrd="0" destOrd="0" presId="urn:microsoft.com/office/officeart/2005/8/layout/vList2"/>
    <dgm:cxn modelId="{21E73FF1-0B77-4F5E-8356-14A8B0182AD6}" type="presOf" srcId="{D70F6BEE-695F-43E6-8A6D-D11CDDFE2147}" destId="{5391697D-AD3D-4913-B51B-F2672BC4232B}" srcOrd="0" destOrd="1" presId="urn:microsoft.com/office/officeart/2005/8/layout/vList2"/>
    <dgm:cxn modelId="{DF3D9328-8A1A-4E6C-805E-2E27B39286A8}" type="presOf" srcId="{D137B2A3-88A5-42B0-9DAF-891F4E677E01}" destId="{8906AB09-5EEF-49FC-806A-706CE51CB198}" srcOrd="0" destOrd="0" presId="urn:microsoft.com/office/officeart/2005/8/layout/vList2"/>
    <dgm:cxn modelId="{3E0EBCCC-7372-4CDA-A851-1C16AE6BEA05}" type="presOf" srcId="{90119837-5B71-4D44-BB01-DB0B084933C8}" destId="{ED5DCCC5-BCA8-4491-AA37-BAF153ECA184}" srcOrd="0" destOrd="0" presId="urn:microsoft.com/office/officeart/2005/8/layout/vList2"/>
    <dgm:cxn modelId="{2DAB8C08-2989-40A6-A465-CA556507317B}" srcId="{56C32249-C30E-418B-9B48-A78920E0FEEC}" destId="{1D623B32-0F1F-43B2-AB0F-47BB5DC71879}" srcOrd="2" destOrd="0" parTransId="{B9F76D9F-9C31-450C-B81A-4321AB629545}" sibTransId="{4C0EBC20-A6F7-4304-824C-274D2A406286}"/>
    <dgm:cxn modelId="{B247B4A8-688B-409B-AEBB-E55A5BDE25F4}" srcId="{56C32249-C30E-418B-9B48-A78920E0FEEC}" destId="{D70F6BEE-695F-43E6-8A6D-D11CDDFE2147}" srcOrd="1" destOrd="0" parTransId="{4328B03D-FD1F-4226-85FC-9FD8E1370E1B}" sibTransId="{D6346CAF-54D2-4B26-B1EC-1BF214754477}"/>
    <dgm:cxn modelId="{7C708203-1A3F-4A3A-9D06-35C52BC7885C}" srcId="{C111C18A-FD96-4E63-821A-54D70D8DC65F}" destId="{D137B2A3-88A5-42B0-9DAF-891F4E677E01}" srcOrd="0" destOrd="0" parTransId="{A3C4920C-7A28-4357-A408-E59D6FBB35D2}" sibTransId="{CA429EDE-B062-4F00-8769-F3778FF123CE}"/>
    <dgm:cxn modelId="{2FADFEB0-7C5A-4540-9A2E-4EF54916296F}" srcId="{90119837-5B71-4D44-BB01-DB0B084933C8}" destId="{56C32249-C30E-418B-9B48-A78920E0FEEC}" srcOrd="1" destOrd="0" parTransId="{15FD01B8-290A-4264-A0A4-7BE0A6DB050C}" sibTransId="{C32869BC-DC37-44A3-8595-B346151E73DE}"/>
    <dgm:cxn modelId="{6C230593-ADEC-4451-9FF4-A5EE4D84D438}" type="presOf" srcId="{BBAEBDB6-E813-4240-8152-AF167A640721}" destId="{8906AB09-5EEF-49FC-806A-706CE51CB198}" srcOrd="0" destOrd="1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88D8A715-1E6D-401A-8C16-CDF653A079EB}" srcId="{C111C18A-FD96-4E63-821A-54D70D8DC65F}" destId="{BBAEBDB6-E813-4240-8152-AF167A640721}" srcOrd="1" destOrd="0" parTransId="{FCABEE72-2830-457F-B616-3E3303D43DBC}" sibTransId="{5479E185-6976-4A2B-83E1-C6768089B08B}"/>
    <dgm:cxn modelId="{346B8176-6B0A-4F20-8CA0-9F923E6C636D}" type="presOf" srcId="{56C32249-C30E-418B-9B48-A78920E0FEEC}" destId="{83A4EDE7-6491-4B24-BBF2-E1C5D2E43933}" srcOrd="0" destOrd="0" presId="urn:microsoft.com/office/officeart/2005/8/layout/vList2"/>
    <dgm:cxn modelId="{B5DB0061-EE2F-4BEA-AA2A-4683CF9A7FC7}" srcId="{56C32249-C30E-418B-9B48-A78920E0FEEC}" destId="{9E9C7534-74B7-4BA0-91FA-235C3EAE3E51}" srcOrd="0" destOrd="0" parTransId="{A65CA94A-DB95-40AD-976E-5DFE08E46945}" sibTransId="{76F94A00-708D-467D-B204-B06204173252}"/>
    <dgm:cxn modelId="{09C569D8-D3F8-445B-B7E4-9C63609896D6}" type="presParOf" srcId="{ED5DCCC5-BCA8-4491-AA37-BAF153ECA184}" destId="{E75D4F1A-E54E-4DDB-A374-BC9037A6551C}" srcOrd="0" destOrd="0" presId="urn:microsoft.com/office/officeart/2005/8/layout/vList2"/>
    <dgm:cxn modelId="{4D2E3ECB-047E-4347-851B-D019429E76AF}" type="presParOf" srcId="{ED5DCCC5-BCA8-4491-AA37-BAF153ECA184}" destId="{8906AB09-5EEF-49FC-806A-706CE51CB198}" srcOrd="1" destOrd="0" presId="urn:microsoft.com/office/officeart/2005/8/layout/vList2"/>
    <dgm:cxn modelId="{0567B622-4CD7-4FED-A1FC-4FBE4A9210A9}" type="presParOf" srcId="{ED5DCCC5-BCA8-4491-AA37-BAF153ECA184}" destId="{83A4EDE7-6491-4B24-BBF2-E1C5D2E43933}" srcOrd="2" destOrd="0" presId="urn:microsoft.com/office/officeart/2005/8/layout/vList2"/>
    <dgm:cxn modelId="{75C42246-EC0D-4F45-923D-636772ED092B}" type="presParOf" srcId="{ED5DCCC5-BCA8-4491-AA37-BAF153ECA184}" destId="{5391697D-AD3D-4913-B51B-F2672BC423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Software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8D529F58-7B3C-4CA5-96EB-F8B3F30AB661}">
      <dgm:prSet/>
      <dgm:spPr/>
      <dgm:t>
        <a:bodyPr/>
        <a:lstStyle/>
        <a:p>
          <a:r>
            <a:rPr lang="en-US" altLang="en-US" dirty="0" smtClean="0"/>
            <a:t>General categories</a:t>
          </a:r>
        </a:p>
      </dgm:t>
    </dgm:pt>
    <dgm:pt modelId="{E30CEA89-D140-40A5-8B8C-C9097809E534}" type="parTrans" cxnId="{F698A0D1-9F29-4883-9B7E-EBE07F131B8E}">
      <dgm:prSet/>
      <dgm:spPr/>
      <dgm:t>
        <a:bodyPr/>
        <a:lstStyle/>
        <a:p>
          <a:endParaRPr lang="en-US"/>
        </a:p>
      </dgm:t>
    </dgm:pt>
    <dgm:pt modelId="{30358843-AEE2-4BAE-8150-2D1BCF44B7CD}" type="sibTrans" cxnId="{F698A0D1-9F29-4883-9B7E-EBE07F131B8E}">
      <dgm:prSet/>
      <dgm:spPr/>
      <dgm:t>
        <a:bodyPr/>
        <a:lstStyle/>
        <a:p>
          <a:endParaRPr lang="en-US"/>
        </a:p>
      </dgm:t>
    </dgm:pt>
    <dgm:pt modelId="{51E5B653-2E00-4065-9CA0-65FF64DE757C}">
      <dgm:prSet/>
      <dgm:spPr/>
      <dgm:t>
        <a:bodyPr/>
        <a:lstStyle/>
        <a:p>
          <a:r>
            <a:rPr lang="en-US" altLang="en-US" dirty="0" smtClean="0"/>
            <a:t>Application software</a:t>
          </a:r>
        </a:p>
      </dgm:t>
    </dgm:pt>
    <dgm:pt modelId="{5E773679-A9DE-4F1D-B323-E23B3DA6CC99}" type="parTrans" cxnId="{91CB0201-33CF-46DC-B815-19B501F1F1FA}">
      <dgm:prSet/>
      <dgm:spPr/>
      <dgm:t>
        <a:bodyPr/>
        <a:lstStyle/>
        <a:p>
          <a:endParaRPr lang="en-US"/>
        </a:p>
      </dgm:t>
    </dgm:pt>
    <dgm:pt modelId="{DF8F57AB-5C9B-423F-8868-BA189D723853}" type="sibTrans" cxnId="{91CB0201-33CF-46DC-B815-19B501F1F1FA}">
      <dgm:prSet/>
      <dgm:spPr/>
      <dgm:t>
        <a:bodyPr/>
        <a:lstStyle/>
        <a:p>
          <a:endParaRPr lang="en-US"/>
        </a:p>
      </dgm:t>
    </dgm:pt>
    <dgm:pt modelId="{A8C91C98-5E10-4C2F-BE45-37EA3F5D03B8}">
      <dgm:prSet/>
      <dgm:spPr/>
      <dgm:t>
        <a:bodyPr/>
        <a:lstStyle/>
        <a:p>
          <a:r>
            <a:rPr lang="en-US" altLang="en-US" dirty="0" smtClean="0"/>
            <a:t>System software</a:t>
          </a:r>
        </a:p>
      </dgm:t>
    </dgm:pt>
    <dgm:pt modelId="{6CD07337-BB88-43FB-ADF3-1C032B4D5C9C}" type="parTrans" cxnId="{4F2E66B9-BE6B-40BF-A7DC-1E80EF4E321F}">
      <dgm:prSet/>
      <dgm:spPr/>
      <dgm:t>
        <a:bodyPr/>
        <a:lstStyle/>
        <a:p>
          <a:endParaRPr lang="en-US"/>
        </a:p>
      </dgm:t>
    </dgm:pt>
    <dgm:pt modelId="{79DAA716-2E1D-4E55-9F96-403C3A41129B}" type="sibTrans" cxnId="{4F2E66B9-BE6B-40BF-A7DC-1E80EF4E321F}">
      <dgm:prSet/>
      <dgm:spPr/>
      <dgm:t>
        <a:bodyPr/>
        <a:lstStyle/>
        <a:p>
          <a:endParaRPr lang="en-US"/>
        </a:p>
      </dgm:t>
    </dgm:pt>
    <dgm:pt modelId="{91AF7170-B06F-4466-BF8E-3305C5D26712}">
      <dgm:prSet/>
      <dgm:spPr/>
      <dgm:t>
        <a:bodyPr/>
        <a:lstStyle/>
        <a:p>
          <a:r>
            <a:rPr lang="en-US" altLang="en-US" u="none" dirty="0" smtClean="0"/>
            <a:t>Application software</a:t>
          </a:r>
        </a:p>
      </dgm:t>
    </dgm:pt>
    <dgm:pt modelId="{9D3BA34F-7184-43EF-892D-23EA3DA0FA2C}" type="parTrans" cxnId="{1D024809-FA0E-4DD0-AE5A-AF0095AC0A84}">
      <dgm:prSet/>
      <dgm:spPr/>
      <dgm:t>
        <a:bodyPr/>
        <a:lstStyle/>
        <a:p>
          <a:endParaRPr lang="en-US"/>
        </a:p>
      </dgm:t>
    </dgm:pt>
    <dgm:pt modelId="{ADA337C9-0CE1-4CA6-948B-A6F45D5A89A3}" type="sibTrans" cxnId="{1D024809-FA0E-4DD0-AE5A-AF0095AC0A84}">
      <dgm:prSet/>
      <dgm:spPr/>
      <dgm:t>
        <a:bodyPr/>
        <a:lstStyle/>
        <a:p>
          <a:endParaRPr lang="en-US"/>
        </a:p>
      </dgm:t>
    </dgm:pt>
    <dgm:pt modelId="{679FA1E0-BA55-4F1F-99C9-A79EB2725467}">
      <dgm:prSet/>
      <dgm:spPr/>
      <dgm:t>
        <a:bodyPr/>
        <a:lstStyle/>
        <a:p>
          <a:r>
            <a:rPr lang="en-US" altLang="en-US" dirty="0" smtClean="0"/>
            <a:t>Examples: word processing, email, games, Web browsers, web services</a:t>
          </a:r>
        </a:p>
      </dgm:t>
    </dgm:pt>
    <dgm:pt modelId="{B233A8BD-ED55-4ACD-ABD6-9E6A90DCC5E9}" type="parTrans" cxnId="{2E110645-752F-4C83-A6F3-5CE8C5130CD6}">
      <dgm:prSet/>
      <dgm:spPr/>
      <dgm:t>
        <a:bodyPr/>
        <a:lstStyle/>
        <a:p>
          <a:endParaRPr lang="en-US"/>
        </a:p>
      </dgm:t>
    </dgm:pt>
    <dgm:pt modelId="{7E2F7ACD-9655-4863-B8E0-A35FF0BF8595}" type="sibTrans" cxnId="{2E110645-752F-4C83-A6F3-5CE8C5130CD6}">
      <dgm:prSet/>
      <dgm:spPr/>
      <dgm:t>
        <a:bodyPr/>
        <a:lstStyle/>
        <a:p>
          <a:endParaRPr lang="en-US"/>
        </a:p>
      </dgm:t>
    </dgm:pt>
    <dgm:pt modelId="{DD97C65C-7891-4C30-99B3-D46648E76F72}">
      <dgm:prSet/>
      <dgm:spPr/>
      <dgm:t>
        <a:bodyPr/>
        <a:lstStyle/>
        <a:p>
          <a:r>
            <a:rPr lang="en-US" altLang="en-US" dirty="0" smtClean="0"/>
            <a:t>Programs that make computer useful for every day tasks</a:t>
          </a:r>
        </a:p>
      </dgm:t>
    </dgm:pt>
    <dgm:pt modelId="{E80F05A0-C796-4465-B82C-C7ABBBD0DD88}" type="parTrans" cxnId="{3F8A9129-6BDD-4AD9-ADA8-8078568207B4}">
      <dgm:prSet/>
      <dgm:spPr/>
      <dgm:t>
        <a:bodyPr/>
        <a:lstStyle/>
        <a:p>
          <a:endParaRPr lang="en-US"/>
        </a:p>
      </dgm:t>
    </dgm:pt>
    <dgm:pt modelId="{C30BEF84-5ADB-4B65-ACB8-71306982B602}" type="sibTrans" cxnId="{3F8A9129-6BDD-4AD9-ADA8-8078568207B4}">
      <dgm:prSet/>
      <dgm:spPr/>
      <dgm:t>
        <a:bodyPr/>
        <a:lstStyle/>
        <a:p>
          <a:endParaRPr lang="en-US"/>
        </a:p>
      </dgm:t>
    </dgm:pt>
    <dgm:pt modelId="{2E897F24-72C0-4B0C-87D6-DDD67284647F}">
      <dgm:prSet phldrT="[Text]"/>
      <dgm:spPr/>
      <dgm:t>
        <a:bodyPr/>
        <a:lstStyle/>
        <a:p>
          <a:r>
            <a:rPr lang="en-US" altLang="en-US" dirty="0" smtClean="0"/>
            <a:t>Controls everything the computer does</a:t>
          </a:r>
          <a:endParaRPr lang="en-US" dirty="0">
            <a:solidFill>
              <a:schemeClr val="bg1"/>
            </a:solidFill>
          </a:endParaRPr>
        </a:p>
      </dgm:t>
    </dgm:pt>
    <dgm:pt modelId="{9A91BCCF-6070-4BE3-BF28-16EA741DCA89}" type="parTrans" cxnId="{DAEB5DB6-9E60-44EF-9442-EBEE7313F310}">
      <dgm:prSet/>
      <dgm:spPr/>
    </dgm:pt>
    <dgm:pt modelId="{A8D8E691-C584-44D0-BD91-FB99D9B3936C}" type="sibTrans" cxnId="{DAEB5DB6-9E60-44EF-9442-EBEE7313F310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6AB09-5EEF-49FC-806A-706CE51CB198}" type="pres">
      <dgm:prSet presAssocID="{C111C18A-FD96-4E63-821A-54D70D8DC6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0A647-B787-4C4A-A62E-E046D0E8B575}" type="pres">
      <dgm:prSet presAssocID="{91AF7170-B06F-4466-BF8E-3305C5D2671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2122-14D9-43E6-B9C6-D0722D85FC14}" type="pres">
      <dgm:prSet presAssocID="{91AF7170-B06F-4466-BF8E-3305C5D2671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182A60-8EA6-4F96-BDB6-B78C7F94212A}" type="presOf" srcId="{8D529F58-7B3C-4CA5-96EB-F8B3F30AB661}" destId="{8906AB09-5EEF-49FC-806A-706CE51CB198}" srcOrd="0" destOrd="1" presId="urn:microsoft.com/office/officeart/2005/8/layout/vList2"/>
    <dgm:cxn modelId="{4F2E66B9-BE6B-40BF-A7DC-1E80EF4E321F}" srcId="{8D529F58-7B3C-4CA5-96EB-F8B3F30AB661}" destId="{A8C91C98-5E10-4C2F-BE45-37EA3F5D03B8}" srcOrd="1" destOrd="0" parTransId="{6CD07337-BB88-43FB-ADF3-1C032B4D5C9C}" sibTransId="{79DAA716-2E1D-4E55-9F96-403C3A41129B}"/>
    <dgm:cxn modelId="{DAEB5DB6-9E60-44EF-9442-EBEE7313F310}" srcId="{C111C18A-FD96-4E63-821A-54D70D8DC65F}" destId="{2E897F24-72C0-4B0C-87D6-DDD67284647F}" srcOrd="0" destOrd="0" parTransId="{9A91BCCF-6070-4BE3-BF28-16EA741DCA89}" sibTransId="{A8D8E691-C584-44D0-BD91-FB99D9B3936C}"/>
    <dgm:cxn modelId="{3F8A9129-6BDD-4AD9-ADA8-8078568207B4}" srcId="{91AF7170-B06F-4466-BF8E-3305C5D26712}" destId="{DD97C65C-7891-4C30-99B3-D46648E76F72}" srcOrd="0" destOrd="0" parTransId="{E80F05A0-C796-4465-B82C-C7ABBBD0DD88}" sibTransId="{C30BEF84-5ADB-4B65-ACB8-71306982B602}"/>
    <dgm:cxn modelId="{2E110645-752F-4C83-A6F3-5CE8C5130CD6}" srcId="{91AF7170-B06F-4466-BF8E-3305C5D26712}" destId="{679FA1E0-BA55-4F1F-99C9-A79EB2725467}" srcOrd="1" destOrd="0" parTransId="{B233A8BD-ED55-4ACD-ABD6-9E6A90DCC5E9}" sibTransId="{7E2F7ACD-9655-4863-B8E0-A35FF0BF8595}"/>
    <dgm:cxn modelId="{8E31E6FF-1004-4A1F-9A66-C31C5E68D327}" type="presOf" srcId="{679FA1E0-BA55-4F1F-99C9-A79EB2725467}" destId="{B82B2122-14D9-43E6-B9C6-D0722D85FC14}" srcOrd="0" destOrd="1" presId="urn:microsoft.com/office/officeart/2005/8/layout/vList2"/>
    <dgm:cxn modelId="{010986D5-1FC8-45CA-AD44-FD8272E5844E}" type="presOf" srcId="{91AF7170-B06F-4466-BF8E-3305C5D26712}" destId="{2AF0A647-B787-4C4A-A62E-E046D0E8B575}" srcOrd="0" destOrd="0" presId="urn:microsoft.com/office/officeart/2005/8/layout/vList2"/>
    <dgm:cxn modelId="{A9E2A311-D971-4FB4-8ECF-C347B7535452}" type="presOf" srcId="{51E5B653-2E00-4065-9CA0-65FF64DE757C}" destId="{8906AB09-5EEF-49FC-806A-706CE51CB198}" srcOrd="0" destOrd="2" presId="urn:microsoft.com/office/officeart/2005/8/layout/vList2"/>
    <dgm:cxn modelId="{38EA096C-19C6-46A5-8136-7AB8ADE5099B}" type="presOf" srcId="{2E897F24-72C0-4B0C-87D6-DDD67284647F}" destId="{8906AB09-5EEF-49FC-806A-706CE51CB198}" srcOrd="0" destOrd="0" presId="urn:microsoft.com/office/officeart/2005/8/layout/vList2"/>
    <dgm:cxn modelId="{1BF09587-A319-4938-96FC-69CA86D08E43}" type="presOf" srcId="{DD97C65C-7891-4C30-99B3-D46648E76F72}" destId="{B82B2122-14D9-43E6-B9C6-D0722D85FC14}" srcOrd="0" destOrd="0" presId="urn:microsoft.com/office/officeart/2005/8/layout/vList2"/>
    <dgm:cxn modelId="{4AF0050C-2C8A-4412-84F8-424724DABC5F}" type="presOf" srcId="{A8C91C98-5E10-4C2F-BE45-37EA3F5D03B8}" destId="{8906AB09-5EEF-49FC-806A-706CE51CB198}" srcOrd="0" destOrd="3" presId="urn:microsoft.com/office/officeart/2005/8/layout/vList2"/>
    <dgm:cxn modelId="{1D024809-FA0E-4DD0-AE5A-AF0095AC0A84}" srcId="{90119837-5B71-4D44-BB01-DB0B084933C8}" destId="{91AF7170-B06F-4466-BF8E-3305C5D26712}" srcOrd="1" destOrd="0" parTransId="{9D3BA34F-7184-43EF-892D-23EA3DA0FA2C}" sibTransId="{ADA337C9-0CE1-4CA6-948B-A6F45D5A89A3}"/>
    <dgm:cxn modelId="{DA535F82-03D9-4D40-AEF3-794D86F9B71B}" type="presOf" srcId="{90119837-5B71-4D44-BB01-DB0B084933C8}" destId="{ED5DCCC5-BCA8-4491-AA37-BAF153ECA184}" srcOrd="0" destOrd="0" presId="urn:microsoft.com/office/officeart/2005/8/layout/vList2"/>
    <dgm:cxn modelId="{F698A0D1-9F29-4883-9B7E-EBE07F131B8E}" srcId="{C111C18A-FD96-4E63-821A-54D70D8DC65F}" destId="{8D529F58-7B3C-4CA5-96EB-F8B3F30AB661}" srcOrd="1" destOrd="0" parTransId="{E30CEA89-D140-40A5-8B8C-C9097809E534}" sibTransId="{30358843-AEE2-4BAE-8150-2D1BCF44B7CD}"/>
    <dgm:cxn modelId="{C6385491-5405-4689-87E6-9A67F9D89C06}" type="presOf" srcId="{C111C18A-FD96-4E63-821A-54D70D8DC65F}" destId="{E75D4F1A-E54E-4DDB-A374-BC9037A6551C}" srcOrd="0" destOrd="0" presId="urn:microsoft.com/office/officeart/2005/8/layout/vList2"/>
    <dgm:cxn modelId="{91CB0201-33CF-46DC-B815-19B501F1F1FA}" srcId="{8D529F58-7B3C-4CA5-96EB-F8B3F30AB661}" destId="{51E5B653-2E00-4065-9CA0-65FF64DE757C}" srcOrd="0" destOrd="0" parTransId="{5E773679-A9DE-4F1D-B323-E23B3DA6CC99}" sibTransId="{DF8F57AB-5C9B-423F-8868-BA189D723853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A8393DFE-7AD3-40BB-8FFC-B33BE85B541C}" type="presParOf" srcId="{ED5DCCC5-BCA8-4491-AA37-BAF153ECA184}" destId="{E75D4F1A-E54E-4DDB-A374-BC9037A6551C}" srcOrd="0" destOrd="0" presId="urn:microsoft.com/office/officeart/2005/8/layout/vList2"/>
    <dgm:cxn modelId="{EE8720A8-02DF-4308-8836-C51A4CC37A72}" type="presParOf" srcId="{ED5DCCC5-BCA8-4491-AA37-BAF153ECA184}" destId="{8906AB09-5EEF-49FC-806A-706CE51CB198}" srcOrd="1" destOrd="0" presId="urn:microsoft.com/office/officeart/2005/8/layout/vList2"/>
    <dgm:cxn modelId="{75A72EDE-7CDF-4FB4-874A-02911F707FC8}" type="presParOf" srcId="{ED5DCCC5-BCA8-4491-AA37-BAF153ECA184}" destId="{2AF0A647-B787-4C4A-A62E-E046D0E8B575}" srcOrd="2" destOrd="0" presId="urn:microsoft.com/office/officeart/2005/8/layout/vList2"/>
    <dgm:cxn modelId="{2FC6C9FF-8725-422E-88BB-8E3968EB43C4}" type="presParOf" srcId="{ED5DCCC5-BCA8-4491-AA37-BAF153ECA184}" destId="{B82B2122-14D9-43E6-B9C6-D0722D85FC1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B7CA-6E73-46C5-91F7-715145EACB2F}">
      <dsp:nvSpPr>
        <dsp:cNvPr id="0" name=""/>
        <dsp:cNvSpPr/>
      </dsp:nvSpPr>
      <dsp:spPr>
        <a:xfrm>
          <a:off x="-6347298" y="-970904"/>
          <a:ext cx="7555209" cy="7555209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A1072-AF5E-4439-9FCE-CAE3EEE3E926}">
      <dsp:nvSpPr>
        <dsp:cNvPr id="0" name=""/>
        <dsp:cNvSpPr/>
      </dsp:nvSpPr>
      <dsp:spPr>
        <a:xfrm>
          <a:off x="632121" y="183326"/>
          <a:ext cx="11477044" cy="136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smtClean="0">
              <a:solidFill>
                <a:schemeClr val="accent2"/>
              </a:solidFill>
            </a:rPr>
            <a:t>Computer</a:t>
          </a:r>
          <a:r>
            <a:rPr lang="en-US" altLang="en-US" sz="1800" kern="1200" smtClean="0"/>
            <a:t> – programmable machine designed to follow instructions</a:t>
          </a:r>
          <a:endParaRPr lang="en-US" sz="1800" kern="1200" dirty="0"/>
        </a:p>
      </dsp:txBody>
      <dsp:txXfrm>
        <a:off x="632121" y="183326"/>
        <a:ext cx="11477044" cy="1360029"/>
      </dsp:txXfrm>
    </dsp:sp>
    <dsp:sp modelId="{4DB2D325-2B2B-4D08-98A4-99A647E671BA}">
      <dsp:nvSpPr>
        <dsp:cNvPr id="0" name=""/>
        <dsp:cNvSpPr/>
      </dsp:nvSpPr>
      <dsp:spPr>
        <a:xfrm>
          <a:off x="92393" y="323612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4B035-1E4D-4AA7-AB05-7CEADC72396F}">
      <dsp:nvSpPr>
        <dsp:cNvPr id="0" name=""/>
        <dsp:cNvSpPr/>
      </dsp:nvSpPr>
      <dsp:spPr>
        <a:xfrm>
          <a:off x="1127223" y="1727130"/>
          <a:ext cx="10981943" cy="86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600" kern="1200" dirty="0" smtClean="0">
              <a:solidFill>
                <a:schemeClr val="accent2"/>
              </a:solidFill>
            </a:rPr>
            <a:t>Program/Software</a:t>
          </a:r>
          <a:r>
            <a:rPr lang="en-US" altLang="en-US" sz="2600" kern="1200" dirty="0" smtClean="0"/>
            <a:t> – instructions in computer memory to make it do something</a:t>
          </a:r>
        </a:p>
      </dsp:txBody>
      <dsp:txXfrm>
        <a:off x="1127223" y="1727130"/>
        <a:ext cx="10981943" cy="863565"/>
      </dsp:txXfrm>
    </dsp:sp>
    <dsp:sp modelId="{F87B6ACC-B367-40FF-8A21-74AAAA0A4CA9}">
      <dsp:nvSpPr>
        <dsp:cNvPr id="0" name=""/>
        <dsp:cNvSpPr/>
      </dsp:nvSpPr>
      <dsp:spPr>
        <a:xfrm>
          <a:off x="587494" y="1619185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2D83B-0073-49EB-B794-29DC372B3681}">
      <dsp:nvSpPr>
        <dsp:cNvPr id="0" name=""/>
        <dsp:cNvSpPr/>
      </dsp:nvSpPr>
      <dsp:spPr>
        <a:xfrm>
          <a:off x="1127223" y="3022703"/>
          <a:ext cx="10981943" cy="86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600" kern="1200" dirty="0" smtClean="0">
              <a:solidFill>
                <a:schemeClr val="accent2"/>
              </a:solidFill>
            </a:rPr>
            <a:t>Programmer</a:t>
          </a:r>
          <a:r>
            <a:rPr lang="en-US" altLang="en-US" sz="2600" kern="1200" dirty="0" smtClean="0"/>
            <a:t> – person who writes instructions (programs) to make computer perform a task</a:t>
          </a:r>
        </a:p>
      </dsp:txBody>
      <dsp:txXfrm>
        <a:off x="1127223" y="3022703"/>
        <a:ext cx="10981943" cy="863565"/>
      </dsp:txXfrm>
    </dsp:sp>
    <dsp:sp modelId="{4363FCAF-0C46-43C2-8DF3-885EAE612EB0}">
      <dsp:nvSpPr>
        <dsp:cNvPr id="0" name=""/>
        <dsp:cNvSpPr/>
      </dsp:nvSpPr>
      <dsp:spPr>
        <a:xfrm>
          <a:off x="587494" y="2914757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5601C-B583-403A-A334-431655716305}">
      <dsp:nvSpPr>
        <dsp:cNvPr id="0" name=""/>
        <dsp:cNvSpPr/>
      </dsp:nvSpPr>
      <dsp:spPr>
        <a:xfrm>
          <a:off x="632121" y="4318276"/>
          <a:ext cx="11477044" cy="86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600" kern="1200" smtClean="0"/>
            <a:t>SO, without programmers, no programs; without programs, the computer cannot do anything</a:t>
          </a:r>
          <a:endParaRPr lang="en-US" altLang="en-US" sz="2600" kern="1200" dirty="0" smtClean="0"/>
        </a:p>
      </dsp:txBody>
      <dsp:txXfrm>
        <a:off x="632121" y="4318276"/>
        <a:ext cx="11477044" cy="863565"/>
      </dsp:txXfrm>
    </dsp:sp>
    <dsp:sp modelId="{B9375260-7914-4E6C-AE70-9EF5135A5C6E}">
      <dsp:nvSpPr>
        <dsp:cNvPr id="0" name=""/>
        <dsp:cNvSpPr/>
      </dsp:nvSpPr>
      <dsp:spPr>
        <a:xfrm>
          <a:off x="92393" y="4210330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90459"/>
          <a:ext cx="108204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900" u="none" kern="1200" dirty="0" smtClean="0"/>
            <a:t>System software</a:t>
          </a:r>
          <a:endParaRPr lang="en-US" sz="3900" u="none" kern="1200" dirty="0">
            <a:solidFill>
              <a:schemeClr val="bg1"/>
            </a:solidFill>
          </a:endParaRPr>
        </a:p>
      </dsp:txBody>
      <dsp:txXfrm>
        <a:off x="45663" y="136122"/>
        <a:ext cx="10729074" cy="844089"/>
      </dsp:txXfrm>
    </dsp:sp>
    <dsp:sp modelId="{8906AB09-5EEF-49FC-806A-706CE51CB198}">
      <dsp:nvSpPr>
        <dsp:cNvPr id="0" name=""/>
        <dsp:cNvSpPr/>
      </dsp:nvSpPr>
      <dsp:spPr>
        <a:xfrm>
          <a:off x="0" y="1025874"/>
          <a:ext cx="10820400" cy="452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000" kern="1200" dirty="0" smtClean="0"/>
            <a:t>Programs that control and manage basic operations of a computer</a:t>
          </a:r>
          <a:endParaRPr lang="en-US" sz="3000" kern="1200" dirty="0">
            <a:solidFill>
              <a:schemeClr val="bg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000" kern="1200" dirty="0" smtClean="0"/>
            <a:t>Operating system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000" kern="1200" dirty="0" smtClean="0"/>
            <a:t>controls operations of hardware components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000" kern="1200" dirty="0" smtClean="0"/>
            <a:t>Utility Program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000" kern="1200" dirty="0" smtClean="0"/>
            <a:t>performs specific task to enhance computer operation or safeguard data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000" kern="1200" dirty="0" smtClean="0"/>
            <a:t>Software development tools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000" kern="1200" dirty="0" smtClean="0"/>
            <a:t>used to create, modify, and test software programs</a:t>
          </a:r>
        </a:p>
      </dsp:txBody>
      <dsp:txXfrm>
        <a:off x="0" y="1025874"/>
        <a:ext cx="10820400" cy="45208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11326"/>
          <a:ext cx="10820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Data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7467" y="48793"/>
        <a:ext cx="10745466" cy="692586"/>
      </dsp:txXfrm>
    </dsp:sp>
    <dsp:sp modelId="{E023A69A-A08C-48FF-91F4-C0CE0654C152}">
      <dsp:nvSpPr>
        <dsp:cNvPr id="0" name=""/>
        <dsp:cNvSpPr/>
      </dsp:nvSpPr>
      <dsp:spPr>
        <a:xfrm>
          <a:off x="0" y="778846"/>
          <a:ext cx="108204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Raw Facts</a:t>
          </a:r>
          <a:endParaRPr lang="en-US" sz="2500" kern="1200" dirty="0">
            <a:solidFill>
              <a:schemeClr val="bg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Computer stores them in sequences of 0’s and 1’s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778846"/>
        <a:ext cx="10820400" cy="861120"/>
      </dsp:txXfrm>
    </dsp:sp>
    <dsp:sp modelId="{1A7F7AF4-1DDC-41E5-B1C6-570E954D0600}">
      <dsp:nvSpPr>
        <dsp:cNvPr id="0" name=""/>
        <dsp:cNvSpPr/>
      </dsp:nvSpPr>
      <dsp:spPr>
        <a:xfrm>
          <a:off x="0" y="1639966"/>
          <a:ext cx="10820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u="none" kern="1200" dirty="0" smtClean="0"/>
            <a:t>Byte</a:t>
          </a:r>
        </a:p>
      </dsp:txBody>
      <dsp:txXfrm>
        <a:off x="37467" y="1677433"/>
        <a:ext cx="10745466" cy="692586"/>
      </dsp:txXfrm>
    </dsp:sp>
    <dsp:sp modelId="{6456751F-A707-41DF-89F3-E8FBBE133EA2}">
      <dsp:nvSpPr>
        <dsp:cNvPr id="0" name=""/>
        <dsp:cNvSpPr/>
      </dsp:nvSpPr>
      <dsp:spPr>
        <a:xfrm>
          <a:off x="0" y="2407486"/>
          <a:ext cx="108204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Just enough memory to store letter or small number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Divided into eight bits</a:t>
          </a:r>
        </a:p>
      </dsp:txBody>
      <dsp:txXfrm>
        <a:off x="0" y="2407486"/>
        <a:ext cx="10820400" cy="861120"/>
      </dsp:txXfrm>
    </dsp:sp>
    <dsp:sp modelId="{104099AD-FCC6-435C-A148-EABB1E95BC36}">
      <dsp:nvSpPr>
        <dsp:cNvPr id="0" name=""/>
        <dsp:cNvSpPr/>
      </dsp:nvSpPr>
      <dsp:spPr>
        <a:xfrm>
          <a:off x="0" y="3268606"/>
          <a:ext cx="10820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u="none" kern="1200" dirty="0" smtClean="0"/>
            <a:t>Bit</a:t>
          </a:r>
        </a:p>
      </dsp:txBody>
      <dsp:txXfrm>
        <a:off x="37467" y="3306073"/>
        <a:ext cx="10745466" cy="692586"/>
      </dsp:txXfrm>
    </dsp:sp>
    <dsp:sp modelId="{7E920828-5860-48D8-92DD-A4F8B0EAFC10}">
      <dsp:nvSpPr>
        <dsp:cNvPr id="0" name=""/>
        <dsp:cNvSpPr/>
      </dsp:nvSpPr>
      <dsp:spPr>
        <a:xfrm>
          <a:off x="0" y="4036127"/>
          <a:ext cx="10820400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Electrical component that can hold positive or negative charge, like on/off switch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The on/off pattern of bits in a byte represents data stored in the byte</a:t>
          </a:r>
          <a:endParaRPr lang="he-IL" altLang="en-US" sz="2500" kern="1200" dirty="0" smtClean="0"/>
        </a:p>
      </dsp:txBody>
      <dsp:txXfrm>
        <a:off x="0" y="4036127"/>
        <a:ext cx="10820400" cy="15897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28511"/>
          <a:ext cx="43434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Bit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4906" y="63417"/>
        <a:ext cx="4273588" cy="645240"/>
      </dsp:txXfrm>
    </dsp:sp>
    <dsp:sp modelId="{3E84A622-6B3E-4CF9-85A5-AD2CC5D810EA}">
      <dsp:nvSpPr>
        <dsp:cNvPr id="0" name=""/>
        <dsp:cNvSpPr/>
      </dsp:nvSpPr>
      <dsp:spPr>
        <a:xfrm>
          <a:off x="0" y="743564"/>
          <a:ext cx="43434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Smallest piece of memory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smtClean="0"/>
            <a:t>Stands for </a:t>
          </a:r>
          <a:r>
            <a:rPr lang="en-US" altLang="en-US" sz="1400" b="1" u="sng" kern="1200" smtClean="0">
              <a:solidFill>
                <a:srgbClr val="3D8963"/>
              </a:solidFill>
            </a:rPr>
            <a:t>b</a:t>
          </a:r>
          <a:r>
            <a:rPr lang="en-US" altLang="en-US" sz="1400" kern="1200" smtClean="0"/>
            <a:t>inary dig</a:t>
          </a:r>
          <a:r>
            <a:rPr lang="en-US" altLang="en-US" sz="1400" b="1" u="sng" kern="1200" smtClean="0">
              <a:solidFill>
                <a:srgbClr val="3D8963"/>
              </a:solidFill>
            </a:rPr>
            <a:t>it</a:t>
          </a:r>
          <a:r>
            <a:rPr lang="en-US" altLang="en-US" sz="1400" b="1" u="sng" kern="1200" smtClean="0"/>
            <a:t> </a:t>
          </a:r>
          <a:endParaRPr lang="en-US" altLang="en-US" sz="1400" b="1" u="sng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Has values 0 (off) or 1 (on)</a:t>
          </a:r>
        </a:p>
      </dsp:txBody>
      <dsp:txXfrm>
        <a:off x="0" y="743564"/>
        <a:ext cx="4343400" cy="726570"/>
      </dsp:txXfrm>
    </dsp:sp>
    <dsp:sp modelId="{31C101FE-87CE-4263-A48E-FD1328D0CEAF}">
      <dsp:nvSpPr>
        <dsp:cNvPr id="0" name=""/>
        <dsp:cNvSpPr/>
      </dsp:nvSpPr>
      <dsp:spPr>
        <a:xfrm>
          <a:off x="0" y="1470134"/>
          <a:ext cx="43434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Computers use binary numbering system</a:t>
          </a:r>
        </a:p>
      </dsp:txBody>
      <dsp:txXfrm>
        <a:off x="34906" y="1505040"/>
        <a:ext cx="4273588" cy="645240"/>
      </dsp:txXfrm>
    </dsp:sp>
    <dsp:sp modelId="{AD361D7D-7AE8-400F-936B-3BF8F3D67D0E}">
      <dsp:nvSpPr>
        <dsp:cNvPr id="0" name=""/>
        <dsp:cNvSpPr/>
      </dsp:nvSpPr>
      <dsp:spPr>
        <a:xfrm>
          <a:off x="0" y="2185187"/>
          <a:ext cx="4343400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Position of digit </a:t>
          </a:r>
          <a:r>
            <a:rPr lang="en-US" altLang="en-US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j</a:t>
          </a:r>
          <a:r>
            <a:rPr lang="en-US" altLang="en-US" sz="1400" kern="1200" dirty="0" smtClean="0"/>
            <a:t> is assigned the value 2</a:t>
          </a:r>
          <a:r>
            <a:rPr lang="en-US" altLang="en-US" sz="1400" kern="1200" baseline="30000" dirty="0" smtClean="0">
              <a:latin typeface="Courier New" panose="02070309020205020404" pitchFamily="49" charset="0"/>
              <a:cs typeface="Courier New" panose="02070309020205020404" pitchFamily="49" charset="0"/>
            </a:rPr>
            <a:t>j-1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To determine value of binary number sum position values of the 1’s</a:t>
          </a:r>
        </a:p>
      </dsp:txBody>
      <dsp:txXfrm>
        <a:off x="0" y="2185187"/>
        <a:ext cx="4343400" cy="707940"/>
      </dsp:txXfrm>
    </dsp:sp>
    <dsp:sp modelId="{9430487E-E5F9-4A16-A48F-C69EC844B9D4}">
      <dsp:nvSpPr>
        <dsp:cNvPr id="0" name=""/>
        <dsp:cNvSpPr/>
      </dsp:nvSpPr>
      <dsp:spPr>
        <a:xfrm>
          <a:off x="0" y="2893127"/>
          <a:ext cx="43434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Byte size limits are 0 and 255</a:t>
          </a:r>
        </a:p>
      </dsp:txBody>
      <dsp:txXfrm>
        <a:off x="34906" y="2928033"/>
        <a:ext cx="4273588" cy="645240"/>
      </dsp:txXfrm>
    </dsp:sp>
    <dsp:sp modelId="{C3A7C39F-668B-4049-843F-775FAE79FE2C}">
      <dsp:nvSpPr>
        <dsp:cNvPr id="0" name=""/>
        <dsp:cNvSpPr/>
      </dsp:nvSpPr>
      <dsp:spPr>
        <a:xfrm>
          <a:off x="0" y="3608179"/>
          <a:ext cx="4343400" cy="9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0 = all bits off; 255 = all bits 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To store larger number, use several bytes</a:t>
          </a:r>
          <a:endParaRPr lang="he-IL" alt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Is 8 consecutive bits</a:t>
          </a:r>
          <a:endParaRPr lang="he-IL" alt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Has an address</a:t>
          </a:r>
        </a:p>
      </dsp:txBody>
      <dsp:txXfrm>
        <a:off x="0" y="3608179"/>
        <a:ext cx="4343400" cy="987390"/>
      </dsp:txXfrm>
    </dsp:sp>
    <dsp:sp modelId="{C1F2C69D-5B75-4084-9C1A-AD152EDB1E2B}">
      <dsp:nvSpPr>
        <dsp:cNvPr id="0" name=""/>
        <dsp:cNvSpPr/>
      </dsp:nvSpPr>
      <dsp:spPr>
        <a:xfrm>
          <a:off x="0" y="4595569"/>
          <a:ext cx="4343400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smtClean="0">
              <a:solidFill>
                <a:schemeClr val="accent2"/>
              </a:solidFill>
            </a:rPr>
            <a:t>Word</a:t>
          </a:r>
          <a:endParaRPr lang="en-US" altLang="en-US" sz="1800" kern="1200" dirty="0" smtClean="0"/>
        </a:p>
      </dsp:txBody>
      <dsp:txXfrm>
        <a:off x="34906" y="4630475"/>
        <a:ext cx="4273588" cy="645240"/>
      </dsp:txXfrm>
    </dsp:sp>
    <dsp:sp modelId="{A44F8691-12B8-4C42-8263-71BE04EC6197}">
      <dsp:nvSpPr>
        <dsp:cNvPr id="0" name=""/>
        <dsp:cNvSpPr/>
      </dsp:nvSpPr>
      <dsp:spPr>
        <a:xfrm>
          <a:off x="0" y="5310622"/>
          <a:ext cx="43434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Usually 4 consecutive bytes</a:t>
          </a:r>
        </a:p>
      </dsp:txBody>
      <dsp:txXfrm>
        <a:off x="0" y="5310622"/>
        <a:ext cx="4343400" cy="2980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9526"/>
          <a:ext cx="108204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400" kern="1200" dirty="0" smtClean="0"/>
            <a:t>Data stored in computer must be stored as binary number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66025" y="75551"/>
        <a:ext cx="10688350" cy="1220470"/>
      </dsp:txXfrm>
    </dsp:sp>
    <dsp:sp modelId="{DE297CF8-C226-429B-9904-F563810C2CE4}">
      <dsp:nvSpPr>
        <dsp:cNvPr id="0" name=""/>
        <dsp:cNvSpPr/>
      </dsp:nvSpPr>
      <dsp:spPr>
        <a:xfrm>
          <a:off x="0" y="1459966"/>
          <a:ext cx="108204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400" kern="1200" dirty="0" smtClean="0"/>
            <a:t>Characters are converted to numeric code, numeric code stored in memory</a:t>
          </a:r>
        </a:p>
      </dsp:txBody>
      <dsp:txXfrm>
        <a:off x="66025" y="1525991"/>
        <a:ext cx="10688350" cy="1220470"/>
      </dsp:txXfrm>
    </dsp:sp>
    <dsp:sp modelId="{4A0F2D25-4B19-4894-BDCA-72DC8DACFAF6}">
      <dsp:nvSpPr>
        <dsp:cNvPr id="0" name=""/>
        <dsp:cNvSpPr/>
      </dsp:nvSpPr>
      <dsp:spPr>
        <a:xfrm>
          <a:off x="0" y="2812486"/>
          <a:ext cx="10820400" cy="28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Most important coding scheme is ASCII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ASCII is limited</a:t>
          </a:r>
        </a:p>
        <a:p>
          <a:pPr marL="685800" lvl="3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defines codes for only 128 characters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Unicode coding scheme becoming standard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Compatible with ASCII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Can represent characters for other languages</a:t>
          </a:r>
        </a:p>
      </dsp:txBody>
      <dsp:txXfrm>
        <a:off x="0" y="2812486"/>
        <a:ext cx="10820400" cy="28152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9526"/>
          <a:ext cx="108204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400" kern="1200" dirty="0" smtClean="0"/>
            <a:t>Data stored in computer must be stored as binary number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66025" y="75551"/>
        <a:ext cx="10688350" cy="1220470"/>
      </dsp:txXfrm>
    </dsp:sp>
    <dsp:sp modelId="{DE297CF8-C226-429B-9904-F563810C2CE4}">
      <dsp:nvSpPr>
        <dsp:cNvPr id="0" name=""/>
        <dsp:cNvSpPr/>
      </dsp:nvSpPr>
      <dsp:spPr>
        <a:xfrm>
          <a:off x="0" y="1459966"/>
          <a:ext cx="108204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400" kern="1200" dirty="0" smtClean="0"/>
            <a:t>Characters are converted to numeric code, numeric code stored in memory</a:t>
          </a:r>
        </a:p>
      </dsp:txBody>
      <dsp:txXfrm>
        <a:off x="66025" y="1525991"/>
        <a:ext cx="10688350" cy="1220470"/>
      </dsp:txXfrm>
    </dsp:sp>
    <dsp:sp modelId="{4A0F2D25-4B19-4894-BDCA-72DC8DACFAF6}">
      <dsp:nvSpPr>
        <dsp:cNvPr id="0" name=""/>
        <dsp:cNvSpPr/>
      </dsp:nvSpPr>
      <dsp:spPr>
        <a:xfrm>
          <a:off x="0" y="2812486"/>
          <a:ext cx="10820400" cy="28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Most important coding scheme is ASCII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ASCII is limited</a:t>
          </a:r>
        </a:p>
        <a:p>
          <a:pPr marL="685800" lvl="3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defines codes for only 128 characters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Unicode coding scheme becoming standard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Compatible with ASCII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700" kern="1200" dirty="0" smtClean="0"/>
            <a:t>Can represent characters for other languages</a:t>
          </a:r>
        </a:p>
      </dsp:txBody>
      <dsp:txXfrm>
        <a:off x="0" y="2812486"/>
        <a:ext cx="10820400" cy="28152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18257"/>
          <a:ext cx="10820400" cy="1949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900" kern="1200" dirty="0" smtClean="0"/>
            <a:t>To store negative numbers and real numbers</a:t>
          </a:r>
          <a:endParaRPr lang="en-US" sz="4900" kern="1200" dirty="0">
            <a:solidFill>
              <a:schemeClr val="bg1"/>
            </a:solidFill>
          </a:endParaRPr>
        </a:p>
      </dsp:txBody>
      <dsp:txXfrm>
        <a:off x="95153" y="113410"/>
        <a:ext cx="10630094" cy="1758914"/>
      </dsp:txXfrm>
    </dsp:sp>
    <dsp:sp modelId="{F9E5221F-C3E9-40FA-8C7E-26EE5E03A812}">
      <dsp:nvSpPr>
        <dsp:cNvPr id="0" name=""/>
        <dsp:cNvSpPr/>
      </dsp:nvSpPr>
      <dsp:spPr>
        <a:xfrm>
          <a:off x="0" y="1967477"/>
          <a:ext cx="10820400" cy="3651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800" kern="1200" dirty="0" smtClean="0"/>
            <a:t>Computers use binary numbering and encoding schemes</a:t>
          </a:r>
          <a:endParaRPr lang="en-US" sz="3800" kern="1200" dirty="0">
            <a:solidFill>
              <a:schemeClr val="bg1"/>
            </a:solidFill>
          </a:endParaRP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800" kern="1200" dirty="0" smtClean="0"/>
            <a:t>Negative numbers encoded using two’s complement</a:t>
          </a:r>
          <a:endParaRPr lang="en-US" sz="3800" kern="1200" dirty="0">
            <a:solidFill>
              <a:schemeClr val="bg1"/>
            </a:solidFill>
          </a:endParaRP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800" kern="1200" dirty="0" smtClean="0"/>
            <a:t>Real numbers encoded using floating-point notation</a:t>
          </a:r>
          <a:endParaRPr lang="he-IL" altLang="en-US" sz="3800" kern="1200" dirty="0" smtClean="0"/>
        </a:p>
      </dsp:txBody>
      <dsp:txXfrm>
        <a:off x="0" y="1967477"/>
        <a:ext cx="10820400" cy="36514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273688"/>
          <a:ext cx="10820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u="none" kern="1200" dirty="0" smtClean="0"/>
            <a:t>Digital</a:t>
          </a:r>
          <a:endParaRPr lang="en-US" sz="3300" u="none" kern="1200" dirty="0">
            <a:solidFill>
              <a:schemeClr val="bg1"/>
            </a:solidFill>
          </a:endParaRPr>
        </a:p>
      </dsp:txBody>
      <dsp:txXfrm>
        <a:off x="38638" y="312326"/>
        <a:ext cx="10743124" cy="714229"/>
      </dsp:txXfrm>
    </dsp:sp>
    <dsp:sp modelId="{F9E5221F-C3E9-40FA-8C7E-26EE5E03A812}">
      <dsp:nvSpPr>
        <dsp:cNvPr id="0" name=""/>
        <dsp:cNvSpPr/>
      </dsp:nvSpPr>
      <dsp:spPr>
        <a:xfrm>
          <a:off x="0" y="1065193"/>
          <a:ext cx="108204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Describes any device that stores data as binary numbers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0" y="1065193"/>
        <a:ext cx="10820400" cy="546480"/>
      </dsp:txXfrm>
    </dsp:sp>
    <dsp:sp modelId="{24D94932-E256-4EFC-A1EA-3A6ACBA5737C}">
      <dsp:nvSpPr>
        <dsp:cNvPr id="0" name=""/>
        <dsp:cNvSpPr/>
      </dsp:nvSpPr>
      <dsp:spPr>
        <a:xfrm>
          <a:off x="0" y="1611673"/>
          <a:ext cx="10820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kern="1200" dirty="0" smtClean="0"/>
            <a:t>Pixels</a:t>
          </a:r>
        </a:p>
      </dsp:txBody>
      <dsp:txXfrm>
        <a:off x="38638" y="1650311"/>
        <a:ext cx="10743124" cy="714229"/>
      </dsp:txXfrm>
    </dsp:sp>
    <dsp:sp modelId="{48E769F3-B468-4EDE-8B85-7141EC6E3BC5}">
      <dsp:nvSpPr>
        <dsp:cNvPr id="0" name=""/>
        <dsp:cNvSpPr/>
      </dsp:nvSpPr>
      <dsp:spPr>
        <a:xfrm>
          <a:off x="0" y="2403178"/>
          <a:ext cx="1082040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Digital images are composed of pixels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To store images, each pixel is converted to a binary number representing the pixel’s color</a:t>
          </a:r>
        </a:p>
      </dsp:txBody>
      <dsp:txXfrm>
        <a:off x="0" y="2403178"/>
        <a:ext cx="10820400" cy="1263735"/>
      </dsp:txXfrm>
    </dsp:sp>
    <dsp:sp modelId="{E9C8A0AD-B41D-44C0-AD00-4AC1E3931182}">
      <dsp:nvSpPr>
        <dsp:cNvPr id="0" name=""/>
        <dsp:cNvSpPr/>
      </dsp:nvSpPr>
      <dsp:spPr>
        <a:xfrm>
          <a:off x="0" y="3666913"/>
          <a:ext cx="10820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kern="1200" dirty="0" smtClean="0"/>
            <a:t>Samples</a:t>
          </a:r>
        </a:p>
      </dsp:txBody>
      <dsp:txXfrm>
        <a:off x="38638" y="3705551"/>
        <a:ext cx="10743124" cy="714229"/>
      </dsp:txXfrm>
    </dsp:sp>
    <dsp:sp modelId="{6F091DC5-2529-463A-AB9C-A6BD93A86DE0}">
      <dsp:nvSpPr>
        <dsp:cNvPr id="0" name=""/>
        <dsp:cNvSpPr/>
      </dsp:nvSpPr>
      <dsp:spPr>
        <a:xfrm>
          <a:off x="0" y="4458418"/>
          <a:ext cx="108204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Digital music is composed of sections called samples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To store music, each sample is converted to a binary number</a:t>
          </a:r>
        </a:p>
      </dsp:txBody>
      <dsp:txXfrm>
        <a:off x="0" y="4458418"/>
        <a:ext cx="10820400" cy="9051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30766"/>
          <a:ext cx="1082040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400" kern="1200" dirty="0" smtClean="0"/>
            <a:t>CPU designed to perform simple operations on pieces of data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85444" y="116210"/>
        <a:ext cx="10649512" cy="1579432"/>
      </dsp:txXfrm>
    </dsp:sp>
    <dsp:sp modelId="{F9E5221F-C3E9-40FA-8C7E-26EE5E03A812}">
      <dsp:nvSpPr>
        <dsp:cNvPr id="0" name=""/>
        <dsp:cNvSpPr/>
      </dsp:nvSpPr>
      <dsp:spPr>
        <a:xfrm>
          <a:off x="0" y="1781086"/>
          <a:ext cx="10820400" cy="382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400" kern="1200" dirty="0" smtClean="0"/>
            <a:t>Examples: reading data, adding, subtracting, multiplying, and dividing numbers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400" kern="1200" dirty="0" smtClean="0"/>
            <a:t>Understands instructions written in machine language and included in its instruction set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400" kern="1200" dirty="0" smtClean="0"/>
            <a:t>Each brand of CPU has its own instruction set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400" kern="1200" dirty="0" smtClean="0"/>
            <a:t>To carry out meaningful calculation, CPU must perform many operations</a:t>
          </a:r>
        </a:p>
      </dsp:txBody>
      <dsp:txXfrm>
        <a:off x="0" y="1781086"/>
        <a:ext cx="10820400" cy="38253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9166"/>
          <a:ext cx="108204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Program must be copied from secondary memory to RAM each time CPU executes it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62141" y="71307"/>
        <a:ext cx="10696118" cy="1148678"/>
      </dsp:txXfrm>
    </dsp:sp>
    <dsp:sp modelId="{0F1CA326-C690-4F27-A27E-75FAFA71635C}">
      <dsp:nvSpPr>
        <dsp:cNvPr id="0" name=""/>
        <dsp:cNvSpPr/>
      </dsp:nvSpPr>
      <dsp:spPr>
        <a:xfrm>
          <a:off x="0" y="1374286"/>
          <a:ext cx="108204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CPU executes program in cycle</a:t>
          </a:r>
        </a:p>
      </dsp:txBody>
      <dsp:txXfrm>
        <a:off x="62141" y="1436427"/>
        <a:ext cx="10696118" cy="1148678"/>
      </dsp:txXfrm>
    </dsp:sp>
    <dsp:sp modelId="{73C94107-09E3-4E80-93F3-30A0EDA2677A}">
      <dsp:nvSpPr>
        <dsp:cNvPr id="0" name=""/>
        <dsp:cNvSpPr/>
      </dsp:nvSpPr>
      <dsp:spPr>
        <a:xfrm>
          <a:off x="0" y="2647246"/>
          <a:ext cx="1082040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Fetch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read the next instruction from memory into CPU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Decode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smtClean="0"/>
            <a:t>CPU </a:t>
          </a:r>
          <a:r>
            <a:rPr lang="en-US" altLang="en-US" sz="2500" kern="1200" dirty="0" smtClean="0"/>
            <a:t>decodes fetched instruction to determine which operation to perform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Execute</a:t>
          </a:r>
          <a:endParaRPr lang="he-IL" altLang="en-US" sz="2500" kern="1200" dirty="0" smtClean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smtClean="0"/>
            <a:t>perform </a:t>
          </a:r>
          <a:r>
            <a:rPr lang="en-US" altLang="en-US" sz="2500" kern="1200" dirty="0" smtClean="0"/>
            <a:t>the operation</a:t>
          </a:r>
          <a:endParaRPr lang="he-IL" altLang="en-US" sz="2500" kern="1200" dirty="0" smtClean="0"/>
        </a:p>
      </dsp:txBody>
      <dsp:txXfrm>
        <a:off x="0" y="2647246"/>
        <a:ext cx="10820400" cy="29808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611086"/>
          <a:ext cx="10820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Impractical for people to write in machine language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7467" y="648553"/>
        <a:ext cx="10745466" cy="692586"/>
      </dsp:txXfrm>
    </dsp:sp>
    <dsp:sp modelId="{82BB2C5F-1C46-42AC-B621-321B9EC7A009}">
      <dsp:nvSpPr>
        <dsp:cNvPr id="0" name=""/>
        <dsp:cNvSpPr/>
      </dsp:nvSpPr>
      <dsp:spPr>
        <a:xfrm>
          <a:off x="0" y="1470766"/>
          <a:ext cx="10820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u="none" kern="1200" dirty="0" smtClean="0"/>
            <a:t>Assembly language</a:t>
          </a:r>
        </a:p>
      </dsp:txBody>
      <dsp:txXfrm>
        <a:off x="37467" y="1508233"/>
        <a:ext cx="10745466" cy="692586"/>
      </dsp:txXfrm>
    </dsp:sp>
    <dsp:sp modelId="{FFBD0F62-AE9F-4D0B-BDEE-15B240EC00EE}">
      <dsp:nvSpPr>
        <dsp:cNvPr id="0" name=""/>
        <dsp:cNvSpPr/>
      </dsp:nvSpPr>
      <dsp:spPr>
        <a:xfrm>
          <a:off x="0" y="2238286"/>
          <a:ext cx="1082040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Uses short words (mnemonics) for instructions instead of binary numbers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Easier for programmers to work with</a:t>
          </a:r>
        </a:p>
      </dsp:txBody>
      <dsp:txXfrm>
        <a:off x="0" y="2238286"/>
        <a:ext cx="10820400" cy="1225440"/>
      </dsp:txXfrm>
    </dsp:sp>
    <dsp:sp modelId="{808161D9-61AB-4F6A-8B09-068E1C6F6D9C}">
      <dsp:nvSpPr>
        <dsp:cNvPr id="0" name=""/>
        <dsp:cNvSpPr/>
      </dsp:nvSpPr>
      <dsp:spPr>
        <a:xfrm>
          <a:off x="0" y="3463727"/>
          <a:ext cx="10820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u="none" kern="1200" dirty="0" smtClean="0"/>
            <a:t>Assembler</a:t>
          </a:r>
        </a:p>
      </dsp:txBody>
      <dsp:txXfrm>
        <a:off x="37467" y="3501194"/>
        <a:ext cx="10745466" cy="692586"/>
      </dsp:txXfrm>
    </dsp:sp>
    <dsp:sp modelId="{485B4772-5E71-4CB0-A20B-087AF489F5E7}">
      <dsp:nvSpPr>
        <dsp:cNvPr id="0" name=""/>
        <dsp:cNvSpPr/>
      </dsp:nvSpPr>
      <dsp:spPr>
        <a:xfrm>
          <a:off x="0" y="4231247"/>
          <a:ext cx="10820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500" kern="1200" dirty="0" smtClean="0"/>
            <a:t>Translates assembly language to machine language for execution by CPU</a:t>
          </a:r>
        </a:p>
      </dsp:txBody>
      <dsp:txXfrm>
        <a:off x="0" y="4231247"/>
        <a:ext cx="10820400" cy="79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273688"/>
          <a:ext cx="10820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kern="1200" dirty="0" smtClean="0"/>
            <a:t>Computers can be programmed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38638" y="312326"/>
        <a:ext cx="10743124" cy="714229"/>
      </dsp:txXfrm>
    </dsp:sp>
    <dsp:sp modelId="{8906AB09-5EEF-49FC-806A-706CE51CB198}">
      <dsp:nvSpPr>
        <dsp:cNvPr id="0" name=""/>
        <dsp:cNvSpPr/>
      </dsp:nvSpPr>
      <dsp:spPr>
        <a:xfrm>
          <a:off x="0" y="1065193"/>
          <a:ext cx="108204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Designed to do any job that a program tells them to</a:t>
          </a:r>
        </a:p>
      </dsp:txBody>
      <dsp:txXfrm>
        <a:off x="0" y="1065193"/>
        <a:ext cx="10820400" cy="546480"/>
      </dsp:txXfrm>
    </dsp:sp>
    <dsp:sp modelId="{A26F50EF-3B84-418A-A873-5A63D75673E5}">
      <dsp:nvSpPr>
        <dsp:cNvPr id="0" name=""/>
        <dsp:cNvSpPr/>
      </dsp:nvSpPr>
      <dsp:spPr>
        <a:xfrm>
          <a:off x="0" y="1611673"/>
          <a:ext cx="10820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u="none" kern="1200" dirty="0" smtClean="0"/>
            <a:t>Program</a:t>
          </a:r>
        </a:p>
      </dsp:txBody>
      <dsp:txXfrm>
        <a:off x="38638" y="1650311"/>
        <a:ext cx="10743124" cy="714229"/>
      </dsp:txXfrm>
    </dsp:sp>
    <dsp:sp modelId="{45A08E19-9065-461A-B4F5-FCAFC584B390}">
      <dsp:nvSpPr>
        <dsp:cNvPr id="0" name=""/>
        <dsp:cNvSpPr/>
      </dsp:nvSpPr>
      <dsp:spPr>
        <a:xfrm>
          <a:off x="0" y="2403178"/>
          <a:ext cx="1082040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Set of sequential instructions that a computer follows to perform a task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Commonly referred to as </a:t>
          </a:r>
          <a:r>
            <a:rPr lang="en-US" altLang="en-US" sz="2600" i="1" kern="1200" dirty="0" smtClean="0"/>
            <a:t>Software</a:t>
          </a:r>
        </a:p>
      </dsp:txBody>
      <dsp:txXfrm>
        <a:off x="0" y="2403178"/>
        <a:ext cx="10820400" cy="1263735"/>
      </dsp:txXfrm>
    </dsp:sp>
    <dsp:sp modelId="{7497A0C1-C9CD-4D47-AF80-39640CB96966}">
      <dsp:nvSpPr>
        <dsp:cNvPr id="0" name=""/>
        <dsp:cNvSpPr/>
      </dsp:nvSpPr>
      <dsp:spPr>
        <a:xfrm>
          <a:off x="0" y="3666913"/>
          <a:ext cx="10820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u="none" kern="1200" dirty="0" smtClean="0"/>
            <a:t>Programmer</a:t>
          </a:r>
        </a:p>
      </dsp:txBody>
      <dsp:txXfrm>
        <a:off x="38638" y="3705551"/>
        <a:ext cx="10743124" cy="714229"/>
      </dsp:txXfrm>
    </dsp:sp>
    <dsp:sp modelId="{E36AF35C-CD5E-4D32-9F2E-FE40FA045614}">
      <dsp:nvSpPr>
        <dsp:cNvPr id="0" name=""/>
        <dsp:cNvSpPr/>
      </dsp:nvSpPr>
      <dsp:spPr>
        <a:xfrm>
          <a:off x="0" y="4458418"/>
          <a:ext cx="108204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Person who can design, create, and test computer programs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Also known as software developer</a:t>
          </a:r>
          <a:endParaRPr lang="he-IL" altLang="en-US" sz="2600" kern="1200" dirty="0" smtClean="0"/>
        </a:p>
      </dsp:txBody>
      <dsp:txXfrm>
        <a:off x="0" y="4458418"/>
        <a:ext cx="10820400" cy="90510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10516"/>
          <a:ext cx="108204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100" u="none" kern="1200" dirty="0" smtClean="0"/>
            <a:t>Low-level language</a:t>
          </a:r>
          <a:endParaRPr lang="en-US" sz="4100" u="none" kern="1200" dirty="0">
            <a:solidFill>
              <a:schemeClr val="bg1"/>
            </a:solidFill>
          </a:endParaRPr>
        </a:p>
      </dsp:txBody>
      <dsp:txXfrm>
        <a:off x="48005" y="58521"/>
        <a:ext cx="10724390" cy="887374"/>
      </dsp:txXfrm>
    </dsp:sp>
    <dsp:sp modelId="{F9E5221F-C3E9-40FA-8C7E-26EE5E03A812}">
      <dsp:nvSpPr>
        <dsp:cNvPr id="0" name=""/>
        <dsp:cNvSpPr/>
      </dsp:nvSpPr>
      <dsp:spPr>
        <a:xfrm>
          <a:off x="0" y="993901"/>
          <a:ext cx="10820400" cy="11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Close in nature to machine language</a:t>
          </a:r>
          <a:endParaRPr lang="en-US" sz="3200" kern="1200" dirty="0">
            <a:solidFill>
              <a:schemeClr val="bg1"/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Example: assembly language</a:t>
          </a:r>
        </a:p>
      </dsp:txBody>
      <dsp:txXfrm>
        <a:off x="0" y="993901"/>
        <a:ext cx="10820400" cy="1103309"/>
      </dsp:txXfrm>
    </dsp:sp>
    <dsp:sp modelId="{7EEEA9E6-8202-403D-BEA6-9C15269AAE84}">
      <dsp:nvSpPr>
        <dsp:cNvPr id="0" name=""/>
        <dsp:cNvSpPr/>
      </dsp:nvSpPr>
      <dsp:spPr>
        <a:xfrm>
          <a:off x="0" y="2097211"/>
          <a:ext cx="108204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100" u="none" kern="1200" dirty="0" smtClean="0"/>
            <a:t>High-Level language</a:t>
          </a:r>
        </a:p>
      </dsp:txBody>
      <dsp:txXfrm>
        <a:off x="48005" y="2145216"/>
        <a:ext cx="10724390" cy="887374"/>
      </dsp:txXfrm>
    </dsp:sp>
    <dsp:sp modelId="{E11529A4-0519-4207-A0C1-68C93C90E3B4}">
      <dsp:nvSpPr>
        <dsp:cNvPr id="0" name=""/>
        <dsp:cNvSpPr/>
      </dsp:nvSpPr>
      <dsp:spPr>
        <a:xfrm>
          <a:off x="0" y="3080596"/>
          <a:ext cx="10820400" cy="2546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Allows simple creation of powerful and complex programs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No need to know how CPU works or write large number of instructions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More intuitive to understand</a:t>
          </a:r>
        </a:p>
      </dsp:txBody>
      <dsp:txXfrm>
        <a:off x="0" y="3080596"/>
        <a:ext cx="10820400" cy="254609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307561"/>
          <a:ext cx="108204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100" kern="1200" dirty="0" smtClean="0"/>
            <a:t>Programs written in high-level languages</a:t>
          </a:r>
          <a:endParaRPr lang="en-US" sz="4100" kern="1200" dirty="0">
            <a:solidFill>
              <a:schemeClr val="bg1"/>
            </a:solidFill>
          </a:endParaRPr>
        </a:p>
      </dsp:txBody>
      <dsp:txXfrm>
        <a:off x="48005" y="355566"/>
        <a:ext cx="10724390" cy="887374"/>
      </dsp:txXfrm>
    </dsp:sp>
    <dsp:sp modelId="{323CC0AB-8EA1-4012-8314-417297CC1FFD}">
      <dsp:nvSpPr>
        <dsp:cNvPr id="0" name=""/>
        <dsp:cNvSpPr/>
      </dsp:nvSpPr>
      <dsp:spPr>
        <a:xfrm>
          <a:off x="0" y="1290946"/>
          <a:ext cx="108204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Must be translated into machine language to be executed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0" y="1290946"/>
        <a:ext cx="10820400" cy="1018440"/>
      </dsp:txXfrm>
    </dsp:sp>
    <dsp:sp modelId="{D698B9C6-B5CD-43EC-B033-F1F25A4FDD39}">
      <dsp:nvSpPr>
        <dsp:cNvPr id="0" name=""/>
        <dsp:cNvSpPr/>
      </dsp:nvSpPr>
      <dsp:spPr>
        <a:xfrm>
          <a:off x="0" y="2309387"/>
          <a:ext cx="108204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100" u="none" kern="1200" dirty="0" smtClean="0"/>
            <a:t>Compiler</a:t>
          </a:r>
        </a:p>
      </dsp:txBody>
      <dsp:txXfrm>
        <a:off x="48005" y="2357392"/>
        <a:ext cx="10724390" cy="887374"/>
      </dsp:txXfrm>
    </dsp:sp>
    <dsp:sp modelId="{90F137F3-E910-4643-8B89-73E2E88D412C}">
      <dsp:nvSpPr>
        <dsp:cNvPr id="0" name=""/>
        <dsp:cNvSpPr/>
      </dsp:nvSpPr>
      <dsp:spPr>
        <a:xfrm>
          <a:off x="0" y="3292771"/>
          <a:ext cx="10820400" cy="203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Translates high-level language program into separate machine language program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Machine language program can be executed at any time</a:t>
          </a:r>
        </a:p>
      </dsp:txBody>
      <dsp:txXfrm>
        <a:off x="0" y="3292771"/>
        <a:ext cx="10820400" cy="20368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36256"/>
          <a:ext cx="10820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u="none" kern="1200" dirty="0" smtClean="0"/>
            <a:t>Interpreter</a:t>
          </a:r>
          <a:endParaRPr lang="en-US" sz="3600" u="none" kern="1200" dirty="0">
            <a:solidFill>
              <a:schemeClr val="bg1"/>
            </a:solidFill>
          </a:endParaRPr>
        </a:p>
      </dsp:txBody>
      <dsp:txXfrm>
        <a:off x="42151" y="78407"/>
        <a:ext cx="10736098" cy="779158"/>
      </dsp:txXfrm>
    </dsp:sp>
    <dsp:sp modelId="{323CC0AB-8EA1-4012-8314-417297CC1FFD}">
      <dsp:nvSpPr>
        <dsp:cNvPr id="0" name=""/>
        <dsp:cNvSpPr/>
      </dsp:nvSpPr>
      <dsp:spPr>
        <a:xfrm>
          <a:off x="0" y="899716"/>
          <a:ext cx="10820400" cy="234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Translates and executes instructions in high-level language program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Used by Python language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Interprets one instruction at a time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No separate machine language program</a:t>
          </a:r>
        </a:p>
      </dsp:txBody>
      <dsp:txXfrm>
        <a:off x="0" y="899716"/>
        <a:ext cx="10820400" cy="2347380"/>
      </dsp:txXfrm>
    </dsp:sp>
    <dsp:sp modelId="{781C525E-2FAA-41AB-9FA0-9A6EBDFE8D1B}">
      <dsp:nvSpPr>
        <dsp:cNvPr id="0" name=""/>
        <dsp:cNvSpPr/>
      </dsp:nvSpPr>
      <dsp:spPr>
        <a:xfrm>
          <a:off x="0" y="3247097"/>
          <a:ext cx="10820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u="none" kern="1200" dirty="0" smtClean="0"/>
            <a:t>Source code</a:t>
          </a:r>
        </a:p>
      </dsp:txBody>
      <dsp:txXfrm>
        <a:off x="42151" y="3289248"/>
        <a:ext cx="10736098" cy="779158"/>
      </dsp:txXfrm>
    </dsp:sp>
    <dsp:sp modelId="{03A1916F-A4FE-41FF-85B2-96F88F0C8749}">
      <dsp:nvSpPr>
        <dsp:cNvPr id="0" name=""/>
        <dsp:cNvSpPr/>
      </dsp:nvSpPr>
      <dsp:spPr>
        <a:xfrm>
          <a:off x="0" y="4110557"/>
          <a:ext cx="1082040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Statements written by programmer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u="none" kern="1200" dirty="0" smtClean="0"/>
            <a:t>Syntax error</a:t>
          </a:r>
          <a:endParaRPr lang="he-IL" altLang="en-US" sz="2800" u="none" kern="1200" dirty="0" smtClean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Prevents code from being translated at any time</a:t>
          </a:r>
          <a:endParaRPr lang="he-IL" altLang="en-US" sz="2800" kern="1200" dirty="0" smtClean="0"/>
        </a:p>
      </dsp:txBody>
      <dsp:txXfrm>
        <a:off x="0" y="4110557"/>
        <a:ext cx="10820400" cy="14904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91427"/>
          <a:ext cx="10820400" cy="81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u="none" kern="1200" dirty="0" smtClean="0"/>
            <a:t>Key words</a:t>
          </a:r>
          <a:endParaRPr lang="en-US" sz="3300" u="none" kern="1200" dirty="0">
            <a:solidFill>
              <a:schemeClr val="bg1"/>
            </a:solidFill>
          </a:endParaRPr>
        </a:p>
      </dsp:txBody>
      <dsp:txXfrm>
        <a:off x="39846" y="131273"/>
        <a:ext cx="10740708" cy="736547"/>
      </dsp:txXfrm>
    </dsp:sp>
    <dsp:sp modelId="{F9E5221F-C3E9-40FA-8C7E-26EE5E03A812}">
      <dsp:nvSpPr>
        <dsp:cNvPr id="0" name=""/>
        <dsp:cNvSpPr/>
      </dsp:nvSpPr>
      <dsp:spPr>
        <a:xfrm>
          <a:off x="0" y="907667"/>
          <a:ext cx="1082040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Predefined words used to write program in high-level language</a:t>
          </a:r>
          <a:endParaRPr lang="en-US" sz="2600" kern="1200" dirty="0">
            <a:solidFill>
              <a:schemeClr val="bg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Each key word has specific meaning</a:t>
          </a:r>
        </a:p>
      </dsp:txBody>
      <dsp:txXfrm>
        <a:off x="0" y="907667"/>
        <a:ext cx="10820400" cy="1263735"/>
      </dsp:txXfrm>
    </dsp:sp>
    <dsp:sp modelId="{33067A1F-0431-4BAB-A14F-65B71945F541}">
      <dsp:nvSpPr>
        <dsp:cNvPr id="0" name=""/>
        <dsp:cNvSpPr/>
      </dsp:nvSpPr>
      <dsp:spPr>
        <a:xfrm>
          <a:off x="0" y="2171402"/>
          <a:ext cx="10820400" cy="81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u="none" kern="1200" dirty="0" smtClean="0"/>
            <a:t>Operators</a:t>
          </a:r>
        </a:p>
      </dsp:txBody>
      <dsp:txXfrm>
        <a:off x="39846" y="2211248"/>
        <a:ext cx="10740708" cy="736547"/>
      </dsp:txXfrm>
    </dsp:sp>
    <dsp:sp modelId="{20DE1EEF-C87F-4A46-ABF4-CFFA91BA30AE}">
      <dsp:nvSpPr>
        <dsp:cNvPr id="0" name=""/>
        <dsp:cNvSpPr/>
      </dsp:nvSpPr>
      <dsp:spPr>
        <a:xfrm>
          <a:off x="0" y="2987641"/>
          <a:ext cx="108204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Perform operations on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Example: math operators to perform arithmetic</a:t>
          </a:r>
        </a:p>
      </dsp:txBody>
      <dsp:txXfrm>
        <a:off x="0" y="2987641"/>
        <a:ext cx="10820400" cy="905107"/>
      </dsp:txXfrm>
    </dsp:sp>
    <dsp:sp modelId="{5A8950FF-344E-46BB-A80C-2DE35EB46E01}">
      <dsp:nvSpPr>
        <dsp:cNvPr id="0" name=""/>
        <dsp:cNvSpPr/>
      </dsp:nvSpPr>
      <dsp:spPr>
        <a:xfrm>
          <a:off x="0" y="3892749"/>
          <a:ext cx="10820400" cy="81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u="none" kern="1200" dirty="0" smtClean="0"/>
            <a:t>Statement</a:t>
          </a:r>
          <a:endParaRPr lang="he-IL" altLang="en-US" sz="3300" u="none" kern="1200" dirty="0" smtClean="0"/>
        </a:p>
      </dsp:txBody>
      <dsp:txXfrm>
        <a:off x="39846" y="3932595"/>
        <a:ext cx="10740708" cy="736547"/>
      </dsp:txXfrm>
    </dsp:sp>
    <dsp:sp modelId="{9E6F6EC0-A2BB-4121-A681-0E518273D73C}">
      <dsp:nvSpPr>
        <dsp:cNvPr id="0" name=""/>
        <dsp:cNvSpPr/>
      </dsp:nvSpPr>
      <dsp:spPr>
        <a:xfrm>
          <a:off x="0" y="4708988"/>
          <a:ext cx="10820400" cy="83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Individual instruction used in high-level language to understand</a:t>
          </a:r>
          <a:endParaRPr lang="he-IL" altLang="en-US" sz="2600" kern="1200" dirty="0" smtClean="0"/>
        </a:p>
      </dsp:txBody>
      <dsp:txXfrm>
        <a:off x="0" y="4708988"/>
        <a:ext cx="10820400" cy="83679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2BBD9-C9C8-4813-939D-EB991F53D662}">
      <dsp:nvSpPr>
        <dsp:cNvPr id="0" name=""/>
        <dsp:cNvSpPr/>
      </dsp:nvSpPr>
      <dsp:spPr>
        <a:xfrm>
          <a:off x="0" y="120482"/>
          <a:ext cx="10820400" cy="939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800" u="none" kern="1200" dirty="0" smtClean="0"/>
            <a:t>Syntax</a:t>
          </a:r>
        </a:p>
      </dsp:txBody>
      <dsp:txXfrm>
        <a:off x="45883" y="166365"/>
        <a:ext cx="10728634" cy="848146"/>
      </dsp:txXfrm>
    </dsp:sp>
    <dsp:sp modelId="{6A23B564-FD05-4D4A-8F56-C4428C6DB050}">
      <dsp:nvSpPr>
        <dsp:cNvPr id="0" name=""/>
        <dsp:cNvSpPr/>
      </dsp:nvSpPr>
      <dsp:spPr>
        <a:xfrm>
          <a:off x="0" y="972100"/>
          <a:ext cx="10820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000" kern="1200" dirty="0" smtClean="0"/>
            <a:t>Set of rules to be followed when writing program</a:t>
          </a:r>
        </a:p>
      </dsp:txBody>
      <dsp:txXfrm>
        <a:off x="0" y="972100"/>
        <a:ext cx="10820400" cy="629280"/>
      </dsp:txXfrm>
    </dsp:sp>
    <dsp:sp modelId="{5A8950FF-344E-46BB-A80C-2DE35EB46E01}">
      <dsp:nvSpPr>
        <dsp:cNvPr id="0" name=""/>
        <dsp:cNvSpPr/>
      </dsp:nvSpPr>
      <dsp:spPr>
        <a:xfrm>
          <a:off x="0" y="1601380"/>
          <a:ext cx="10820400" cy="939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800" u="none" kern="1200" dirty="0" smtClean="0"/>
            <a:t>Semantics</a:t>
          </a:r>
          <a:endParaRPr lang="he-IL" altLang="en-US" sz="3800" u="none" kern="1200" dirty="0" smtClean="0"/>
        </a:p>
      </dsp:txBody>
      <dsp:txXfrm>
        <a:off x="45883" y="1647263"/>
        <a:ext cx="10728634" cy="848146"/>
      </dsp:txXfrm>
    </dsp:sp>
    <dsp:sp modelId="{9E6F6EC0-A2BB-4121-A681-0E518273D73C}">
      <dsp:nvSpPr>
        <dsp:cNvPr id="0" name=""/>
        <dsp:cNvSpPr/>
      </dsp:nvSpPr>
      <dsp:spPr>
        <a:xfrm>
          <a:off x="0" y="2541293"/>
          <a:ext cx="10820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b="0" i="0" kern="1200" dirty="0" smtClean="0"/>
            <a:t>Error in logic or arithmetic</a:t>
          </a:r>
          <a:endParaRPr lang="he-IL" altLang="en-US" sz="3000" u="none" kern="1200" dirty="0" smtClean="0"/>
        </a:p>
      </dsp:txBody>
      <dsp:txXfrm>
        <a:off x="0" y="2541293"/>
        <a:ext cx="10820400" cy="629280"/>
      </dsp:txXfrm>
    </dsp:sp>
    <dsp:sp modelId="{AA6DF191-F3AD-40C4-9466-C42A0A1B61CE}">
      <dsp:nvSpPr>
        <dsp:cNvPr id="0" name=""/>
        <dsp:cNvSpPr/>
      </dsp:nvSpPr>
      <dsp:spPr>
        <a:xfrm>
          <a:off x="0" y="3170573"/>
          <a:ext cx="10820400" cy="939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800" u="none" kern="1200" dirty="0" smtClean="0"/>
            <a:t>Run-Time</a:t>
          </a:r>
          <a:endParaRPr lang="he-IL" altLang="en-US" sz="3800" u="none" kern="1200" dirty="0" smtClean="0"/>
        </a:p>
      </dsp:txBody>
      <dsp:txXfrm>
        <a:off x="45883" y="3216456"/>
        <a:ext cx="10728634" cy="848146"/>
      </dsp:txXfrm>
    </dsp:sp>
    <dsp:sp modelId="{8E3A885E-1CB3-4A94-A099-6E0CCAA3130B}">
      <dsp:nvSpPr>
        <dsp:cNvPr id="0" name=""/>
        <dsp:cNvSpPr/>
      </dsp:nvSpPr>
      <dsp:spPr>
        <a:xfrm>
          <a:off x="0" y="4110485"/>
          <a:ext cx="10820400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b="0" i="0" kern="1200" dirty="0" smtClean="0"/>
            <a:t>In error that occurs while a program is running</a:t>
          </a:r>
          <a:endParaRPr lang="he-IL" altLang="en-US" sz="3000" u="none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000" u="none" kern="1200" dirty="0" smtClean="0"/>
            <a:t>It is related to Semantics of the code detected in running the code</a:t>
          </a:r>
          <a:endParaRPr lang="he-IL" altLang="en-US" sz="3000" u="none" kern="1200" dirty="0" smtClean="0"/>
        </a:p>
      </dsp:txBody>
      <dsp:txXfrm>
        <a:off x="0" y="4110485"/>
        <a:ext cx="10820400" cy="14945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B7CA-6E73-46C5-91F7-715145EACB2F}">
      <dsp:nvSpPr>
        <dsp:cNvPr id="0" name=""/>
        <dsp:cNvSpPr/>
      </dsp:nvSpPr>
      <dsp:spPr>
        <a:xfrm>
          <a:off x="-6347298" y="-970904"/>
          <a:ext cx="7555209" cy="7555209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A1072-AF5E-4439-9FCE-CAE3EEE3E926}">
      <dsp:nvSpPr>
        <dsp:cNvPr id="0" name=""/>
        <dsp:cNvSpPr/>
      </dsp:nvSpPr>
      <dsp:spPr>
        <a:xfrm>
          <a:off x="632121" y="183326"/>
          <a:ext cx="11477044" cy="136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 a statically typed, compiled, general-purpose, case-sensitive, free-form programming language that supports procedural, object-oriented, and generic programming.</a:t>
          </a:r>
          <a:endParaRPr lang="en-US" sz="1800" kern="1200" dirty="0"/>
        </a:p>
      </dsp:txBody>
      <dsp:txXfrm>
        <a:off x="632121" y="183326"/>
        <a:ext cx="11477044" cy="1360029"/>
      </dsp:txXfrm>
    </dsp:sp>
    <dsp:sp modelId="{4DB2D325-2B2B-4D08-98A4-99A647E671BA}">
      <dsp:nvSpPr>
        <dsp:cNvPr id="0" name=""/>
        <dsp:cNvSpPr/>
      </dsp:nvSpPr>
      <dsp:spPr>
        <a:xfrm>
          <a:off x="92393" y="323612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FD550-247F-4346-9090-475451B9785E}">
      <dsp:nvSpPr>
        <dsp:cNvPr id="0" name=""/>
        <dsp:cNvSpPr/>
      </dsp:nvSpPr>
      <dsp:spPr>
        <a:xfrm>
          <a:off x="1127223" y="1727130"/>
          <a:ext cx="10981943" cy="86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 regarded as a middle-level language, as it comprises a combination of both high-level and low-level language features.</a:t>
          </a:r>
          <a:endParaRPr lang="en-US" sz="1800" kern="1200" dirty="0"/>
        </a:p>
      </dsp:txBody>
      <dsp:txXfrm>
        <a:off x="1127223" y="1727130"/>
        <a:ext cx="10981943" cy="863565"/>
      </dsp:txXfrm>
    </dsp:sp>
    <dsp:sp modelId="{A0E8122E-99BC-4305-90A8-312AC5BC4753}">
      <dsp:nvSpPr>
        <dsp:cNvPr id="0" name=""/>
        <dsp:cNvSpPr/>
      </dsp:nvSpPr>
      <dsp:spPr>
        <a:xfrm>
          <a:off x="587494" y="1619185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757D0-282E-46A7-9CBF-A939796122E5}">
      <dsp:nvSpPr>
        <dsp:cNvPr id="0" name=""/>
        <dsp:cNvSpPr/>
      </dsp:nvSpPr>
      <dsp:spPr>
        <a:xfrm>
          <a:off x="1127223" y="2806700"/>
          <a:ext cx="10981943" cy="1295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was developed by Bjarne </a:t>
          </a:r>
          <a:r>
            <a:rPr lang="en-US" sz="1800" kern="1200" dirty="0" err="1" smtClean="0"/>
            <a:t>Stroustrup</a:t>
          </a:r>
          <a:r>
            <a:rPr lang="en-US" sz="1800" kern="1200" dirty="0" smtClean="0"/>
            <a:t> starting in 1979 at Bell Labs in Murray Hill, New Jersey, as an enhancement to the C language and originally named C with Classes but later it was renamed C++ in 1983.</a:t>
          </a:r>
          <a:endParaRPr lang="en-US" sz="1800" kern="1200" dirty="0"/>
        </a:p>
      </dsp:txBody>
      <dsp:txXfrm>
        <a:off x="1127223" y="2806700"/>
        <a:ext cx="10981943" cy="1295572"/>
      </dsp:txXfrm>
    </dsp:sp>
    <dsp:sp modelId="{8F209E23-21F8-4163-BE8D-E5D2E0DE4D46}">
      <dsp:nvSpPr>
        <dsp:cNvPr id="0" name=""/>
        <dsp:cNvSpPr/>
      </dsp:nvSpPr>
      <dsp:spPr>
        <a:xfrm>
          <a:off x="587494" y="2914757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AA413-E309-47D8-A69D-E492D14D96DA}">
      <dsp:nvSpPr>
        <dsp:cNvPr id="0" name=""/>
        <dsp:cNvSpPr/>
      </dsp:nvSpPr>
      <dsp:spPr>
        <a:xfrm>
          <a:off x="632121" y="4318276"/>
          <a:ext cx="11477044" cy="86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 a superset of C, and that virtually any legal C program is a legal C++ program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632121" y="4318276"/>
        <a:ext cx="11477044" cy="863565"/>
      </dsp:txXfrm>
    </dsp:sp>
    <dsp:sp modelId="{431629A7-CD06-4581-AB64-895FA9A87E56}">
      <dsp:nvSpPr>
        <dsp:cNvPr id="0" name=""/>
        <dsp:cNvSpPr/>
      </dsp:nvSpPr>
      <dsp:spPr>
        <a:xfrm>
          <a:off x="92393" y="4210330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B7CA-6E73-46C5-91F7-715145EACB2F}">
      <dsp:nvSpPr>
        <dsp:cNvPr id="0" name=""/>
        <dsp:cNvSpPr/>
      </dsp:nvSpPr>
      <dsp:spPr>
        <a:xfrm>
          <a:off x="-6347298" y="-970904"/>
          <a:ext cx="7555209" cy="7555209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090D5-7652-436F-8EF0-B9EFE29D1117}">
      <dsp:nvSpPr>
        <dsp:cNvPr id="0" name=""/>
        <dsp:cNvSpPr/>
      </dsp:nvSpPr>
      <dsp:spPr>
        <a:xfrm>
          <a:off x="527712" y="350725"/>
          <a:ext cx="11581454" cy="701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133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C++ fully supports object-oriented programming, including the four pillars of object-oriented development −</a:t>
          </a:r>
          <a:endParaRPr lang="en-US" sz="2100" kern="1200"/>
        </a:p>
      </dsp:txBody>
      <dsp:txXfrm>
        <a:off x="527712" y="350725"/>
        <a:ext cx="11581454" cy="701899"/>
      </dsp:txXfrm>
    </dsp:sp>
    <dsp:sp modelId="{69C2F8D9-BD96-495F-984D-A21764CEA70B}">
      <dsp:nvSpPr>
        <dsp:cNvPr id="0" name=""/>
        <dsp:cNvSpPr/>
      </dsp:nvSpPr>
      <dsp:spPr>
        <a:xfrm>
          <a:off x="89024" y="262987"/>
          <a:ext cx="877374" cy="8773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4106F-7E3D-4177-B1C5-6D39AA1DA2B8}">
      <dsp:nvSpPr>
        <dsp:cNvPr id="0" name=""/>
        <dsp:cNvSpPr/>
      </dsp:nvSpPr>
      <dsp:spPr>
        <a:xfrm>
          <a:off x="1030672" y="1403237"/>
          <a:ext cx="11078493" cy="701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133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Encapsulation</a:t>
          </a:r>
          <a:endParaRPr lang="en-US" sz="2100" kern="1200" dirty="0"/>
        </a:p>
      </dsp:txBody>
      <dsp:txXfrm>
        <a:off x="1030672" y="1403237"/>
        <a:ext cx="11078493" cy="701899"/>
      </dsp:txXfrm>
    </dsp:sp>
    <dsp:sp modelId="{D9F1AD9B-AC78-4525-BB02-841913193B83}">
      <dsp:nvSpPr>
        <dsp:cNvPr id="0" name=""/>
        <dsp:cNvSpPr/>
      </dsp:nvSpPr>
      <dsp:spPr>
        <a:xfrm>
          <a:off x="591985" y="1315500"/>
          <a:ext cx="877374" cy="8773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A6DB7-1EF0-44B1-9245-5423CFA0A60F}">
      <dsp:nvSpPr>
        <dsp:cNvPr id="0" name=""/>
        <dsp:cNvSpPr/>
      </dsp:nvSpPr>
      <dsp:spPr>
        <a:xfrm>
          <a:off x="1185041" y="2455750"/>
          <a:ext cx="10924124" cy="701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133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hiding</a:t>
          </a:r>
          <a:endParaRPr lang="en-US" sz="2100" kern="1200" dirty="0"/>
        </a:p>
      </dsp:txBody>
      <dsp:txXfrm>
        <a:off x="1185041" y="2455750"/>
        <a:ext cx="10924124" cy="701899"/>
      </dsp:txXfrm>
    </dsp:sp>
    <dsp:sp modelId="{6D96880F-45B6-424E-9FE1-003CD6AD5A01}">
      <dsp:nvSpPr>
        <dsp:cNvPr id="0" name=""/>
        <dsp:cNvSpPr/>
      </dsp:nvSpPr>
      <dsp:spPr>
        <a:xfrm>
          <a:off x="746354" y="2368012"/>
          <a:ext cx="877374" cy="8773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44707-6939-4E96-AC69-ED67F3C636FE}">
      <dsp:nvSpPr>
        <dsp:cNvPr id="0" name=""/>
        <dsp:cNvSpPr/>
      </dsp:nvSpPr>
      <dsp:spPr>
        <a:xfrm>
          <a:off x="1030672" y="3508262"/>
          <a:ext cx="11078493" cy="701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133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Inheritance</a:t>
          </a:r>
          <a:endParaRPr lang="en-US" sz="2100" kern="1200"/>
        </a:p>
      </dsp:txBody>
      <dsp:txXfrm>
        <a:off x="1030672" y="3508262"/>
        <a:ext cx="11078493" cy="701899"/>
      </dsp:txXfrm>
    </dsp:sp>
    <dsp:sp modelId="{5C34AC86-F1B6-472C-A4D3-4C95236FD729}">
      <dsp:nvSpPr>
        <dsp:cNvPr id="0" name=""/>
        <dsp:cNvSpPr/>
      </dsp:nvSpPr>
      <dsp:spPr>
        <a:xfrm>
          <a:off x="591985" y="3420525"/>
          <a:ext cx="877374" cy="8773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DC0B2-E0FD-4CB5-A953-7DC495630D36}">
      <dsp:nvSpPr>
        <dsp:cNvPr id="0" name=""/>
        <dsp:cNvSpPr/>
      </dsp:nvSpPr>
      <dsp:spPr>
        <a:xfrm>
          <a:off x="527712" y="4560775"/>
          <a:ext cx="11581454" cy="701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133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Polymorphism</a:t>
          </a:r>
          <a:endParaRPr lang="en-US" sz="2100" kern="1200"/>
        </a:p>
      </dsp:txBody>
      <dsp:txXfrm>
        <a:off x="527712" y="4560775"/>
        <a:ext cx="11581454" cy="701899"/>
      </dsp:txXfrm>
    </dsp:sp>
    <dsp:sp modelId="{2BF9F0F4-CF31-4CAC-8B2C-F38FA1D2D02B}">
      <dsp:nvSpPr>
        <dsp:cNvPr id="0" name=""/>
        <dsp:cNvSpPr/>
      </dsp:nvSpPr>
      <dsp:spPr>
        <a:xfrm>
          <a:off x="89024" y="4473037"/>
          <a:ext cx="877374" cy="8773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B7CA-6E73-46C5-91F7-715145EACB2F}">
      <dsp:nvSpPr>
        <dsp:cNvPr id="0" name=""/>
        <dsp:cNvSpPr/>
      </dsp:nvSpPr>
      <dsp:spPr>
        <a:xfrm>
          <a:off x="-6347298" y="-970904"/>
          <a:ext cx="7555209" cy="7555209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090D5-7652-436F-8EF0-B9EFE29D1117}">
      <dsp:nvSpPr>
        <dsp:cNvPr id="0" name=""/>
        <dsp:cNvSpPr/>
      </dsp:nvSpPr>
      <dsp:spPr>
        <a:xfrm>
          <a:off x="632121" y="431558"/>
          <a:ext cx="11477044" cy="86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Standard C++ consists of three important parts </a:t>
          </a:r>
          <a:endParaRPr lang="en-US" sz="2600" kern="1200" dirty="0"/>
        </a:p>
      </dsp:txBody>
      <dsp:txXfrm>
        <a:off x="632121" y="431558"/>
        <a:ext cx="11477044" cy="863565"/>
      </dsp:txXfrm>
    </dsp:sp>
    <dsp:sp modelId="{69C2F8D9-BD96-495F-984D-A21764CEA70B}">
      <dsp:nvSpPr>
        <dsp:cNvPr id="0" name=""/>
        <dsp:cNvSpPr/>
      </dsp:nvSpPr>
      <dsp:spPr>
        <a:xfrm>
          <a:off x="92393" y="323612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5EAD8-7072-4686-84E7-CDA646DD5FEC}">
      <dsp:nvSpPr>
        <dsp:cNvPr id="0" name=""/>
        <dsp:cNvSpPr/>
      </dsp:nvSpPr>
      <dsp:spPr>
        <a:xfrm>
          <a:off x="1127223" y="1727130"/>
          <a:ext cx="10981943" cy="86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The core language giving all the building blocks including variables, data types and literals, etc.</a:t>
          </a:r>
          <a:endParaRPr lang="en-US" sz="2600" kern="1200"/>
        </a:p>
      </dsp:txBody>
      <dsp:txXfrm>
        <a:off x="1127223" y="1727130"/>
        <a:ext cx="10981943" cy="863565"/>
      </dsp:txXfrm>
    </dsp:sp>
    <dsp:sp modelId="{C0DE54D6-AF58-46E2-A74A-9C2A1EE8DC74}">
      <dsp:nvSpPr>
        <dsp:cNvPr id="0" name=""/>
        <dsp:cNvSpPr/>
      </dsp:nvSpPr>
      <dsp:spPr>
        <a:xfrm>
          <a:off x="587494" y="1619185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A545E-0DF3-434B-8612-141A11DD1FC8}">
      <dsp:nvSpPr>
        <dsp:cNvPr id="0" name=""/>
        <dsp:cNvSpPr/>
      </dsp:nvSpPr>
      <dsp:spPr>
        <a:xfrm>
          <a:off x="1127223" y="3022703"/>
          <a:ext cx="10981943" cy="86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The C++ Standard Library giving a rich set of functions manipulating files, strings, etc.</a:t>
          </a:r>
          <a:endParaRPr lang="en-US" sz="2600" kern="1200"/>
        </a:p>
      </dsp:txBody>
      <dsp:txXfrm>
        <a:off x="1127223" y="3022703"/>
        <a:ext cx="10981943" cy="863565"/>
      </dsp:txXfrm>
    </dsp:sp>
    <dsp:sp modelId="{E4B41731-7F70-43D2-853C-D682E0D4898B}">
      <dsp:nvSpPr>
        <dsp:cNvPr id="0" name=""/>
        <dsp:cNvSpPr/>
      </dsp:nvSpPr>
      <dsp:spPr>
        <a:xfrm>
          <a:off x="587494" y="2914757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7B37E-84ED-4A55-BF08-1B36D6265943}">
      <dsp:nvSpPr>
        <dsp:cNvPr id="0" name=""/>
        <dsp:cNvSpPr/>
      </dsp:nvSpPr>
      <dsp:spPr>
        <a:xfrm>
          <a:off x="632121" y="4318276"/>
          <a:ext cx="11477044" cy="86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4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The Standard Template Library (STL) giving a rich set of methods manipulating data structures, etc.</a:t>
          </a:r>
          <a:endParaRPr lang="en-US" sz="2600" kern="1200"/>
        </a:p>
      </dsp:txBody>
      <dsp:txXfrm>
        <a:off x="632121" y="4318276"/>
        <a:ext cx="11477044" cy="863565"/>
      </dsp:txXfrm>
    </dsp:sp>
    <dsp:sp modelId="{3216F3E8-4BED-4396-83E2-A8FFCFD1FDE7}">
      <dsp:nvSpPr>
        <dsp:cNvPr id="0" name=""/>
        <dsp:cNvSpPr/>
      </dsp:nvSpPr>
      <dsp:spPr>
        <a:xfrm>
          <a:off x="92393" y="4210330"/>
          <a:ext cx="1079456" cy="1079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259816"/>
          <a:ext cx="10820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u="none" kern="1200" dirty="0" smtClean="0"/>
            <a:t>Hardware</a:t>
          </a:r>
          <a:endParaRPr lang="en-US" sz="3600" u="none" kern="1200" dirty="0">
            <a:solidFill>
              <a:schemeClr val="bg1"/>
            </a:solidFill>
          </a:endParaRPr>
        </a:p>
      </dsp:txBody>
      <dsp:txXfrm>
        <a:off x="42151" y="301967"/>
        <a:ext cx="10736098" cy="779158"/>
      </dsp:txXfrm>
    </dsp:sp>
    <dsp:sp modelId="{8906AB09-5EEF-49FC-806A-706CE51CB198}">
      <dsp:nvSpPr>
        <dsp:cNvPr id="0" name=""/>
        <dsp:cNvSpPr/>
      </dsp:nvSpPr>
      <dsp:spPr>
        <a:xfrm>
          <a:off x="0" y="1123276"/>
          <a:ext cx="108204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The physical devices that make up a computer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Computer is a system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Composed of several components that all work together</a:t>
          </a:r>
        </a:p>
      </dsp:txBody>
      <dsp:txXfrm>
        <a:off x="0" y="1123276"/>
        <a:ext cx="10820400" cy="1453140"/>
      </dsp:txXfrm>
    </dsp:sp>
    <dsp:sp modelId="{C12F2A9B-A43E-4DB9-9FBB-4D4F13D5ADED}">
      <dsp:nvSpPr>
        <dsp:cNvPr id="0" name=""/>
        <dsp:cNvSpPr/>
      </dsp:nvSpPr>
      <dsp:spPr>
        <a:xfrm>
          <a:off x="0" y="2576416"/>
          <a:ext cx="10820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kern="1200" dirty="0" smtClean="0"/>
            <a:t>Typical major components</a:t>
          </a:r>
        </a:p>
      </dsp:txBody>
      <dsp:txXfrm>
        <a:off x="42151" y="2618567"/>
        <a:ext cx="10736098" cy="779158"/>
      </dsp:txXfrm>
    </dsp:sp>
    <dsp:sp modelId="{B1D7B1A1-636B-4BF3-B2C5-F2E164907270}">
      <dsp:nvSpPr>
        <dsp:cNvPr id="0" name=""/>
        <dsp:cNvSpPr/>
      </dsp:nvSpPr>
      <dsp:spPr>
        <a:xfrm>
          <a:off x="0" y="3439876"/>
          <a:ext cx="10820400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Central processing unit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Main memory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Secondary storage devices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800" kern="1200" dirty="0" smtClean="0"/>
            <a:t>Input and output devices</a:t>
          </a:r>
          <a:endParaRPr lang="he-IL" altLang="en-US" sz="2800" kern="1200" dirty="0" smtClean="0"/>
        </a:p>
      </dsp:txBody>
      <dsp:txXfrm>
        <a:off x="0" y="3439876"/>
        <a:ext cx="10820400" cy="1937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26743"/>
          <a:ext cx="4800600" cy="618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u="none" kern="1200" dirty="0" smtClean="0"/>
            <a:t>Central processing unit (CPU)</a:t>
          </a:r>
          <a:endParaRPr lang="en-US" sz="2500" u="none" kern="1200" dirty="0">
            <a:solidFill>
              <a:schemeClr val="bg1"/>
            </a:solidFill>
          </a:endParaRPr>
        </a:p>
      </dsp:txBody>
      <dsp:txXfrm>
        <a:off x="30186" y="56929"/>
        <a:ext cx="4740228" cy="557991"/>
      </dsp:txXfrm>
    </dsp:sp>
    <dsp:sp modelId="{8906AB09-5EEF-49FC-806A-706CE51CB198}">
      <dsp:nvSpPr>
        <dsp:cNvPr id="0" name=""/>
        <dsp:cNvSpPr/>
      </dsp:nvSpPr>
      <dsp:spPr>
        <a:xfrm>
          <a:off x="0" y="645106"/>
          <a:ext cx="4800600" cy="393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smtClean="0"/>
            <a:t>Part of the computer that actually runs programs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smtClean="0"/>
            <a:t>Most important component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smtClean="0"/>
            <a:t>Without it, cannot run software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smtClean="0">
              <a:solidFill>
                <a:schemeClr val="accent2"/>
              </a:solidFill>
            </a:rPr>
            <a:t>Control Unit</a:t>
          </a:r>
          <a:endParaRPr lang="en-US" altLang="en-US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smtClean="0"/>
            <a:t>Retrieves and decodes program instructions</a:t>
          </a:r>
          <a:endParaRPr lang="en-US" altLang="en-US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smtClean="0"/>
            <a:t>Coordinates computer operations</a:t>
          </a:r>
          <a:endParaRPr lang="en-US" alt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smtClean="0">
              <a:solidFill>
                <a:schemeClr val="accent2"/>
              </a:solidFill>
            </a:rPr>
            <a:t>Arithmetic &amp; Logic Unit (ALU)</a:t>
          </a:r>
          <a:endParaRPr lang="en-US" altLang="en-US" sz="2000" kern="1200" dirty="0" smtClean="0">
            <a:solidFill>
              <a:schemeClr val="accent2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smtClean="0"/>
            <a:t>Performs mathematical operations</a:t>
          </a:r>
        </a:p>
      </dsp:txBody>
      <dsp:txXfrm>
        <a:off x="0" y="645106"/>
        <a:ext cx="4800600" cy="3933000"/>
      </dsp:txXfrm>
    </dsp:sp>
    <dsp:sp modelId="{6C668CDF-9248-4FE3-BBAE-0D6F7915B744}">
      <dsp:nvSpPr>
        <dsp:cNvPr id="0" name=""/>
        <dsp:cNvSpPr/>
      </dsp:nvSpPr>
      <dsp:spPr>
        <a:xfrm>
          <a:off x="0" y="4578107"/>
          <a:ext cx="4800600" cy="618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u="none" kern="1200" dirty="0" smtClean="0"/>
            <a:t>Microprocessors</a:t>
          </a:r>
          <a:endParaRPr lang="he-IL" altLang="en-US" sz="2500" u="none" kern="1200" dirty="0" smtClean="0"/>
        </a:p>
      </dsp:txBody>
      <dsp:txXfrm>
        <a:off x="30186" y="4608293"/>
        <a:ext cx="4740228" cy="557991"/>
      </dsp:txXfrm>
    </dsp:sp>
    <dsp:sp modelId="{09B78A14-B205-46F5-A851-D88CE486B19A}">
      <dsp:nvSpPr>
        <dsp:cNvPr id="0" name=""/>
        <dsp:cNvSpPr/>
      </dsp:nvSpPr>
      <dsp:spPr>
        <a:xfrm>
          <a:off x="0" y="5196470"/>
          <a:ext cx="4800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smtClean="0"/>
            <a:t>CPUs located on small chips</a:t>
          </a:r>
          <a:endParaRPr lang="he-IL" altLang="en-US" sz="2000" kern="1200" dirty="0" smtClean="0"/>
        </a:p>
      </dsp:txBody>
      <dsp:txXfrm>
        <a:off x="0" y="5196470"/>
        <a:ext cx="4800600" cy="41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265127"/>
          <a:ext cx="108204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100" u="none" kern="1200" dirty="0" smtClean="0"/>
            <a:t>Main memory</a:t>
          </a:r>
          <a:endParaRPr lang="en-US" sz="4100" u="none" kern="1200" dirty="0">
            <a:solidFill>
              <a:schemeClr val="bg1"/>
            </a:solidFill>
          </a:endParaRPr>
        </a:p>
      </dsp:txBody>
      <dsp:txXfrm>
        <a:off x="48005" y="313132"/>
        <a:ext cx="10724390" cy="887374"/>
      </dsp:txXfrm>
    </dsp:sp>
    <dsp:sp modelId="{8906AB09-5EEF-49FC-806A-706CE51CB198}">
      <dsp:nvSpPr>
        <dsp:cNvPr id="0" name=""/>
        <dsp:cNvSpPr/>
      </dsp:nvSpPr>
      <dsp:spPr>
        <a:xfrm>
          <a:off x="0" y="1248512"/>
          <a:ext cx="108204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Where computer stores a program while program is running, and data used by the program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0" y="1248512"/>
        <a:ext cx="10820400" cy="1018440"/>
      </dsp:txXfrm>
    </dsp:sp>
    <dsp:sp modelId="{E009DD1A-C303-411B-B9EE-0A51A52FF3E6}">
      <dsp:nvSpPr>
        <dsp:cNvPr id="0" name=""/>
        <dsp:cNvSpPr/>
      </dsp:nvSpPr>
      <dsp:spPr>
        <a:xfrm>
          <a:off x="0" y="2266952"/>
          <a:ext cx="108204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100" i="1" kern="1200" dirty="0" smtClean="0"/>
            <a:t>Random Access Memory</a:t>
          </a:r>
          <a:r>
            <a:rPr lang="en-US" altLang="en-US" sz="4100" kern="1200" dirty="0" smtClean="0"/>
            <a:t> or </a:t>
          </a:r>
          <a:r>
            <a:rPr lang="en-US" altLang="en-US" sz="4100" i="1" kern="1200" dirty="0" smtClean="0"/>
            <a:t>RAM</a:t>
          </a:r>
        </a:p>
      </dsp:txBody>
      <dsp:txXfrm>
        <a:off x="48005" y="2314957"/>
        <a:ext cx="10724390" cy="887374"/>
      </dsp:txXfrm>
    </dsp:sp>
    <dsp:sp modelId="{B8EE7A31-E1D4-41FC-9632-782DB5E24C00}">
      <dsp:nvSpPr>
        <dsp:cNvPr id="0" name=""/>
        <dsp:cNvSpPr/>
      </dsp:nvSpPr>
      <dsp:spPr>
        <a:xfrm>
          <a:off x="0" y="3250337"/>
          <a:ext cx="10820400" cy="212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CPU is able to quickly access data in RAM</a:t>
          </a:r>
          <a:endParaRPr lang="en-US" altLang="en-US" sz="3200" i="1" kern="1200" dirty="0" smtClean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Volatile memory used for temporary storage while program is running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Contents are erased when computer is off</a:t>
          </a:r>
          <a:endParaRPr lang="he-IL" altLang="en-US" sz="3200" kern="1200" dirty="0" smtClean="0"/>
        </a:p>
      </dsp:txBody>
      <dsp:txXfrm>
        <a:off x="0" y="3250337"/>
        <a:ext cx="10820400" cy="21217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29034"/>
          <a:ext cx="10820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u="none" kern="1200" dirty="0" smtClean="0"/>
            <a:t>Secondary storage</a:t>
          </a:r>
          <a:endParaRPr lang="en-US" sz="3300" u="none" kern="1200" dirty="0">
            <a:solidFill>
              <a:schemeClr val="bg1"/>
            </a:solidFill>
          </a:endParaRPr>
        </a:p>
      </dsp:txBody>
      <dsp:txXfrm>
        <a:off x="38638" y="67672"/>
        <a:ext cx="10743124" cy="714229"/>
      </dsp:txXfrm>
    </dsp:sp>
    <dsp:sp modelId="{8906AB09-5EEF-49FC-806A-706CE51CB198}">
      <dsp:nvSpPr>
        <dsp:cNvPr id="0" name=""/>
        <dsp:cNvSpPr/>
      </dsp:nvSpPr>
      <dsp:spPr>
        <a:xfrm>
          <a:off x="0" y="820539"/>
          <a:ext cx="1082040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Can hold data for long periods of time</a:t>
          </a:r>
          <a:endParaRPr lang="en-US" sz="2600" kern="1200" dirty="0">
            <a:solidFill>
              <a:schemeClr val="bg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Programs normally stored here and loaded to main memory when needed</a:t>
          </a:r>
        </a:p>
      </dsp:txBody>
      <dsp:txXfrm>
        <a:off x="0" y="820539"/>
        <a:ext cx="10820400" cy="1263735"/>
      </dsp:txXfrm>
    </dsp:sp>
    <dsp:sp modelId="{22248188-9C0F-4314-8C10-27C94A2F4BEC}">
      <dsp:nvSpPr>
        <dsp:cNvPr id="0" name=""/>
        <dsp:cNvSpPr/>
      </dsp:nvSpPr>
      <dsp:spPr>
        <a:xfrm>
          <a:off x="0" y="2084274"/>
          <a:ext cx="10820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kern="1200" dirty="0" smtClean="0"/>
            <a:t>Types of secondary memory</a:t>
          </a:r>
        </a:p>
      </dsp:txBody>
      <dsp:txXfrm>
        <a:off x="38638" y="2122912"/>
        <a:ext cx="10743124" cy="714229"/>
      </dsp:txXfrm>
    </dsp:sp>
    <dsp:sp modelId="{713E83DD-DAEF-40C5-A078-7AC5E4E767F2}">
      <dsp:nvSpPr>
        <dsp:cNvPr id="0" name=""/>
        <dsp:cNvSpPr/>
      </dsp:nvSpPr>
      <dsp:spPr>
        <a:xfrm>
          <a:off x="0" y="2875779"/>
          <a:ext cx="10820400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Disk drive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magnetically encodes data onto a circular disk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Flash memory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portable, no physical disk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Optical devices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data encoded optically</a:t>
          </a:r>
        </a:p>
      </dsp:txBody>
      <dsp:txXfrm>
        <a:off x="0" y="2875779"/>
        <a:ext cx="10820400" cy="2732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52952"/>
          <a:ext cx="108204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100" u="none" kern="1200" dirty="0" smtClean="0"/>
            <a:t>Input</a:t>
          </a:r>
          <a:endParaRPr lang="en-US" sz="4100" u="none" kern="1200" dirty="0">
            <a:solidFill>
              <a:schemeClr val="bg1"/>
            </a:solidFill>
          </a:endParaRPr>
        </a:p>
      </dsp:txBody>
      <dsp:txXfrm>
        <a:off x="48005" y="100957"/>
        <a:ext cx="10724390" cy="887374"/>
      </dsp:txXfrm>
    </dsp:sp>
    <dsp:sp modelId="{8906AB09-5EEF-49FC-806A-706CE51CB198}">
      <dsp:nvSpPr>
        <dsp:cNvPr id="0" name=""/>
        <dsp:cNvSpPr/>
      </dsp:nvSpPr>
      <dsp:spPr>
        <a:xfrm>
          <a:off x="0" y="1036337"/>
          <a:ext cx="108204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Data the computer collects from people and other devices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0" y="1036337"/>
        <a:ext cx="10820400" cy="1018440"/>
      </dsp:txXfrm>
    </dsp:sp>
    <dsp:sp modelId="{EE9C6D71-5783-41AB-BC77-B564C70319B9}">
      <dsp:nvSpPr>
        <dsp:cNvPr id="0" name=""/>
        <dsp:cNvSpPr/>
      </dsp:nvSpPr>
      <dsp:spPr>
        <a:xfrm>
          <a:off x="0" y="2054777"/>
          <a:ext cx="108204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100" u="none" kern="1200" dirty="0" smtClean="0"/>
            <a:t>Input device</a:t>
          </a:r>
        </a:p>
      </dsp:txBody>
      <dsp:txXfrm>
        <a:off x="48005" y="2102782"/>
        <a:ext cx="10724390" cy="887374"/>
      </dsp:txXfrm>
    </dsp:sp>
    <dsp:sp modelId="{13CBBE4C-A93E-407E-8F14-B4B5E9D49211}">
      <dsp:nvSpPr>
        <dsp:cNvPr id="0" name=""/>
        <dsp:cNvSpPr/>
      </dsp:nvSpPr>
      <dsp:spPr>
        <a:xfrm>
          <a:off x="0" y="3038161"/>
          <a:ext cx="10820400" cy="2546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Component that collects the data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Examples: keyboard, mouse, scanner, camera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200" kern="1200" dirty="0" smtClean="0"/>
            <a:t>Disk drives can be considered input devices because they load programs into the main memory</a:t>
          </a:r>
        </a:p>
      </dsp:txBody>
      <dsp:txXfrm>
        <a:off x="0" y="3038161"/>
        <a:ext cx="10820400" cy="25460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265329"/>
          <a:ext cx="108204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700" u="none" kern="1200" dirty="0" smtClean="0"/>
            <a:t>Output</a:t>
          </a:r>
          <a:endParaRPr lang="en-US" sz="3700" u="none" kern="1200" dirty="0">
            <a:solidFill>
              <a:schemeClr val="bg1"/>
            </a:solidFill>
          </a:endParaRPr>
        </a:p>
      </dsp:txBody>
      <dsp:txXfrm>
        <a:off x="43321" y="308650"/>
        <a:ext cx="10733758" cy="800803"/>
      </dsp:txXfrm>
    </dsp:sp>
    <dsp:sp modelId="{8906AB09-5EEF-49FC-806A-706CE51CB198}">
      <dsp:nvSpPr>
        <dsp:cNvPr id="0" name=""/>
        <dsp:cNvSpPr/>
      </dsp:nvSpPr>
      <dsp:spPr>
        <a:xfrm>
          <a:off x="0" y="1152774"/>
          <a:ext cx="10820400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Data produced by the computer for other people or devices</a:t>
          </a:r>
          <a:endParaRPr lang="en-US" sz="2900" kern="1200" dirty="0">
            <a:solidFill>
              <a:schemeClr val="bg1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Can be text, image, audio, or bit stream</a:t>
          </a:r>
        </a:p>
      </dsp:txBody>
      <dsp:txXfrm>
        <a:off x="0" y="1152774"/>
        <a:ext cx="10820400" cy="1416915"/>
      </dsp:txXfrm>
    </dsp:sp>
    <dsp:sp modelId="{83A4EDE7-6491-4B24-BBF2-E1C5D2E43933}">
      <dsp:nvSpPr>
        <dsp:cNvPr id="0" name=""/>
        <dsp:cNvSpPr/>
      </dsp:nvSpPr>
      <dsp:spPr>
        <a:xfrm>
          <a:off x="0" y="2569689"/>
          <a:ext cx="108204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700" u="none" kern="1200" dirty="0" smtClean="0"/>
            <a:t>Output device</a:t>
          </a:r>
        </a:p>
      </dsp:txBody>
      <dsp:txXfrm>
        <a:off x="43321" y="2613010"/>
        <a:ext cx="10733758" cy="800803"/>
      </dsp:txXfrm>
    </dsp:sp>
    <dsp:sp modelId="{5391697D-AD3D-4913-B51B-F2672BC4232B}">
      <dsp:nvSpPr>
        <dsp:cNvPr id="0" name=""/>
        <dsp:cNvSpPr/>
      </dsp:nvSpPr>
      <dsp:spPr>
        <a:xfrm>
          <a:off x="0" y="3457134"/>
          <a:ext cx="10820400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Formats and presents output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Examples: video display, printer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Disk drives and CD recorders can be considered output devices because data is sent to them to be saved</a:t>
          </a:r>
          <a:endParaRPr lang="he-IL" altLang="en-US" sz="2900" kern="1200" dirty="0" smtClean="0"/>
        </a:p>
      </dsp:txBody>
      <dsp:txXfrm>
        <a:off x="0" y="3457134"/>
        <a:ext cx="10820400" cy="19147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16411"/>
          <a:ext cx="108204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700" kern="1200" dirty="0" smtClean="0"/>
            <a:t>Software</a:t>
          </a:r>
          <a:endParaRPr lang="en-US" sz="3700" kern="1200" dirty="0">
            <a:solidFill>
              <a:schemeClr val="bg1"/>
            </a:solidFill>
          </a:endParaRPr>
        </a:p>
      </dsp:txBody>
      <dsp:txXfrm>
        <a:off x="43321" y="59732"/>
        <a:ext cx="10733758" cy="800803"/>
      </dsp:txXfrm>
    </dsp:sp>
    <dsp:sp modelId="{8906AB09-5EEF-49FC-806A-706CE51CB198}">
      <dsp:nvSpPr>
        <dsp:cNvPr id="0" name=""/>
        <dsp:cNvSpPr/>
      </dsp:nvSpPr>
      <dsp:spPr>
        <a:xfrm>
          <a:off x="0" y="903856"/>
          <a:ext cx="10820400" cy="199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Controls everything the computer does</a:t>
          </a:r>
          <a:endParaRPr lang="en-US" sz="2900" kern="1200" dirty="0">
            <a:solidFill>
              <a:schemeClr val="bg1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General categories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Application software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System software</a:t>
          </a:r>
        </a:p>
      </dsp:txBody>
      <dsp:txXfrm>
        <a:off x="0" y="903856"/>
        <a:ext cx="10820400" cy="1991340"/>
      </dsp:txXfrm>
    </dsp:sp>
    <dsp:sp modelId="{2AF0A647-B787-4C4A-A62E-E046D0E8B575}">
      <dsp:nvSpPr>
        <dsp:cNvPr id="0" name=""/>
        <dsp:cNvSpPr/>
      </dsp:nvSpPr>
      <dsp:spPr>
        <a:xfrm>
          <a:off x="0" y="2895196"/>
          <a:ext cx="108204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700" u="none" kern="1200" dirty="0" smtClean="0"/>
            <a:t>Application software</a:t>
          </a:r>
        </a:p>
      </dsp:txBody>
      <dsp:txXfrm>
        <a:off x="43321" y="2938517"/>
        <a:ext cx="10733758" cy="800803"/>
      </dsp:txXfrm>
    </dsp:sp>
    <dsp:sp modelId="{B82B2122-14D9-43E6-B9C6-D0722D85FC14}">
      <dsp:nvSpPr>
        <dsp:cNvPr id="0" name=""/>
        <dsp:cNvSpPr/>
      </dsp:nvSpPr>
      <dsp:spPr>
        <a:xfrm>
          <a:off x="0" y="3782642"/>
          <a:ext cx="10820400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Programs that make computer useful for every day tasks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900" kern="1200" dirty="0" smtClean="0"/>
            <a:t>Examples: word processing, email, games, Web browsers, web services</a:t>
          </a:r>
        </a:p>
      </dsp:txBody>
      <dsp:txXfrm>
        <a:off x="0" y="3782642"/>
        <a:ext cx="10820400" cy="183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5325" y="6245225"/>
            <a:ext cx="2844059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8C39C-796A-45F3-A157-A4F7CE19AD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05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C++ - Introduction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Software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33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Software (cont’d.)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2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How Computers Store Data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0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15735" y="0"/>
            <a:ext cx="10157354" cy="787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mtClean="0"/>
              <a:t>Storing Numbers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0131246"/>
              </p:ext>
            </p:extLst>
          </p:nvPr>
        </p:nvGraphicFramePr>
        <p:xfrm>
          <a:off x="836612" y="763586"/>
          <a:ext cx="4343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869237" y="2895600"/>
            <a:ext cx="3124200" cy="914400"/>
            <a:chOff x="1392" y="3216"/>
            <a:chExt cx="1968" cy="576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392" y="3216"/>
              <a:ext cx="1968" cy="288"/>
              <a:chOff x="1056" y="3408"/>
              <a:chExt cx="1968" cy="288"/>
            </a:xfrm>
          </p:grpSpPr>
          <p:grpSp>
            <p:nvGrpSpPr>
              <p:cNvPr id="11" name="Group 6"/>
              <p:cNvGrpSpPr>
                <a:grpSpLocks/>
              </p:cNvGrpSpPr>
              <p:nvPr/>
            </p:nvGrpSpPr>
            <p:grpSpPr bwMode="auto">
              <a:xfrm>
                <a:off x="1056" y="3408"/>
                <a:ext cx="1872" cy="240"/>
                <a:chOff x="1056" y="3408"/>
                <a:chExt cx="1920" cy="240"/>
              </a:xfrm>
            </p:grpSpPr>
            <p:sp>
              <p:nvSpPr>
                <p:cNvPr id="13" name="Rectangle 7"/>
                <p:cNvSpPr>
                  <a:spLocks noChangeArrowheads="1"/>
                </p:cNvSpPr>
                <p:nvPr/>
              </p:nvSpPr>
              <p:spPr bwMode="auto">
                <a:xfrm>
                  <a:off x="1296" y="3408"/>
                  <a:ext cx="240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2016" y="3408"/>
                  <a:ext cx="240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776" y="3408"/>
                  <a:ext cx="240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536" y="3408"/>
                  <a:ext cx="240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56" y="3408"/>
                  <a:ext cx="240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2736" y="3408"/>
                  <a:ext cx="240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240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56" y="3408"/>
                  <a:ext cx="240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Text Box 15"/>
              <p:cNvSpPr txBox="1">
                <a:spLocks noChangeArrowheads="1"/>
              </p:cNvSpPr>
              <p:nvPr/>
            </p:nvSpPr>
            <p:spPr bwMode="auto">
              <a:xfrm>
                <a:off x="1056" y="3408"/>
                <a:ext cx="1968" cy="28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1000"/>
                  </a:spcBef>
                  <a:buClr>
                    <a:srgbClr val="8AD0D6"/>
                  </a:buClr>
                  <a:buSzPct val="80000"/>
                  <a:buFont typeface="Wingdings 3" panose="05040102010807070707" pitchFamily="18" charset="2"/>
                  <a:buChar char="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8AD0D6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rgbClr val="8AD0D6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rgbClr val="8AD0D6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rgbClr val="8AD0D6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rgbClr val="8AD0D6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rgbClr val="8AD0D6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rgbClr val="8AD0D6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rgbClr val="8AD0D6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 b="1" baseline="0" dirty="0">
                    <a:latin typeface="Courier New" panose="02070309020205020404" pitchFamily="49" charset="0"/>
                  </a:rPr>
                  <a:t>0 1 1 0 0 1 1 1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 rot="-5400000">
              <a:off x="2184" y="2760"/>
              <a:ext cx="288" cy="1776"/>
            </a:xfrm>
            <a:prstGeom prst="leftBrace">
              <a:avLst>
                <a:gd name="adj1" fmla="val 5138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0056812" y="1676400"/>
            <a:ext cx="1143000" cy="762000"/>
            <a:chOff x="4786" y="1632"/>
            <a:chExt cx="720" cy="48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786" y="1632"/>
              <a:ext cx="720" cy="4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848" y="1728"/>
              <a:ext cx="610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baseline="0">
                  <a:solidFill>
                    <a:srgbClr val="3D8963"/>
                  </a:solidFill>
                  <a:latin typeface="Times New Roman" panose="02020603050405020304" pitchFamily="18" charset="0"/>
                </a:rPr>
                <a:t>8 bits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0155237" y="4495800"/>
            <a:ext cx="1066800" cy="762000"/>
            <a:chOff x="4656" y="3312"/>
            <a:chExt cx="672" cy="48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656" y="3312"/>
              <a:ext cx="672" cy="4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4656" y="3408"/>
              <a:ext cx="624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8AD0D6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baseline="0">
                  <a:solidFill>
                    <a:srgbClr val="3D8963"/>
                  </a:solidFill>
                  <a:latin typeface="Times New Roman" panose="02020603050405020304" pitchFamily="18" charset="0"/>
                </a:rPr>
                <a:t>1 byte</a:t>
              </a:r>
            </a:p>
          </p:txBody>
        </p:sp>
      </p:grp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9469437" y="22860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 flipV="1">
            <a:off x="9393237" y="38100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Storing Numbers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00409" y="1143000"/>
          <a:ext cx="8188006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15043"/>
                <a:gridCol w="576580"/>
                <a:gridCol w="611505"/>
                <a:gridCol w="611505"/>
                <a:gridCol w="565467"/>
                <a:gridCol w="565467"/>
                <a:gridCol w="565467"/>
                <a:gridCol w="611505"/>
                <a:gridCol w="565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  <a:p>
                      <a:pPr algn="ctr"/>
                      <a:r>
                        <a:rPr lang="en-US" sz="1600" baseline="0" dirty="0" smtClean="0"/>
                        <a:t>Power of 2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7</a:t>
                      </a:r>
                      <a:endParaRPr lang="en-US" sz="1600" baseline="6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/>
                        <a:t>128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64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32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16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8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4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2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1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 Representation of Binary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http://design.superholik.com/wp-content/uploads/2012/04/GROB001_LIGHTBULB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10" y="1526878"/>
            <a:ext cx="374904" cy="3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design.superholik.com/wp-content/uploads/2012/04/GROB001_LIGHTBULB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22" y="1515575"/>
            <a:ext cx="374904" cy="3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design.superholik.com/wp-content/uploads/2012/04/GROB001_LIGHTBULB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770" y="1534634"/>
            <a:ext cx="374904" cy="3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ker.com/cliparts/O/M/F/3/L/h/light-bulb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5363" y="1534634"/>
            <a:ext cx="329462" cy="2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clker.com/cliparts/O/M/F/3/L/h/light-bulb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99928" y="1526877"/>
            <a:ext cx="374904" cy="3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esign.superholik.com/wp-content/uploads/2012/04/GROB001_LIGHTBULB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18" y="1534634"/>
            <a:ext cx="37623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design.superholik.com/wp-content/uploads/2012/04/GROB001_LIGHTBULB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716" y="1515575"/>
            <a:ext cx="374904" cy="3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clker.com/cliparts/O/M/F/3/L/h/light-bulb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43713" y="1526877"/>
            <a:ext cx="374904" cy="3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design.superholik.com/wp-content/uploads/2012/04/GROB001_LIGHTBULB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66" y="1545937"/>
            <a:ext cx="374904" cy="3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Storing Numbers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00409" y="1143000"/>
          <a:ext cx="8188006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15043"/>
                <a:gridCol w="576580"/>
                <a:gridCol w="611505"/>
                <a:gridCol w="611505"/>
                <a:gridCol w="565467"/>
                <a:gridCol w="565467"/>
                <a:gridCol w="565467"/>
                <a:gridCol w="611505"/>
                <a:gridCol w="565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  <a:p>
                      <a:pPr algn="ctr"/>
                      <a:r>
                        <a:rPr lang="en-US" sz="1600" baseline="0" dirty="0" smtClean="0"/>
                        <a:t>Power of 2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7</a:t>
                      </a:r>
                      <a:endParaRPr lang="en-US" sz="1600" baseline="6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60000" dirty="0" smtClean="0"/>
                        <a:t>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/>
                        <a:t>128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64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32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16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8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4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2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1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 Representation of Binary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Table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http://design.superholik.com/wp-content/uploads/2012/04/GROB001_LIGHTBULB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07" y="1557135"/>
            <a:ext cx="374904" cy="3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design.superholik.com/wp-content/uploads/2012/04/GROB001_LIGHTBULB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770" y="1534634"/>
            <a:ext cx="374904" cy="3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ker.com/cliparts/O/M/F/3/L/h/light-bulb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8613" y="1544857"/>
            <a:ext cx="329462" cy="2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clker.com/cliparts/O/M/F/3/L/h/light-bulb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99928" y="1526877"/>
            <a:ext cx="374904" cy="3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clker.com/cliparts/O/M/F/3/L/h/light-bulb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43713" y="1526877"/>
            <a:ext cx="374904" cy="3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clker.com/cliparts/O/M/F/3/L/h/light-bulb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4482" y="1542006"/>
            <a:ext cx="374904" cy="3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clker.com/cliparts/O/M/F/3/L/h/light-bulb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81655" y="1542006"/>
            <a:ext cx="374904" cy="3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clker.com/cliparts/O/M/F/3/L/h/light-bulb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7672" y="1542006"/>
            <a:ext cx="374904" cy="3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524000"/>
            <a:ext cx="8683625" cy="2366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Other Types of Data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Storing Characters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Storing Characters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6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>
                <a:latin typeface="StoneSans"/>
              </a:rPr>
              <a:t>The ASCII Character </a:t>
            </a:r>
            <a:r>
              <a:rPr lang="en-US" dirty="0" smtClean="0">
                <a:latin typeface="StoneSans"/>
              </a:rPr>
              <a:t>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17" y="685800"/>
            <a:ext cx="6276190" cy="6019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9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6427748"/>
              </p:ext>
            </p:extLst>
          </p:nvPr>
        </p:nvGraphicFramePr>
        <p:xfrm>
          <a:off x="1" y="787400"/>
          <a:ext cx="12188824" cy="561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altLang="en-US" dirty="0"/>
              <a:t>Why </a:t>
            </a:r>
            <a:r>
              <a:rPr lang="en-US" altLang="en-US" dirty="0" smtClean="0"/>
              <a:t>Program?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5735" y="0"/>
            <a:ext cx="10157354" cy="787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 smtClean="0"/>
              <a:t>Advanced Number Storage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8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Other Types of Data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4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 smtClean="0"/>
              <a:t>Binary Number Conversion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2" descr="http://www.consider-ed.org.uk/wp-content/uploads/2013/11/Theory-Prac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990600"/>
            <a:ext cx="7696200" cy="51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How a Program Works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1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How a Program Works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4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How a Program Works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066800"/>
            <a:ext cx="7920038" cy="428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117309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Machine </a:t>
            </a:r>
            <a:r>
              <a:rPr lang="en-US" altLang="en-US" dirty="0"/>
              <a:t>Language </a:t>
            </a:r>
            <a:r>
              <a:rPr lang="en-US" altLang="en-US" dirty="0" smtClean="0"/>
              <a:t>-Assembly </a:t>
            </a:r>
            <a:r>
              <a:rPr lang="en-US" altLang="en-US" dirty="0"/>
              <a:t>Language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3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1173090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High-Level Languages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9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High-Level Languages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787400"/>
            <a:ext cx="6857999" cy="56134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3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88825" cy="787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Compilers and Interpreters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3" descr="Vertical bullet list showing 3 groups arranged one below the other and bullet points are present under each group."/>
          <p:cNvGraphicFramePr>
            <a:graphicFrameLocks/>
          </p:cNvGraphicFramePr>
          <p:nvPr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5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dirty="0"/>
              <a:t>Computer &amp; Programming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9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88825" cy="787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Compilers and Interpreters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3" descr="Vertical bullet list showing 3 groups arranged one below the other and bullet points are present under each group."/>
          <p:cNvGraphicFramePr>
            <a:graphicFrameLocks/>
          </p:cNvGraphicFramePr>
          <p:nvPr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6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295401"/>
            <a:ext cx="8683625" cy="2874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88825" cy="787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Compilers and Interpreters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85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altLang="en-US" dirty="0"/>
              <a:t>High-level Program to an Executable File</a:t>
            </a:r>
            <a:endParaRPr lang="en-US" b="1" kern="0" dirty="0"/>
          </a:p>
        </p:txBody>
      </p:sp>
      <p:pic>
        <p:nvPicPr>
          <p:cNvPr id="4" name="Picture 41" descr="PPT1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219200"/>
            <a:ext cx="6970713" cy="4514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762001"/>
            <a:ext cx="9144000" cy="4645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88825" cy="787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Compilers and Interpreters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979612" y="5562601"/>
            <a:ext cx="8229600" cy="56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600" dirty="0"/>
              <a:t>Executing a high-level program with an interpreter</a:t>
            </a:r>
            <a:endParaRPr lang="he-IL" altLang="en-US" sz="160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2338389"/>
            <a:ext cx="7920037" cy="296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88825" cy="787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Compilers and Interpreters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5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1173090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Key Words, Operators, and </a:t>
            </a:r>
            <a:r>
              <a:rPr lang="en-US" altLang="en-US" dirty="0" smtClean="0"/>
              <a:t>Syntax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5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1173090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Programming Components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0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1173090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Programming Components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64" y="1485900"/>
            <a:ext cx="5515098" cy="3886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40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92937442"/>
              </p:ext>
            </p:extLst>
          </p:nvPr>
        </p:nvGraphicFramePr>
        <p:xfrm>
          <a:off x="1" y="787400"/>
          <a:ext cx="12188824" cy="561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b="1" kern="0" dirty="0" smtClean="0"/>
              <a:t>C++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378134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11390613"/>
              </p:ext>
            </p:extLst>
          </p:nvPr>
        </p:nvGraphicFramePr>
        <p:xfrm>
          <a:off x="1" y="787400"/>
          <a:ext cx="12188824" cy="561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b="1" kern="0" dirty="0" smtClean="0"/>
              <a:t>C++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4016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Hardware and Software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7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58082178"/>
              </p:ext>
            </p:extLst>
          </p:nvPr>
        </p:nvGraphicFramePr>
        <p:xfrm>
          <a:off x="1" y="787400"/>
          <a:ext cx="12188824" cy="561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b="1" kern="0" dirty="0" smtClean="0"/>
              <a:t>Use of C++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4451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ko-KR" dirty="0" smtClean="0"/>
              <a:t>CPU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48006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9" descr="PPT17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981200"/>
            <a:ext cx="3810000" cy="247173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6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Main Memory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2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Secondary Storage Devices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Input Devices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7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0"/>
            <a:ext cx="10157354" cy="787400"/>
          </a:xfrm>
        </p:spPr>
        <p:txBody>
          <a:bodyPr/>
          <a:lstStyle/>
          <a:p>
            <a:pPr algn="ctr"/>
            <a:r>
              <a:rPr lang="en-US" altLang="en-US" dirty="0"/>
              <a:t>Output Devices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6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4873beb7-5857-4685-be1f-d57550cc96cc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277</TotalTime>
  <Words>1539</Words>
  <Application>Microsoft Office PowerPoint</Application>
  <PresentationFormat>Custom</PresentationFormat>
  <Paragraphs>337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宋体</vt:lpstr>
      <vt:lpstr>Arial</vt:lpstr>
      <vt:lpstr>Century Gothic</vt:lpstr>
      <vt:lpstr>Courier New</vt:lpstr>
      <vt:lpstr>Gisha</vt:lpstr>
      <vt:lpstr>HY중고딕</vt:lpstr>
      <vt:lpstr>StoneSans</vt:lpstr>
      <vt:lpstr>Times New Roman</vt:lpstr>
      <vt:lpstr>Books 16x9</vt:lpstr>
      <vt:lpstr>PowerPoint Presentation</vt:lpstr>
      <vt:lpstr>Why Program?</vt:lpstr>
      <vt:lpstr>Computer &amp; Programming</vt:lpstr>
      <vt:lpstr>Hardware and Software</vt:lpstr>
      <vt:lpstr>CPU</vt:lpstr>
      <vt:lpstr>Main Memory</vt:lpstr>
      <vt:lpstr>Secondary Storage Devices</vt:lpstr>
      <vt:lpstr>Input Devices</vt:lpstr>
      <vt:lpstr>Output Devices</vt:lpstr>
      <vt:lpstr>Software</vt:lpstr>
      <vt:lpstr>Software (cont’d.)</vt:lpstr>
      <vt:lpstr>How Computers Store Data</vt:lpstr>
      <vt:lpstr>PowerPoint Presentation</vt:lpstr>
      <vt:lpstr>Storing Numbers</vt:lpstr>
      <vt:lpstr>Storing Numbers</vt:lpstr>
      <vt:lpstr>Other Types of Data</vt:lpstr>
      <vt:lpstr>Storing Characters</vt:lpstr>
      <vt:lpstr>Storing Characters</vt:lpstr>
      <vt:lpstr>The ASCII Character Set</vt:lpstr>
      <vt:lpstr>PowerPoint Presentation</vt:lpstr>
      <vt:lpstr>Other Types of Data</vt:lpstr>
      <vt:lpstr>Binary Number Conversion</vt:lpstr>
      <vt:lpstr>How a Program Works</vt:lpstr>
      <vt:lpstr>How a Program Works</vt:lpstr>
      <vt:lpstr>How a Program Works</vt:lpstr>
      <vt:lpstr>Machine Language -Assembly Language</vt:lpstr>
      <vt:lpstr>High-Level Languages</vt:lpstr>
      <vt:lpstr>High-Level Languages</vt:lpstr>
      <vt:lpstr>PowerPoint Presentation</vt:lpstr>
      <vt:lpstr>PowerPoint Presentation</vt:lpstr>
      <vt:lpstr>PowerPoint Presentation</vt:lpstr>
      <vt:lpstr>High-level Program to an Executable File</vt:lpstr>
      <vt:lpstr>PowerPoint Presentation</vt:lpstr>
      <vt:lpstr>PowerPoint Presentation</vt:lpstr>
      <vt:lpstr>Key Words, Operators, and Syntax</vt:lpstr>
      <vt:lpstr>Programming Components</vt:lpstr>
      <vt:lpstr>Programming Components</vt:lpstr>
      <vt:lpstr>C++</vt:lpstr>
      <vt:lpstr>C++</vt:lpstr>
      <vt:lpstr>Use of C++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23</cp:revision>
  <dcterms:created xsi:type="dcterms:W3CDTF">2017-05-16T14:09:04Z</dcterms:created>
  <dcterms:modified xsi:type="dcterms:W3CDTF">2019-05-24T14:02:17Z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