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6"/>
  </p:notesMasterIdLst>
  <p:handoutMasterIdLst>
    <p:handoutMasterId r:id="rId77"/>
  </p:handoutMasterIdLst>
  <p:sldIdLst>
    <p:sldId id="264" r:id="rId5"/>
    <p:sldId id="353" r:id="rId6"/>
    <p:sldId id="354" r:id="rId7"/>
    <p:sldId id="355" r:id="rId8"/>
    <p:sldId id="356" r:id="rId9"/>
    <p:sldId id="357" r:id="rId10"/>
    <p:sldId id="358" r:id="rId11"/>
    <p:sldId id="359" r:id="rId12"/>
    <p:sldId id="360" r:id="rId13"/>
    <p:sldId id="361" r:id="rId14"/>
    <p:sldId id="362" r:id="rId15"/>
    <p:sldId id="326" r:id="rId16"/>
    <p:sldId id="327" r:id="rId17"/>
    <p:sldId id="328" r:id="rId18"/>
    <p:sldId id="329" r:id="rId19"/>
    <p:sldId id="330" r:id="rId20"/>
    <p:sldId id="334" r:id="rId21"/>
    <p:sldId id="331" r:id="rId22"/>
    <p:sldId id="363" r:id="rId23"/>
    <p:sldId id="332" r:id="rId24"/>
    <p:sldId id="333"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49" r:id="rId40"/>
    <p:sldId id="350" r:id="rId41"/>
    <p:sldId id="351" r:id="rId42"/>
    <p:sldId id="352" r:id="rId43"/>
    <p:sldId id="364" r:id="rId44"/>
    <p:sldId id="365" r:id="rId45"/>
    <p:sldId id="367" r:id="rId46"/>
    <p:sldId id="366" r:id="rId47"/>
    <p:sldId id="368" r:id="rId48"/>
    <p:sldId id="369" r:id="rId49"/>
    <p:sldId id="370" r:id="rId50"/>
    <p:sldId id="371" r:id="rId51"/>
    <p:sldId id="372" r:id="rId52"/>
    <p:sldId id="373" r:id="rId53"/>
    <p:sldId id="374" r:id="rId54"/>
    <p:sldId id="381" r:id="rId55"/>
    <p:sldId id="375" r:id="rId56"/>
    <p:sldId id="376" r:id="rId57"/>
    <p:sldId id="377" r:id="rId58"/>
    <p:sldId id="378" r:id="rId59"/>
    <p:sldId id="379" r:id="rId60"/>
    <p:sldId id="380" r:id="rId61"/>
    <p:sldId id="382" r:id="rId62"/>
    <p:sldId id="383" r:id="rId63"/>
    <p:sldId id="384" r:id="rId64"/>
    <p:sldId id="385" r:id="rId65"/>
    <p:sldId id="386" r:id="rId66"/>
    <p:sldId id="387" r:id="rId67"/>
    <p:sldId id="396" r:id="rId68"/>
    <p:sldId id="397" r:id="rId69"/>
    <p:sldId id="398" r:id="rId70"/>
    <p:sldId id="399" r:id="rId71"/>
    <p:sldId id="400" r:id="rId72"/>
    <p:sldId id="393" r:id="rId73"/>
    <p:sldId id="394" r:id="rId74"/>
    <p:sldId id="395" r:id="rId7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2A8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24" autoAdjust="0"/>
    <p:restoredTop sz="94280" autoAdjust="0"/>
  </p:normalViewPr>
  <p:slideViewPr>
    <p:cSldViewPr showGuides="1">
      <p:cViewPr varScale="1">
        <p:scale>
          <a:sx n="69" d="100"/>
          <a:sy n="69" d="100"/>
        </p:scale>
        <p:origin x="892" y="84"/>
      </p:cViewPr>
      <p:guideLst>
        <p:guide pos="3839"/>
        <p:guide orient="horz" pos="2160"/>
      </p:guideLst>
    </p:cSldViewPr>
  </p:slideViewPr>
  <p:notesTextViewPr>
    <p:cViewPr>
      <p:scale>
        <a:sx n="3" d="2"/>
        <a:sy n="3" d="2"/>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111C18A-FD96-4E63-821A-54D70D8DC65F}">
      <dgm:prSet phldrT="[Text]"/>
      <dgm:spPr/>
      <dgm:t>
        <a:bodyPr/>
        <a:lstStyle/>
        <a:p>
          <a:r>
            <a:rPr lang="en-US" altLang="en-US" dirty="0" smtClean="0"/>
            <a:t>Programs must be designed before they are written</a:t>
          </a:r>
          <a:endParaRPr lang="en-US" dirty="0">
            <a:solidFill>
              <a:schemeClr val="bg1"/>
            </a:solidFill>
          </a:endParaRP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E5FEAD8E-32E0-4A55-A61D-31C2CF8AEACA}">
      <dgm:prSet/>
      <dgm:spPr/>
      <dgm:t>
        <a:bodyPr/>
        <a:lstStyle/>
        <a:p>
          <a:r>
            <a:rPr lang="en-US" altLang="en-US" dirty="0" smtClean="0"/>
            <a:t>Program development cycle</a:t>
          </a:r>
        </a:p>
      </dgm:t>
    </dgm:pt>
    <dgm:pt modelId="{7EE84822-2C58-4EC7-846B-E78FB061CE88}" type="parTrans" cxnId="{35AB60BA-4483-45BA-82A3-1E4E901661D8}">
      <dgm:prSet/>
      <dgm:spPr/>
      <dgm:t>
        <a:bodyPr/>
        <a:lstStyle/>
        <a:p>
          <a:endParaRPr lang="en-US"/>
        </a:p>
      </dgm:t>
    </dgm:pt>
    <dgm:pt modelId="{11447C3A-23D3-4B5C-9A30-E626CA315D1B}" type="sibTrans" cxnId="{35AB60BA-4483-45BA-82A3-1E4E901661D8}">
      <dgm:prSet/>
      <dgm:spPr/>
      <dgm:t>
        <a:bodyPr/>
        <a:lstStyle/>
        <a:p>
          <a:endParaRPr lang="en-US"/>
        </a:p>
      </dgm:t>
    </dgm:pt>
    <dgm:pt modelId="{E4F2A25D-BEA8-4959-8F4D-736BF2824869}">
      <dgm:prSet/>
      <dgm:spPr/>
      <dgm:t>
        <a:bodyPr/>
        <a:lstStyle/>
        <a:p>
          <a:r>
            <a:rPr lang="en-US" altLang="en-US" dirty="0" smtClean="0"/>
            <a:t>System requirement specification (SRS)</a:t>
          </a:r>
        </a:p>
      </dgm:t>
    </dgm:pt>
    <dgm:pt modelId="{9D67178F-2F43-4506-9590-C4CD087279D3}" type="parTrans" cxnId="{CEBEE2D1-6120-4C67-A55F-8811A1260D8A}">
      <dgm:prSet/>
      <dgm:spPr/>
      <dgm:t>
        <a:bodyPr/>
        <a:lstStyle/>
        <a:p>
          <a:endParaRPr lang="en-US"/>
        </a:p>
      </dgm:t>
    </dgm:pt>
    <dgm:pt modelId="{8B95AD63-4DF7-4F36-B740-87DFEDB749EE}" type="sibTrans" cxnId="{CEBEE2D1-6120-4C67-A55F-8811A1260D8A}">
      <dgm:prSet/>
      <dgm:spPr/>
      <dgm:t>
        <a:bodyPr/>
        <a:lstStyle/>
        <a:p>
          <a:endParaRPr lang="en-US"/>
        </a:p>
      </dgm:t>
    </dgm:pt>
    <dgm:pt modelId="{137B0103-1A52-4860-9747-A60CE63E35D5}">
      <dgm:prSet/>
      <dgm:spPr/>
      <dgm:t>
        <a:bodyPr/>
        <a:lstStyle/>
        <a:p>
          <a:r>
            <a:rPr lang="en-US" altLang="en-US" dirty="0" smtClean="0"/>
            <a:t>Development – coding, fixes syntax and logic errors</a:t>
          </a:r>
        </a:p>
      </dgm:t>
    </dgm:pt>
    <dgm:pt modelId="{C99E98A7-8899-4434-B383-1A8E7649D31E}" type="parTrans" cxnId="{CE5D7A09-9774-422C-84A6-0A61D924CC10}">
      <dgm:prSet/>
      <dgm:spPr/>
      <dgm:t>
        <a:bodyPr/>
        <a:lstStyle/>
        <a:p>
          <a:endParaRPr lang="en-US"/>
        </a:p>
      </dgm:t>
    </dgm:pt>
    <dgm:pt modelId="{4A68ED3D-F356-4CAF-AAB8-6A2993CF7FDB}" type="sibTrans" cxnId="{CE5D7A09-9774-422C-84A6-0A61D924CC10}">
      <dgm:prSet/>
      <dgm:spPr/>
      <dgm:t>
        <a:bodyPr/>
        <a:lstStyle/>
        <a:p>
          <a:endParaRPr lang="en-US"/>
        </a:p>
      </dgm:t>
    </dgm:pt>
    <dgm:pt modelId="{85F827F2-771C-46B0-80A0-67A116682B63}">
      <dgm:prSet/>
      <dgm:spPr/>
      <dgm:t>
        <a:bodyPr/>
        <a:lstStyle/>
        <a:p>
          <a:r>
            <a:rPr lang="en-US" altLang="en-US" dirty="0" smtClean="0"/>
            <a:t>Implementation</a:t>
          </a:r>
          <a:endParaRPr lang="he-IL" altLang="en-US" dirty="0" smtClean="0"/>
        </a:p>
      </dgm:t>
    </dgm:pt>
    <dgm:pt modelId="{AA6E593D-C163-4485-A429-01F58AF98153}" type="parTrans" cxnId="{FB1FEDE7-29E6-4978-B8AB-BDB7323BC424}">
      <dgm:prSet/>
      <dgm:spPr/>
      <dgm:t>
        <a:bodyPr/>
        <a:lstStyle/>
        <a:p>
          <a:endParaRPr lang="en-US"/>
        </a:p>
      </dgm:t>
    </dgm:pt>
    <dgm:pt modelId="{7EB1C81F-C4F4-4412-9592-FDA1832120DC}" type="sibTrans" cxnId="{FB1FEDE7-29E6-4978-B8AB-BDB7323BC424}">
      <dgm:prSet/>
      <dgm:spPr/>
      <dgm:t>
        <a:bodyPr/>
        <a:lstStyle/>
        <a:p>
          <a:endParaRPr lang="en-US"/>
        </a:p>
      </dgm:t>
    </dgm:pt>
    <dgm:pt modelId="{6C6475CB-B0EC-4082-B09C-DCACCD91B5A9}">
      <dgm:prSet/>
      <dgm:spPr/>
      <dgm:t>
        <a:bodyPr/>
        <a:lstStyle/>
        <a:p>
          <a:r>
            <a:rPr lang="en-US" altLang="en-US" dirty="0" smtClean="0"/>
            <a:t>System design document (SDD)</a:t>
          </a:r>
        </a:p>
      </dgm:t>
    </dgm:pt>
    <dgm:pt modelId="{97571D38-196F-475E-BE9D-EC180013967B}" type="parTrans" cxnId="{E5ECD0DA-8609-45A9-8917-3BBB7F2EFDA0}">
      <dgm:prSet/>
      <dgm:spPr/>
    </dgm:pt>
    <dgm:pt modelId="{8B0CAB44-0049-4B31-8119-456BFE182C46}" type="sibTrans" cxnId="{E5ECD0DA-8609-45A9-8917-3BBB7F2EFDA0}">
      <dgm:prSet/>
      <dgm:spPr/>
    </dgm:pt>
    <dgm:pt modelId="{A577635B-F46F-489F-A903-60C9C49788C6}">
      <dgm:prSet/>
      <dgm:spPr/>
      <dgm:t>
        <a:bodyPr/>
        <a:lstStyle/>
        <a:p>
          <a:r>
            <a:rPr lang="en-US" altLang="en-US" dirty="0" smtClean="0"/>
            <a:t>Test – unit test, integral system</a:t>
          </a:r>
        </a:p>
      </dgm:t>
    </dgm:pt>
    <dgm:pt modelId="{31A14ADC-6C08-48EA-893F-372329D2654F}" type="parTrans" cxnId="{F7949AB9-6F51-40D5-AA9F-1FC14F9948B3}">
      <dgm:prSet/>
      <dgm:spPr/>
    </dgm:pt>
    <dgm:pt modelId="{3918AD30-4370-4101-BE1F-95DF04043B3F}" type="sibTrans" cxnId="{F7949AB9-6F51-40D5-AA9F-1FC14F9948B3}">
      <dgm:prSet/>
      <dgm:spPr/>
    </dgm:pt>
    <dgm:pt modelId="{46D59EE3-35FB-46CD-AFCC-EC2DFBC55DF8}">
      <dgm:prSet/>
      <dgm:spPr/>
      <dgm:t>
        <a:bodyPr/>
        <a:lstStyle/>
        <a:p>
          <a:r>
            <a:rPr lang="en-US" altLang="en-US" dirty="0" smtClean="0"/>
            <a:t>Maintenance</a:t>
          </a:r>
          <a:endParaRPr lang="he-IL" altLang="en-US" dirty="0" smtClean="0"/>
        </a:p>
      </dgm:t>
    </dgm:pt>
    <dgm:pt modelId="{A62164F1-5426-40DE-98B6-49AA171520DE}" type="parTrans" cxnId="{2808FB3C-1B44-4DDB-8148-45FA3314D9B8}">
      <dgm:prSet/>
      <dgm:spPr/>
    </dgm:pt>
    <dgm:pt modelId="{6DFE2DB5-11D7-49CF-A222-3AFF047463B5}" type="sibTrans" cxnId="{2808FB3C-1B44-4DDB-8148-45FA3314D9B8}">
      <dgm:prSet/>
      <dgm:spPr/>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E75D4F1A-E54E-4DDB-A374-BC9037A6551C}" type="pres">
      <dgm:prSet presAssocID="{C111C18A-FD96-4E63-821A-54D70D8DC65F}" presName="parentText" presStyleLbl="node1" presStyleIdx="0" presStyleCnt="2">
        <dgm:presLayoutVars>
          <dgm:chMax val="0"/>
          <dgm:bulletEnabled val="1"/>
        </dgm:presLayoutVars>
      </dgm:prSet>
      <dgm:spPr/>
      <dgm:t>
        <a:bodyPr/>
        <a:lstStyle/>
        <a:p>
          <a:endParaRPr lang="en-US"/>
        </a:p>
      </dgm:t>
    </dgm:pt>
    <dgm:pt modelId="{492EB66F-8844-40B3-B674-332154F2F6C4}" type="pres">
      <dgm:prSet presAssocID="{B4F34DE2-2DAE-4F88-8C78-BD8892EBF4FF}" presName="spacer" presStyleCnt="0"/>
      <dgm:spPr/>
    </dgm:pt>
    <dgm:pt modelId="{6D0C9EC2-14EB-4AC9-A0D1-B570F81619AF}" type="pres">
      <dgm:prSet presAssocID="{E5FEAD8E-32E0-4A55-A61D-31C2CF8AEACA}" presName="parentText" presStyleLbl="node1" presStyleIdx="1" presStyleCnt="2">
        <dgm:presLayoutVars>
          <dgm:chMax val="0"/>
          <dgm:bulletEnabled val="1"/>
        </dgm:presLayoutVars>
      </dgm:prSet>
      <dgm:spPr/>
      <dgm:t>
        <a:bodyPr/>
        <a:lstStyle/>
        <a:p>
          <a:endParaRPr lang="en-US"/>
        </a:p>
      </dgm:t>
    </dgm:pt>
    <dgm:pt modelId="{00433768-EF39-46E1-90FD-C84EDFB00551}" type="pres">
      <dgm:prSet presAssocID="{E5FEAD8E-32E0-4A55-A61D-31C2CF8AEACA}" presName="childText" presStyleLbl="revTx" presStyleIdx="0" presStyleCnt="1">
        <dgm:presLayoutVars>
          <dgm:bulletEnabled val="1"/>
        </dgm:presLayoutVars>
      </dgm:prSet>
      <dgm:spPr/>
      <dgm:t>
        <a:bodyPr/>
        <a:lstStyle/>
        <a:p>
          <a:endParaRPr lang="en-US"/>
        </a:p>
      </dgm:t>
    </dgm:pt>
  </dgm:ptLst>
  <dgm:cxnLst>
    <dgm:cxn modelId="{2808FB3C-1B44-4DDB-8148-45FA3314D9B8}" srcId="{E5FEAD8E-32E0-4A55-A61D-31C2CF8AEACA}" destId="{46D59EE3-35FB-46CD-AFCC-EC2DFBC55DF8}" srcOrd="5" destOrd="0" parTransId="{A62164F1-5426-40DE-98B6-49AA171520DE}" sibTransId="{6DFE2DB5-11D7-49CF-A222-3AFF047463B5}"/>
    <dgm:cxn modelId="{206F9418-3C4B-4A8B-9A87-18A05855DCCD}" type="presOf" srcId="{E4F2A25D-BEA8-4959-8F4D-736BF2824869}" destId="{00433768-EF39-46E1-90FD-C84EDFB00551}" srcOrd="0" destOrd="0" presId="urn:microsoft.com/office/officeart/2005/8/layout/vList2"/>
    <dgm:cxn modelId="{F0357C17-BED8-4D4B-A324-C92A13165007}" type="presOf" srcId="{A577635B-F46F-489F-A903-60C9C49788C6}" destId="{00433768-EF39-46E1-90FD-C84EDFB00551}" srcOrd="0" destOrd="3" presId="urn:microsoft.com/office/officeart/2005/8/layout/vList2"/>
    <dgm:cxn modelId="{5058060F-7B79-4B8C-BC2C-3E4940DE26C4}" type="presOf" srcId="{46D59EE3-35FB-46CD-AFCC-EC2DFBC55DF8}" destId="{00433768-EF39-46E1-90FD-C84EDFB00551}" srcOrd="0" destOrd="5" presId="urn:microsoft.com/office/officeart/2005/8/layout/vList2"/>
    <dgm:cxn modelId="{FB1FEDE7-29E6-4978-B8AB-BDB7323BC424}" srcId="{E5FEAD8E-32E0-4A55-A61D-31C2CF8AEACA}" destId="{85F827F2-771C-46B0-80A0-67A116682B63}" srcOrd="4" destOrd="0" parTransId="{AA6E593D-C163-4485-A429-01F58AF98153}" sibTransId="{7EB1C81F-C4F4-4412-9592-FDA1832120DC}"/>
    <dgm:cxn modelId="{2D77B83D-2154-42A5-8522-DEF5816E5C8B}" type="presOf" srcId="{C111C18A-FD96-4E63-821A-54D70D8DC65F}" destId="{E75D4F1A-E54E-4DDB-A374-BC9037A6551C}" srcOrd="0" destOrd="0" presId="urn:microsoft.com/office/officeart/2005/8/layout/vList2"/>
    <dgm:cxn modelId="{7780636C-D80A-43B9-93DE-3EEFCC45B719}" type="presOf" srcId="{E5FEAD8E-32E0-4A55-A61D-31C2CF8AEACA}" destId="{6D0C9EC2-14EB-4AC9-A0D1-B570F81619AF}" srcOrd="0" destOrd="0" presId="urn:microsoft.com/office/officeart/2005/8/layout/vList2"/>
    <dgm:cxn modelId="{CEBEE2D1-6120-4C67-A55F-8811A1260D8A}" srcId="{E5FEAD8E-32E0-4A55-A61D-31C2CF8AEACA}" destId="{E4F2A25D-BEA8-4959-8F4D-736BF2824869}" srcOrd="0" destOrd="0" parTransId="{9D67178F-2F43-4506-9590-C4CD087279D3}" sibTransId="{8B95AD63-4DF7-4F36-B740-87DFEDB749EE}"/>
    <dgm:cxn modelId="{259860A9-A8B7-4A48-9CFA-2D26D83BCB97}" type="presOf" srcId="{6C6475CB-B0EC-4082-B09C-DCACCD91B5A9}" destId="{00433768-EF39-46E1-90FD-C84EDFB00551}" srcOrd="0" destOrd="1" presId="urn:microsoft.com/office/officeart/2005/8/layout/vList2"/>
    <dgm:cxn modelId="{E5ECD0DA-8609-45A9-8917-3BBB7F2EFDA0}" srcId="{E5FEAD8E-32E0-4A55-A61D-31C2CF8AEACA}" destId="{6C6475CB-B0EC-4082-B09C-DCACCD91B5A9}" srcOrd="1" destOrd="0" parTransId="{97571D38-196F-475E-BE9D-EC180013967B}" sibTransId="{8B0CAB44-0049-4B31-8119-456BFE182C46}"/>
    <dgm:cxn modelId="{996545D8-C407-495F-B831-041310073B9C}" type="presOf" srcId="{85F827F2-771C-46B0-80A0-67A116682B63}" destId="{00433768-EF39-46E1-90FD-C84EDFB00551}" srcOrd="0" destOrd="4" presId="urn:microsoft.com/office/officeart/2005/8/layout/vList2"/>
    <dgm:cxn modelId="{47AEE5C0-1508-4B73-86BB-E5B18B5C7971}" type="presOf" srcId="{90119837-5B71-4D44-BB01-DB0B084933C8}" destId="{ED5DCCC5-BCA8-4491-AA37-BAF153ECA184}" srcOrd="0" destOrd="0" presId="urn:microsoft.com/office/officeart/2005/8/layout/vList2"/>
    <dgm:cxn modelId="{891D5FD7-E342-4870-A907-1546DB332326}" type="presOf" srcId="{137B0103-1A52-4860-9747-A60CE63E35D5}" destId="{00433768-EF39-46E1-90FD-C84EDFB00551}" srcOrd="0" destOrd="2" presId="urn:microsoft.com/office/officeart/2005/8/layout/vList2"/>
    <dgm:cxn modelId="{CE5D7A09-9774-422C-84A6-0A61D924CC10}" srcId="{E5FEAD8E-32E0-4A55-A61D-31C2CF8AEACA}" destId="{137B0103-1A52-4860-9747-A60CE63E35D5}" srcOrd="2" destOrd="0" parTransId="{C99E98A7-8899-4434-B383-1A8E7649D31E}" sibTransId="{4A68ED3D-F356-4CAF-AAB8-6A2993CF7FDB}"/>
    <dgm:cxn modelId="{35AB60BA-4483-45BA-82A3-1E4E901661D8}" srcId="{90119837-5B71-4D44-BB01-DB0B084933C8}" destId="{E5FEAD8E-32E0-4A55-A61D-31C2CF8AEACA}" srcOrd="1" destOrd="0" parTransId="{7EE84822-2C58-4EC7-846B-E78FB061CE88}" sibTransId="{11447C3A-23D3-4B5C-9A30-E626CA315D1B}"/>
    <dgm:cxn modelId="{FFD8B471-C98F-4DB5-8DE3-2AB7E896ADD5}" srcId="{90119837-5B71-4D44-BB01-DB0B084933C8}" destId="{C111C18A-FD96-4E63-821A-54D70D8DC65F}" srcOrd="0" destOrd="0" parTransId="{83BE74EF-FAB4-45A2-BBED-7CD5259AB210}" sibTransId="{B4F34DE2-2DAE-4F88-8C78-BD8892EBF4FF}"/>
    <dgm:cxn modelId="{F7949AB9-6F51-40D5-AA9F-1FC14F9948B3}" srcId="{E5FEAD8E-32E0-4A55-A61D-31C2CF8AEACA}" destId="{A577635B-F46F-489F-A903-60C9C49788C6}" srcOrd="3" destOrd="0" parTransId="{31A14ADC-6C08-48EA-893F-372329D2654F}" sibTransId="{3918AD30-4370-4101-BE1F-95DF04043B3F}"/>
    <dgm:cxn modelId="{146FABEB-BEFD-4804-A503-5B79ECA29033}" type="presParOf" srcId="{ED5DCCC5-BCA8-4491-AA37-BAF153ECA184}" destId="{E75D4F1A-E54E-4DDB-A374-BC9037A6551C}" srcOrd="0" destOrd="0" presId="urn:microsoft.com/office/officeart/2005/8/layout/vList2"/>
    <dgm:cxn modelId="{B84F2128-0122-402F-BD65-B3F1918014AD}" type="presParOf" srcId="{ED5DCCC5-BCA8-4491-AA37-BAF153ECA184}" destId="{492EB66F-8844-40B3-B674-332154F2F6C4}" srcOrd="1" destOrd="0" presId="urn:microsoft.com/office/officeart/2005/8/layout/vList2"/>
    <dgm:cxn modelId="{1872AB83-C6D3-44E1-9B7D-3DF640A539A4}" type="presParOf" srcId="{ED5DCCC5-BCA8-4491-AA37-BAF153ECA184}" destId="{6D0C9EC2-14EB-4AC9-A0D1-B570F81619AF}" srcOrd="2" destOrd="0" presId="urn:microsoft.com/office/officeart/2005/8/layout/vList2"/>
    <dgm:cxn modelId="{43050AC0-15E1-4104-8E85-D132A8BBDB76}" type="presParOf" srcId="{ED5DCCC5-BCA8-4491-AA37-BAF153ECA184}" destId="{00433768-EF39-46E1-90FD-C84EDFB0055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75A6EAC-3D2C-4BB2-8F75-3222BD980073}">
      <dgm:prSet/>
      <dgm:spPr/>
      <dgm:t>
        <a:bodyPr/>
        <a:lstStyle/>
        <a:p>
          <a:r>
            <a:rPr lang="en-US" b="0" i="0" smtClean="0"/>
            <a:t>Open a text editor and add the code as above.</a:t>
          </a:r>
          <a:endParaRPr lang="en-US" b="0" i="0"/>
        </a:p>
      </dgm:t>
    </dgm:pt>
    <dgm:pt modelId="{601B32A0-C14E-4A4B-B812-5C04DA749ECA}" type="parTrans" cxnId="{5AF3D45B-ED64-48C4-990C-2ABC18D3CE77}">
      <dgm:prSet/>
      <dgm:spPr/>
      <dgm:t>
        <a:bodyPr/>
        <a:lstStyle/>
        <a:p>
          <a:endParaRPr lang="en-US"/>
        </a:p>
      </dgm:t>
    </dgm:pt>
    <dgm:pt modelId="{250886EF-3710-4492-A2E6-E2ACE3DB97C1}" type="sibTrans" cxnId="{5AF3D45B-ED64-48C4-990C-2ABC18D3CE77}">
      <dgm:prSet/>
      <dgm:spPr/>
      <dgm:t>
        <a:bodyPr/>
        <a:lstStyle/>
        <a:p>
          <a:endParaRPr lang="en-US"/>
        </a:p>
      </dgm:t>
    </dgm:pt>
    <dgm:pt modelId="{177A1688-66F7-4352-9BF5-95A5900FF8FC}">
      <dgm:prSet/>
      <dgm:spPr/>
      <dgm:t>
        <a:bodyPr/>
        <a:lstStyle/>
        <a:p>
          <a:r>
            <a:rPr lang="en-US" b="0" i="0" smtClean="0"/>
            <a:t>Save the file as: hello.cpp</a:t>
          </a:r>
          <a:endParaRPr lang="en-US" b="0" i="0"/>
        </a:p>
      </dgm:t>
    </dgm:pt>
    <dgm:pt modelId="{1E8882E4-AAA4-40CA-A399-D4C265A3E5E2}" type="parTrans" cxnId="{406E3E76-B795-4046-A654-215143B8B47D}">
      <dgm:prSet/>
      <dgm:spPr/>
      <dgm:t>
        <a:bodyPr/>
        <a:lstStyle/>
        <a:p>
          <a:endParaRPr lang="en-US"/>
        </a:p>
      </dgm:t>
    </dgm:pt>
    <dgm:pt modelId="{E7C96F3A-6FAC-4D04-849C-18627A4E3F9F}" type="sibTrans" cxnId="{406E3E76-B795-4046-A654-215143B8B47D}">
      <dgm:prSet/>
      <dgm:spPr/>
      <dgm:t>
        <a:bodyPr/>
        <a:lstStyle/>
        <a:p>
          <a:endParaRPr lang="en-US"/>
        </a:p>
      </dgm:t>
    </dgm:pt>
    <dgm:pt modelId="{CBDFA770-183F-47C3-B534-D474413F6DBD}">
      <dgm:prSet/>
      <dgm:spPr/>
      <dgm:t>
        <a:bodyPr/>
        <a:lstStyle/>
        <a:p>
          <a:r>
            <a:rPr lang="en-US" b="0" i="0" smtClean="0"/>
            <a:t>Open a command prompt and go to the directory where you saved the file.</a:t>
          </a:r>
          <a:endParaRPr lang="en-US" b="0" i="0"/>
        </a:p>
      </dgm:t>
    </dgm:pt>
    <dgm:pt modelId="{E21FE2CD-410F-4EC0-9C7C-7C826679CA4E}" type="parTrans" cxnId="{A6A4BB5B-387F-4686-966D-1B0B5B089B9A}">
      <dgm:prSet/>
      <dgm:spPr/>
      <dgm:t>
        <a:bodyPr/>
        <a:lstStyle/>
        <a:p>
          <a:endParaRPr lang="en-US"/>
        </a:p>
      </dgm:t>
    </dgm:pt>
    <dgm:pt modelId="{97BE311D-54BD-47A1-A694-FE66B22DD212}" type="sibTrans" cxnId="{A6A4BB5B-387F-4686-966D-1B0B5B089B9A}">
      <dgm:prSet/>
      <dgm:spPr/>
      <dgm:t>
        <a:bodyPr/>
        <a:lstStyle/>
        <a:p>
          <a:endParaRPr lang="en-US"/>
        </a:p>
      </dgm:t>
    </dgm:pt>
    <dgm:pt modelId="{C5EA7113-3B66-403D-96D4-5B5C3A465868}">
      <dgm:prSet/>
      <dgm:spPr/>
      <dgm:t>
        <a:bodyPr/>
        <a:lstStyle/>
        <a:p>
          <a:r>
            <a:rPr lang="en-US" b="0" i="0" smtClean="0"/>
            <a:t>Type 'g++ hello.cpp ' and press enter to compile your code. If there are no errors in your code the command prompt will take you to the next line and would generate a.out executable file.</a:t>
          </a:r>
          <a:endParaRPr lang="en-US" b="0" i="0"/>
        </a:p>
      </dgm:t>
    </dgm:pt>
    <dgm:pt modelId="{AC5734BC-C8BC-41C9-9B43-DCB4328D1788}" type="parTrans" cxnId="{C9266D91-24E4-4BF9-9D56-1E63D72DC896}">
      <dgm:prSet/>
      <dgm:spPr/>
      <dgm:t>
        <a:bodyPr/>
        <a:lstStyle/>
        <a:p>
          <a:endParaRPr lang="en-US"/>
        </a:p>
      </dgm:t>
    </dgm:pt>
    <dgm:pt modelId="{B4131B02-46A7-4AAC-99DA-BB53308BCC56}" type="sibTrans" cxnId="{C9266D91-24E4-4BF9-9D56-1E63D72DC896}">
      <dgm:prSet/>
      <dgm:spPr/>
      <dgm:t>
        <a:bodyPr/>
        <a:lstStyle/>
        <a:p>
          <a:endParaRPr lang="en-US"/>
        </a:p>
      </dgm:t>
    </dgm:pt>
    <dgm:pt modelId="{10A2F9B3-E785-4686-A52E-C7C9F29C41DA}">
      <dgm:prSet/>
      <dgm:spPr/>
      <dgm:t>
        <a:bodyPr/>
        <a:lstStyle/>
        <a:p>
          <a:r>
            <a:rPr lang="en-US" b="0" i="0" smtClean="0"/>
            <a:t>Now, type ' a.out' to run your program.</a:t>
          </a:r>
          <a:endParaRPr lang="en-US" b="0" i="0"/>
        </a:p>
      </dgm:t>
    </dgm:pt>
    <dgm:pt modelId="{C2B5BFA8-7F04-4929-A17A-40470D193AAE}" type="parTrans" cxnId="{A045FF3A-8523-4A5D-B33F-90A997DC1858}">
      <dgm:prSet/>
      <dgm:spPr/>
      <dgm:t>
        <a:bodyPr/>
        <a:lstStyle/>
        <a:p>
          <a:endParaRPr lang="en-US"/>
        </a:p>
      </dgm:t>
    </dgm:pt>
    <dgm:pt modelId="{5815FEF3-F269-4770-992E-C6CE15A8EB98}" type="sibTrans" cxnId="{A045FF3A-8523-4A5D-B33F-90A997DC1858}">
      <dgm:prSet/>
      <dgm:spPr/>
      <dgm:t>
        <a:bodyPr/>
        <a:lstStyle/>
        <a:p>
          <a:endParaRPr lang="en-US"/>
        </a:p>
      </dgm:t>
    </dgm:pt>
    <dgm:pt modelId="{B70D7A1E-EF3F-4F23-9DA8-699DE7BFDBD8}">
      <dgm:prSet/>
      <dgm:spPr/>
      <dgm:t>
        <a:bodyPr/>
        <a:lstStyle/>
        <a:p>
          <a:r>
            <a:rPr lang="en-US" b="0" i="0" smtClean="0"/>
            <a:t>You will be able to see ' Hello World ' printed on the window</a:t>
          </a:r>
          <a:endParaRPr lang="en-US" b="0" i="0"/>
        </a:p>
      </dgm:t>
    </dgm:pt>
    <dgm:pt modelId="{7D498855-FF1F-429C-A530-943DF55E4B6A}" type="parTrans" cxnId="{C37FEA76-A790-431D-9D20-442CF69C4FDE}">
      <dgm:prSet/>
      <dgm:spPr/>
      <dgm:t>
        <a:bodyPr/>
        <a:lstStyle/>
        <a:p>
          <a:endParaRPr lang="en-US"/>
        </a:p>
      </dgm:t>
    </dgm:pt>
    <dgm:pt modelId="{B85F5ED6-DF7D-42D9-8470-C55FD5754B8A}" type="sibTrans" cxnId="{C37FEA76-A790-431D-9D20-442CF69C4FDE}">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C990FA0C-64DB-4E39-A4D7-694562711A6C}" type="pres">
      <dgm:prSet presAssocID="{975A6EAC-3D2C-4BB2-8F75-3222BD980073}" presName="parentText" presStyleLbl="node1" presStyleIdx="0" presStyleCnt="6">
        <dgm:presLayoutVars>
          <dgm:chMax val="0"/>
          <dgm:bulletEnabled val="1"/>
        </dgm:presLayoutVars>
      </dgm:prSet>
      <dgm:spPr/>
      <dgm:t>
        <a:bodyPr/>
        <a:lstStyle/>
        <a:p>
          <a:endParaRPr lang="en-US"/>
        </a:p>
      </dgm:t>
    </dgm:pt>
    <dgm:pt modelId="{9B8F167B-1A6F-4DC6-9E57-A30AE6271014}" type="pres">
      <dgm:prSet presAssocID="{250886EF-3710-4492-A2E6-E2ACE3DB97C1}" presName="spacer" presStyleCnt="0"/>
      <dgm:spPr/>
    </dgm:pt>
    <dgm:pt modelId="{D13D8359-9CA3-4ECC-ADBC-C6587E8D77F5}" type="pres">
      <dgm:prSet presAssocID="{177A1688-66F7-4352-9BF5-95A5900FF8FC}" presName="parentText" presStyleLbl="node1" presStyleIdx="1" presStyleCnt="6">
        <dgm:presLayoutVars>
          <dgm:chMax val="0"/>
          <dgm:bulletEnabled val="1"/>
        </dgm:presLayoutVars>
      </dgm:prSet>
      <dgm:spPr/>
      <dgm:t>
        <a:bodyPr/>
        <a:lstStyle/>
        <a:p>
          <a:endParaRPr lang="en-US"/>
        </a:p>
      </dgm:t>
    </dgm:pt>
    <dgm:pt modelId="{4994451F-65FF-4C17-9AF3-52F034076DD4}" type="pres">
      <dgm:prSet presAssocID="{E7C96F3A-6FAC-4D04-849C-18627A4E3F9F}" presName="spacer" presStyleCnt="0"/>
      <dgm:spPr/>
    </dgm:pt>
    <dgm:pt modelId="{7875C019-EA26-4752-8CAA-34499C322357}" type="pres">
      <dgm:prSet presAssocID="{CBDFA770-183F-47C3-B534-D474413F6DBD}" presName="parentText" presStyleLbl="node1" presStyleIdx="2" presStyleCnt="6">
        <dgm:presLayoutVars>
          <dgm:chMax val="0"/>
          <dgm:bulletEnabled val="1"/>
        </dgm:presLayoutVars>
      </dgm:prSet>
      <dgm:spPr/>
      <dgm:t>
        <a:bodyPr/>
        <a:lstStyle/>
        <a:p>
          <a:endParaRPr lang="en-US"/>
        </a:p>
      </dgm:t>
    </dgm:pt>
    <dgm:pt modelId="{64187904-6BD0-4C93-AE81-DCBEDCE5BA60}" type="pres">
      <dgm:prSet presAssocID="{97BE311D-54BD-47A1-A694-FE66B22DD212}" presName="spacer" presStyleCnt="0"/>
      <dgm:spPr/>
    </dgm:pt>
    <dgm:pt modelId="{E034CA0E-E783-483F-A91F-B3360829518C}" type="pres">
      <dgm:prSet presAssocID="{C5EA7113-3B66-403D-96D4-5B5C3A465868}" presName="parentText" presStyleLbl="node1" presStyleIdx="3" presStyleCnt="6">
        <dgm:presLayoutVars>
          <dgm:chMax val="0"/>
          <dgm:bulletEnabled val="1"/>
        </dgm:presLayoutVars>
      </dgm:prSet>
      <dgm:spPr/>
      <dgm:t>
        <a:bodyPr/>
        <a:lstStyle/>
        <a:p>
          <a:endParaRPr lang="en-US"/>
        </a:p>
      </dgm:t>
    </dgm:pt>
    <dgm:pt modelId="{B74DA5EC-9F98-402B-8FCB-B6656FA797C4}" type="pres">
      <dgm:prSet presAssocID="{B4131B02-46A7-4AAC-99DA-BB53308BCC56}" presName="spacer" presStyleCnt="0"/>
      <dgm:spPr/>
    </dgm:pt>
    <dgm:pt modelId="{2D6E1011-BD3E-46C3-ACF3-C4C1C463EE74}" type="pres">
      <dgm:prSet presAssocID="{10A2F9B3-E785-4686-A52E-C7C9F29C41DA}" presName="parentText" presStyleLbl="node1" presStyleIdx="4" presStyleCnt="6">
        <dgm:presLayoutVars>
          <dgm:chMax val="0"/>
          <dgm:bulletEnabled val="1"/>
        </dgm:presLayoutVars>
      </dgm:prSet>
      <dgm:spPr/>
      <dgm:t>
        <a:bodyPr/>
        <a:lstStyle/>
        <a:p>
          <a:endParaRPr lang="en-US"/>
        </a:p>
      </dgm:t>
    </dgm:pt>
    <dgm:pt modelId="{FBE4EA58-FDF9-4A54-A1A7-AFDE5D317336}" type="pres">
      <dgm:prSet presAssocID="{5815FEF3-F269-4770-992E-C6CE15A8EB98}" presName="spacer" presStyleCnt="0"/>
      <dgm:spPr/>
    </dgm:pt>
    <dgm:pt modelId="{4C10F0FA-E3FB-4F52-8481-70F09DBDD11B}" type="pres">
      <dgm:prSet presAssocID="{B70D7A1E-EF3F-4F23-9DA8-699DE7BFDBD8}" presName="parentText" presStyleLbl="node1" presStyleIdx="5" presStyleCnt="6">
        <dgm:presLayoutVars>
          <dgm:chMax val="0"/>
          <dgm:bulletEnabled val="1"/>
        </dgm:presLayoutVars>
      </dgm:prSet>
      <dgm:spPr/>
      <dgm:t>
        <a:bodyPr/>
        <a:lstStyle/>
        <a:p>
          <a:endParaRPr lang="en-US"/>
        </a:p>
      </dgm:t>
    </dgm:pt>
  </dgm:ptLst>
  <dgm:cxnLst>
    <dgm:cxn modelId="{E0CA552F-5006-4DFB-A8AB-260E24FFBD9B}" type="presOf" srcId="{CBDFA770-183F-47C3-B534-D474413F6DBD}" destId="{7875C019-EA26-4752-8CAA-34499C322357}" srcOrd="0" destOrd="0" presId="urn:microsoft.com/office/officeart/2005/8/layout/vList2"/>
    <dgm:cxn modelId="{5AF3D45B-ED64-48C4-990C-2ABC18D3CE77}" srcId="{90119837-5B71-4D44-BB01-DB0B084933C8}" destId="{975A6EAC-3D2C-4BB2-8F75-3222BD980073}" srcOrd="0" destOrd="0" parTransId="{601B32A0-C14E-4A4B-B812-5C04DA749ECA}" sibTransId="{250886EF-3710-4492-A2E6-E2ACE3DB97C1}"/>
    <dgm:cxn modelId="{A6A4BB5B-387F-4686-966D-1B0B5B089B9A}" srcId="{90119837-5B71-4D44-BB01-DB0B084933C8}" destId="{CBDFA770-183F-47C3-B534-D474413F6DBD}" srcOrd="2" destOrd="0" parTransId="{E21FE2CD-410F-4EC0-9C7C-7C826679CA4E}" sibTransId="{97BE311D-54BD-47A1-A694-FE66B22DD212}"/>
    <dgm:cxn modelId="{C37FEA76-A790-431D-9D20-442CF69C4FDE}" srcId="{90119837-5B71-4D44-BB01-DB0B084933C8}" destId="{B70D7A1E-EF3F-4F23-9DA8-699DE7BFDBD8}" srcOrd="5" destOrd="0" parTransId="{7D498855-FF1F-429C-A530-943DF55E4B6A}" sibTransId="{B85F5ED6-DF7D-42D9-8470-C55FD5754B8A}"/>
    <dgm:cxn modelId="{A045FF3A-8523-4A5D-B33F-90A997DC1858}" srcId="{90119837-5B71-4D44-BB01-DB0B084933C8}" destId="{10A2F9B3-E785-4686-A52E-C7C9F29C41DA}" srcOrd="4" destOrd="0" parTransId="{C2B5BFA8-7F04-4929-A17A-40470D193AAE}" sibTransId="{5815FEF3-F269-4770-992E-C6CE15A8EB98}"/>
    <dgm:cxn modelId="{406E3E76-B795-4046-A654-215143B8B47D}" srcId="{90119837-5B71-4D44-BB01-DB0B084933C8}" destId="{177A1688-66F7-4352-9BF5-95A5900FF8FC}" srcOrd="1" destOrd="0" parTransId="{1E8882E4-AAA4-40CA-A399-D4C265A3E5E2}" sibTransId="{E7C96F3A-6FAC-4D04-849C-18627A4E3F9F}"/>
    <dgm:cxn modelId="{16468844-99D9-4225-A746-6A7E8A2AC306}" type="presOf" srcId="{90119837-5B71-4D44-BB01-DB0B084933C8}" destId="{ED5DCCC5-BCA8-4491-AA37-BAF153ECA184}" srcOrd="0" destOrd="0" presId="urn:microsoft.com/office/officeart/2005/8/layout/vList2"/>
    <dgm:cxn modelId="{349A4363-1584-44C4-9593-72E35E3C8C09}" type="presOf" srcId="{C5EA7113-3B66-403D-96D4-5B5C3A465868}" destId="{E034CA0E-E783-483F-A91F-B3360829518C}" srcOrd="0" destOrd="0" presId="urn:microsoft.com/office/officeart/2005/8/layout/vList2"/>
    <dgm:cxn modelId="{C9266D91-24E4-4BF9-9D56-1E63D72DC896}" srcId="{90119837-5B71-4D44-BB01-DB0B084933C8}" destId="{C5EA7113-3B66-403D-96D4-5B5C3A465868}" srcOrd="3" destOrd="0" parTransId="{AC5734BC-C8BC-41C9-9B43-DCB4328D1788}" sibTransId="{B4131B02-46A7-4AAC-99DA-BB53308BCC56}"/>
    <dgm:cxn modelId="{095D4285-4A17-48BE-9FAB-EC3FDFA85DC4}" type="presOf" srcId="{975A6EAC-3D2C-4BB2-8F75-3222BD980073}" destId="{C990FA0C-64DB-4E39-A4D7-694562711A6C}" srcOrd="0" destOrd="0" presId="urn:microsoft.com/office/officeart/2005/8/layout/vList2"/>
    <dgm:cxn modelId="{1F8D47C0-58DA-4557-9CB1-C0BDCDFA5464}" type="presOf" srcId="{177A1688-66F7-4352-9BF5-95A5900FF8FC}" destId="{D13D8359-9CA3-4ECC-ADBC-C6587E8D77F5}" srcOrd="0" destOrd="0" presId="urn:microsoft.com/office/officeart/2005/8/layout/vList2"/>
    <dgm:cxn modelId="{FEEC8D59-27A4-4ED6-960B-FAE576F7C76F}" type="presOf" srcId="{10A2F9B3-E785-4686-A52E-C7C9F29C41DA}" destId="{2D6E1011-BD3E-46C3-ACF3-C4C1C463EE74}" srcOrd="0" destOrd="0" presId="urn:microsoft.com/office/officeart/2005/8/layout/vList2"/>
    <dgm:cxn modelId="{CF39321E-6DA6-4CCC-AA0A-B47CEE4F9603}" type="presOf" srcId="{B70D7A1E-EF3F-4F23-9DA8-699DE7BFDBD8}" destId="{4C10F0FA-E3FB-4F52-8481-70F09DBDD11B}" srcOrd="0" destOrd="0" presId="urn:microsoft.com/office/officeart/2005/8/layout/vList2"/>
    <dgm:cxn modelId="{B1FCBD2C-D9C8-4667-A0BF-3429D1016F45}" type="presParOf" srcId="{ED5DCCC5-BCA8-4491-AA37-BAF153ECA184}" destId="{C990FA0C-64DB-4E39-A4D7-694562711A6C}" srcOrd="0" destOrd="0" presId="urn:microsoft.com/office/officeart/2005/8/layout/vList2"/>
    <dgm:cxn modelId="{0423DB75-10F9-419F-94C3-8B350CCBFE9A}" type="presParOf" srcId="{ED5DCCC5-BCA8-4491-AA37-BAF153ECA184}" destId="{9B8F167B-1A6F-4DC6-9E57-A30AE6271014}" srcOrd="1" destOrd="0" presId="urn:microsoft.com/office/officeart/2005/8/layout/vList2"/>
    <dgm:cxn modelId="{5B31B731-2D2F-48E8-9D91-701C9AE962D5}" type="presParOf" srcId="{ED5DCCC5-BCA8-4491-AA37-BAF153ECA184}" destId="{D13D8359-9CA3-4ECC-ADBC-C6587E8D77F5}" srcOrd="2" destOrd="0" presId="urn:microsoft.com/office/officeart/2005/8/layout/vList2"/>
    <dgm:cxn modelId="{850C0426-676D-40DD-BF21-80B38E480136}" type="presParOf" srcId="{ED5DCCC5-BCA8-4491-AA37-BAF153ECA184}" destId="{4994451F-65FF-4C17-9AF3-52F034076DD4}" srcOrd="3" destOrd="0" presId="urn:microsoft.com/office/officeart/2005/8/layout/vList2"/>
    <dgm:cxn modelId="{3845CF7A-EEDD-4737-9327-481C35155593}" type="presParOf" srcId="{ED5DCCC5-BCA8-4491-AA37-BAF153ECA184}" destId="{7875C019-EA26-4752-8CAA-34499C322357}" srcOrd="4" destOrd="0" presId="urn:microsoft.com/office/officeart/2005/8/layout/vList2"/>
    <dgm:cxn modelId="{C2E192E8-AE55-4261-BCCA-CC0C8012E8A9}" type="presParOf" srcId="{ED5DCCC5-BCA8-4491-AA37-BAF153ECA184}" destId="{64187904-6BD0-4C93-AE81-DCBEDCE5BA60}" srcOrd="5" destOrd="0" presId="urn:microsoft.com/office/officeart/2005/8/layout/vList2"/>
    <dgm:cxn modelId="{2A1DA228-336D-434E-9D81-E4621E0CFDD6}" type="presParOf" srcId="{ED5DCCC5-BCA8-4491-AA37-BAF153ECA184}" destId="{E034CA0E-E783-483F-A91F-B3360829518C}" srcOrd="6" destOrd="0" presId="urn:microsoft.com/office/officeart/2005/8/layout/vList2"/>
    <dgm:cxn modelId="{E22D55E1-1D23-457D-95C0-61E990F39D36}" type="presParOf" srcId="{ED5DCCC5-BCA8-4491-AA37-BAF153ECA184}" destId="{B74DA5EC-9F98-402B-8FCB-B6656FA797C4}" srcOrd="7" destOrd="0" presId="urn:microsoft.com/office/officeart/2005/8/layout/vList2"/>
    <dgm:cxn modelId="{B0AC6E60-E95A-44EF-A4FE-09FABE5949D3}" type="presParOf" srcId="{ED5DCCC5-BCA8-4491-AA37-BAF153ECA184}" destId="{2D6E1011-BD3E-46C3-ACF3-C4C1C463EE74}" srcOrd="8" destOrd="0" presId="urn:microsoft.com/office/officeart/2005/8/layout/vList2"/>
    <dgm:cxn modelId="{C38F0B7E-A905-4994-A14C-A1AD530E202E}" type="presParOf" srcId="{ED5DCCC5-BCA8-4491-AA37-BAF153ECA184}" destId="{FBE4EA58-FDF9-4A54-A1A7-AFDE5D317336}" srcOrd="9" destOrd="0" presId="urn:microsoft.com/office/officeart/2005/8/layout/vList2"/>
    <dgm:cxn modelId="{C6B6DECD-5C86-4429-8830-CCA042C4D382}" type="presParOf" srcId="{ED5DCCC5-BCA8-4491-AA37-BAF153ECA184}" destId="{4C10F0FA-E3FB-4F52-8481-70F09DBDD11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020C0D9-1067-4978-B992-784EEB2EF6B4}">
      <dgm:prSet/>
      <dgm:spPr/>
      <dgm:t>
        <a:bodyPr/>
        <a:lstStyle/>
        <a:p>
          <a:r>
            <a:rPr lang="en-US" altLang="en-US" smtClean="0"/>
            <a:t>Inserts the contents of another file into the program</a:t>
          </a:r>
          <a:endParaRPr lang="en-US" altLang="en-US" dirty="0" smtClean="0"/>
        </a:p>
      </dgm:t>
    </dgm:pt>
    <dgm:pt modelId="{B0ED85CF-D181-44DE-9E0C-63F0857EA631}" type="parTrans" cxnId="{4050DD03-B4A2-48BA-BEEE-900C5AF771AD}">
      <dgm:prSet/>
      <dgm:spPr/>
      <dgm:t>
        <a:bodyPr/>
        <a:lstStyle/>
        <a:p>
          <a:endParaRPr lang="en-US"/>
        </a:p>
      </dgm:t>
    </dgm:pt>
    <dgm:pt modelId="{8AEDF3D4-D47A-4FB1-8B74-1038272AAD0B}" type="sibTrans" cxnId="{4050DD03-B4A2-48BA-BEEE-900C5AF771AD}">
      <dgm:prSet/>
      <dgm:spPr/>
      <dgm:t>
        <a:bodyPr/>
        <a:lstStyle/>
        <a:p>
          <a:endParaRPr lang="en-US"/>
        </a:p>
      </dgm:t>
    </dgm:pt>
    <dgm:pt modelId="{04B07B2A-4052-442F-B71B-808372A6B69A}">
      <dgm:prSet/>
      <dgm:spPr/>
      <dgm:t>
        <a:bodyPr/>
        <a:lstStyle/>
        <a:p>
          <a:r>
            <a:rPr lang="en-US" altLang="en-US" smtClean="0"/>
            <a:t>Is a preprocessor directive</a:t>
          </a:r>
          <a:endParaRPr lang="en-US" altLang="en-US" dirty="0" smtClean="0"/>
        </a:p>
      </dgm:t>
    </dgm:pt>
    <dgm:pt modelId="{B4454B63-B973-4698-960E-F31FA314B993}" type="parTrans" cxnId="{30C42DAB-83DA-4243-B78B-201DC20E5F0B}">
      <dgm:prSet/>
      <dgm:spPr/>
      <dgm:t>
        <a:bodyPr/>
        <a:lstStyle/>
        <a:p>
          <a:endParaRPr lang="en-US"/>
        </a:p>
      </dgm:t>
    </dgm:pt>
    <dgm:pt modelId="{7DB25F59-2081-40EB-A572-EDBE59CD4939}" type="sibTrans" cxnId="{30C42DAB-83DA-4243-B78B-201DC20E5F0B}">
      <dgm:prSet/>
      <dgm:spPr/>
      <dgm:t>
        <a:bodyPr/>
        <a:lstStyle/>
        <a:p>
          <a:endParaRPr lang="en-US"/>
        </a:p>
      </dgm:t>
    </dgm:pt>
    <dgm:pt modelId="{0002DDB2-7E07-4ABA-8ED6-492DD7A9584E}">
      <dgm:prSet/>
      <dgm:spPr/>
      <dgm:t>
        <a:bodyPr/>
        <a:lstStyle/>
        <a:p>
          <a:r>
            <a:rPr lang="en-US" altLang="en-US" smtClean="0"/>
            <a:t>Not part of the C++ language</a:t>
          </a:r>
          <a:endParaRPr lang="en-US" altLang="en-US" dirty="0" smtClean="0"/>
        </a:p>
      </dgm:t>
    </dgm:pt>
    <dgm:pt modelId="{3D4030CD-1DDE-4D51-B69D-A66282F04A99}" type="parTrans" cxnId="{8ABD640F-D29A-4E04-9887-6382DBF24418}">
      <dgm:prSet/>
      <dgm:spPr/>
      <dgm:t>
        <a:bodyPr/>
        <a:lstStyle/>
        <a:p>
          <a:endParaRPr lang="en-US"/>
        </a:p>
      </dgm:t>
    </dgm:pt>
    <dgm:pt modelId="{9653E852-9E8E-44A5-ADE8-77C631E6B1FF}" type="sibTrans" cxnId="{8ABD640F-D29A-4E04-9887-6382DBF24418}">
      <dgm:prSet/>
      <dgm:spPr/>
      <dgm:t>
        <a:bodyPr/>
        <a:lstStyle/>
        <a:p>
          <a:endParaRPr lang="en-US"/>
        </a:p>
      </dgm:t>
    </dgm:pt>
    <dgm:pt modelId="{503D467B-D060-4937-9A59-73D0F364D12E}">
      <dgm:prSet/>
      <dgm:spPr/>
      <dgm:t>
        <a:bodyPr/>
        <a:lstStyle/>
        <a:p>
          <a:r>
            <a:rPr lang="en-US" altLang="en-US" smtClean="0"/>
            <a:t>Not seen by compiler</a:t>
          </a:r>
          <a:endParaRPr lang="en-US" altLang="en-US" dirty="0" smtClean="0"/>
        </a:p>
      </dgm:t>
    </dgm:pt>
    <dgm:pt modelId="{EF49D488-BD58-449A-8DC2-1C8C637ED078}" type="parTrans" cxnId="{A75D1269-301D-45F6-9FEE-AB8EAF4BA99C}">
      <dgm:prSet/>
      <dgm:spPr/>
      <dgm:t>
        <a:bodyPr/>
        <a:lstStyle/>
        <a:p>
          <a:endParaRPr lang="en-US"/>
        </a:p>
      </dgm:t>
    </dgm:pt>
    <dgm:pt modelId="{B6059E3A-8B29-4F69-B408-1267F95D1255}" type="sibTrans" cxnId="{A75D1269-301D-45F6-9FEE-AB8EAF4BA99C}">
      <dgm:prSet/>
      <dgm:spPr/>
      <dgm:t>
        <a:bodyPr/>
        <a:lstStyle/>
        <a:p>
          <a:endParaRPr lang="en-US"/>
        </a:p>
      </dgm:t>
    </dgm:pt>
    <dgm:pt modelId="{36B2F4DB-1C99-410D-BA58-862E27F724A9}">
      <dgm:prSet/>
      <dgm:spPr/>
      <dgm:t>
        <a:bodyPr/>
        <a:lstStyle/>
        <a:p>
          <a:r>
            <a:rPr lang="en-US" altLang="en-US" smtClean="0"/>
            <a:t>Example:</a:t>
          </a:r>
          <a:r>
            <a:rPr lang="en-US" altLang="en-US" b="1" smtClean="0">
              <a:latin typeface="Courier New" panose="02070309020205020404" pitchFamily="49" charset="0"/>
            </a:rPr>
            <a:t>  </a:t>
          </a:r>
          <a:endParaRPr lang="en-US" altLang="en-US" b="1" dirty="0" smtClean="0">
            <a:latin typeface="Courier New" panose="02070309020205020404" pitchFamily="49" charset="0"/>
          </a:endParaRPr>
        </a:p>
      </dgm:t>
    </dgm:pt>
    <dgm:pt modelId="{884017BA-CCC7-4ACA-B0C4-DB8D368C18F6}" type="parTrans" cxnId="{6F8F4588-DD3C-4CC1-9649-8C8D73DE2557}">
      <dgm:prSet/>
      <dgm:spPr/>
      <dgm:t>
        <a:bodyPr/>
        <a:lstStyle/>
        <a:p>
          <a:endParaRPr lang="en-US"/>
        </a:p>
      </dgm:t>
    </dgm:pt>
    <dgm:pt modelId="{480F387C-F1F7-45FA-AB33-4A6CA2568740}" type="sibTrans" cxnId="{6F8F4588-DD3C-4CC1-9649-8C8D73DE2557}">
      <dgm:prSet/>
      <dgm:spPr/>
      <dgm:t>
        <a:bodyPr/>
        <a:lstStyle/>
        <a:p>
          <a:endParaRPr lang="en-US"/>
        </a:p>
      </dgm:t>
    </dgm:pt>
    <dgm:pt modelId="{712E5AC5-9124-4D8D-9510-989743C9D2C8}">
      <dgm:prSet/>
      <dgm:spPr/>
      <dgm:t>
        <a:bodyPr/>
        <a:lstStyle/>
        <a:p>
          <a:r>
            <a:rPr lang="en-US" altLang="en-US" b="1" smtClean="0">
              <a:latin typeface="Courier New" panose="02070309020205020404" pitchFamily="49" charset="0"/>
            </a:rPr>
            <a:t>#include &lt;iostream&gt;</a:t>
          </a:r>
          <a:endParaRPr lang="en-US" altLang="en-US" b="1" dirty="0" smtClean="0">
            <a:latin typeface="Courier New" panose="02070309020205020404" pitchFamily="49" charset="0"/>
          </a:endParaRPr>
        </a:p>
      </dgm:t>
    </dgm:pt>
    <dgm:pt modelId="{A4F2E40F-4F80-40B7-BDB3-8ABEF5F12418}" type="parTrans" cxnId="{DB04952D-F140-4899-9024-D6AA2873A4F6}">
      <dgm:prSet/>
      <dgm:spPr/>
      <dgm:t>
        <a:bodyPr/>
        <a:lstStyle/>
        <a:p>
          <a:endParaRPr lang="en-US"/>
        </a:p>
      </dgm:t>
    </dgm:pt>
    <dgm:pt modelId="{82517D1E-FDCD-481D-B85E-6E86021F0494}" type="sibTrans" cxnId="{DB04952D-F140-4899-9024-D6AA2873A4F6}">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28CF6C37-FC1E-4834-B10D-3258D153896E}" type="pres">
      <dgm:prSet presAssocID="{E020C0D9-1067-4978-B992-784EEB2EF6B4}" presName="parentText" presStyleLbl="node1" presStyleIdx="0" presStyleCnt="4">
        <dgm:presLayoutVars>
          <dgm:chMax val="0"/>
          <dgm:bulletEnabled val="1"/>
        </dgm:presLayoutVars>
      </dgm:prSet>
      <dgm:spPr/>
      <dgm:t>
        <a:bodyPr/>
        <a:lstStyle/>
        <a:p>
          <a:endParaRPr lang="en-US"/>
        </a:p>
      </dgm:t>
    </dgm:pt>
    <dgm:pt modelId="{69C6F83F-0676-4321-8930-0624F1893F22}" type="pres">
      <dgm:prSet presAssocID="{8AEDF3D4-D47A-4FB1-8B74-1038272AAD0B}" presName="spacer" presStyleCnt="0"/>
      <dgm:spPr/>
    </dgm:pt>
    <dgm:pt modelId="{7875CEC3-0229-4656-8688-F5B2082DE33F}" type="pres">
      <dgm:prSet presAssocID="{04B07B2A-4052-442F-B71B-808372A6B69A}" presName="parentText" presStyleLbl="node1" presStyleIdx="1" presStyleCnt="4">
        <dgm:presLayoutVars>
          <dgm:chMax val="0"/>
          <dgm:bulletEnabled val="1"/>
        </dgm:presLayoutVars>
      </dgm:prSet>
      <dgm:spPr/>
      <dgm:t>
        <a:bodyPr/>
        <a:lstStyle/>
        <a:p>
          <a:endParaRPr lang="en-US"/>
        </a:p>
      </dgm:t>
    </dgm:pt>
    <dgm:pt modelId="{6B18E63B-1D02-4BDC-81D4-E06C31123AFB}" type="pres">
      <dgm:prSet presAssocID="{04B07B2A-4052-442F-B71B-808372A6B69A}" presName="childText" presStyleLbl="revTx" presStyleIdx="0" presStyleCnt="1">
        <dgm:presLayoutVars>
          <dgm:bulletEnabled val="1"/>
        </dgm:presLayoutVars>
      </dgm:prSet>
      <dgm:spPr/>
      <dgm:t>
        <a:bodyPr/>
        <a:lstStyle/>
        <a:p>
          <a:endParaRPr lang="en-US"/>
        </a:p>
      </dgm:t>
    </dgm:pt>
    <dgm:pt modelId="{E248E253-A384-40AF-A59F-C37E84BDBA0B}" type="pres">
      <dgm:prSet presAssocID="{36B2F4DB-1C99-410D-BA58-862E27F724A9}" presName="parentText" presStyleLbl="node1" presStyleIdx="2" presStyleCnt="4">
        <dgm:presLayoutVars>
          <dgm:chMax val="0"/>
          <dgm:bulletEnabled val="1"/>
        </dgm:presLayoutVars>
      </dgm:prSet>
      <dgm:spPr/>
      <dgm:t>
        <a:bodyPr/>
        <a:lstStyle/>
        <a:p>
          <a:endParaRPr lang="en-US"/>
        </a:p>
      </dgm:t>
    </dgm:pt>
    <dgm:pt modelId="{1201F688-2628-48E3-A11F-4C3137C28966}" type="pres">
      <dgm:prSet presAssocID="{480F387C-F1F7-45FA-AB33-4A6CA2568740}" presName="spacer" presStyleCnt="0"/>
      <dgm:spPr/>
    </dgm:pt>
    <dgm:pt modelId="{4B5D68C2-BE50-4EE0-B9AD-1F8C1B413886}" type="pres">
      <dgm:prSet presAssocID="{712E5AC5-9124-4D8D-9510-989743C9D2C8}" presName="parentText" presStyleLbl="node1" presStyleIdx="3" presStyleCnt="4">
        <dgm:presLayoutVars>
          <dgm:chMax val="0"/>
          <dgm:bulletEnabled val="1"/>
        </dgm:presLayoutVars>
      </dgm:prSet>
      <dgm:spPr/>
      <dgm:t>
        <a:bodyPr/>
        <a:lstStyle/>
        <a:p>
          <a:endParaRPr lang="en-US"/>
        </a:p>
      </dgm:t>
    </dgm:pt>
  </dgm:ptLst>
  <dgm:cxnLst>
    <dgm:cxn modelId="{B01F3FF9-44F1-42B7-BEAE-E11EFF427168}" type="presOf" srcId="{36B2F4DB-1C99-410D-BA58-862E27F724A9}" destId="{E248E253-A384-40AF-A59F-C37E84BDBA0B}" srcOrd="0" destOrd="0" presId="urn:microsoft.com/office/officeart/2005/8/layout/vList2"/>
    <dgm:cxn modelId="{397C3A7C-F526-4FB6-B5A3-2D82877DF8F5}" type="presOf" srcId="{503D467B-D060-4937-9A59-73D0F364D12E}" destId="{6B18E63B-1D02-4BDC-81D4-E06C31123AFB}" srcOrd="0" destOrd="1" presId="urn:microsoft.com/office/officeart/2005/8/layout/vList2"/>
    <dgm:cxn modelId="{30C42DAB-83DA-4243-B78B-201DC20E5F0B}" srcId="{90119837-5B71-4D44-BB01-DB0B084933C8}" destId="{04B07B2A-4052-442F-B71B-808372A6B69A}" srcOrd="1" destOrd="0" parTransId="{B4454B63-B973-4698-960E-F31FA314B993}" sibTransId="{7DB25F59-2081-40EB-A572-EDBE59CD4939}"/>
    <dgm:cxn modelId="{A75D1269-301D-45F6-9FEE-AB8EAF4BA99C}" srcId="{04B07B2A-4052-442F-B71B-808372A6B69A}" destId="{503D467B-D060-4937-9A59-73D0F364D12E}" srcOrd="1" destOrd="0" parTransId="{EF49D488-BD58-449A-8DC2-1C8C637ED078}" sibTransId="{B6059E3A-8B29-4F69-B408-1267F95D1255}"/>
    <dgm:cxn modelId="{4050DD03-B4A2-48BA-BEEE-900C5AF771AD}" srcId="{90119837-5B71-4D44-BB01-DB0B084933C8}" destId="{E020C0D9-1067-4978-B992-784EEB2EF6B4}" srcOrd="0" destOrd="0" parTransId="{B0ED85CF-D181-44DE-9E0C-63F0857EA631}" sibTransId="{8AEDF3D4-D47A-4FB1-8B74-1038272AAD0B}"/>
    <dgm:cxn modelId="{4606251B-BCCD-4122-8A8C-0E040051CF0A}" type="presOf" srcId="{E020C0D9-1067-4978-B992-784EEB2EF6B4}" destId="{28CF6C37-FC1E-4834-B10D-3258D153896E}" srcOrd="0" destOrd="0" presId="urn:microsoft.com/office/officeart/2005/8/layout/vList2"/>
    <dgm:cxn modelId="{F35A3018-944D-4894-B24B-B819547D451B}" type="presOf" srcId="{0002DDB2-7E07-4ABA-8ED6-492DD7A9584E}" destId="{6B18E63B-1D02-4BDC-81D4-E06C31123AFB}" srcOrd="0" destOrd="0" presId="urn:microsoft.com/office/officeart/2005/8/layout/vList2"/>
    <dgm:cxn modelId="{187E31EF-46FD-476E-B115-85C9DF0EA887}" type="presOf" srcId="{712E5AC5-9124-4D8D-9510-989743C9D2C8}" destId="{4B5D68C2-BE50-4EE0-B9AD-1F8C1B413886}" srcOrd="0" destOrd="0" presId="urn:microsoft.com/office/officeart/2005/8/layout/vList2"/>
    <dgm:cxn modelId="{8ABD640F-D29A-4E04-9887-6382DBF24418}" srcId="{04B07B2A-4052-442F-B71B-808372A6B69A}" destId="{0002DDB2-7E07-4ABA-8ED6-492DD7A9584E}" srcOrd="0" destOrd="0" parTransId="{3D4030CD-1DDE-4D51-B69D-A66282F04A99}" sibTransId="{9653E852-9E8E-44A5-ADE8-77C631E6B1FF}"/>
    <dgm:cxn modelId="{6F8F4588-DD3C-4CC1-9649-8C8D73DE2557}" srcId="{90119837-5B71-4D44-BB01-DB0B084933C8}" destId="{36B2F4DB-1C99-410D-BA58-862E27F724A9}" srcOrd="2" destOrd="0" parTransId="{884017BA-CCC7-4ACA-B0C4-DB8D368C18F6}" sibTransId="{480F387C-F1F7-45FA-AB33-4A6CA2568740}"/>
    <dgm:cxn modelId="{DB04952D-F140-4899-9024-D6AA2873A4F6}" srcId="{90119837-5B71-4D44-BB01-DB0B084933C8}" destId="{712E5AC5-9124-4D8D-9510-989743C9D2C8}" srcOrd="3" destOrd="0" parTransId="{A4F2E40F-4F80-40B7-BDB3-8ABEF5F12418}" sibTransId="{82517D1E-FDCD-481D-B85E-6E86021F0494}"/>
    <dgm:cxn modelId="{DBC4F5F4-631D-41D2-B0A7-C4D487F808BA}" type="presOf" srcId="{04B07B2A-4052-442F-B71B-808372A6B69A}" destId="{7875CEC3-0229-4656-8688-F5B2082DE33F}" srcOrd="0" destOrd="0" presId="urn:microsoft.com/office/officeart/2005/8/layout/vList2"/>
    <dgm:cxn modelId="{3DBF655C-744B-4561-AD00-80720AAD2B33}" type="presOf" srcId="{90119837-5B71-4D44-BB01-DB0B084933C8}" destId="{ED5DCCC5-BCA8-4491-AA37-BAF153ECA184}" srcOrd="0" destOrd="0" presId="urn:microsoft.com/office/officeart/2005/8/layout/vList2"/>
    <dgm:cxn modelId="{7D4F1137-1239-498B-84FF-FD2302095DBA}" type="presParOf" srcId="{ED5DCCC5-BCA8-4491-AA37-BAF153ECA184}" destId="{28CF6C37-FC1E-4834-B10D-3258D153896E}" srcOrd="0" destOrd="0" presId="urn:microsoft.com/office/officeart/2005/8/layout/vList2"/>
    <dgm:cxn modelId="{A7B2D292-FF56-40EC-B2AE-AAE0F44A8C0C}" type="presParOf" srcId="{ED5DCCC5-BCA8-4491-AA37-BAF153ECA184}" destId="{69C6F83F-0676-4321-8930-0624F1893F22}" srcOrd="1" destOrd="0" presId="urn:microsoft.com/office/officeart/2005/8/layout/vList2"/>
    <dgm:cxn modelId="{DA1978BA-C6CC-49DC-9FB2-22895D7CD2C7}" type="presParOf" srcId="{ED5DCCC5-BCA8-4491-AA37-BAF153ECA184}" destId="{7875CEC3-0229-4656-8688-F5B2082DE33F}" srcOrd="2" destOrd="0" presId="urn:microsoft.com/office/officeart/2005/8/layout/vList2"/>
    <dgm:cxn modelId="{9DC06B41-27CA-42B1-8E15-D4A9F8A07936}" type="presParOf" srcId="{ED5DCCC5-BCA8-4491-AA37-BAF153ECA184}" destId="{6B18E63B-1D02-4BDC-81D4-E06C31123AFB}" srcOrd="3" destOrd="0" presId="urn:microsoft.com/office/officeart/2005/8/layout/vList2"/>
    <dgm:cxn modelId="{BECB548E-AE4B-4A9F-BC35-69D335A8073C}" type="presParOf" srcId="{ED5DCCC5-BCA8-4491-AA37-BAF153ECA184}" destId="{E248E253-A384-40AF-A59F-C37E84BDBA0B}" srcOrd="4" destOrd="0" presId="urn:microsoft.com/office/officeart/2005/8/layout/vList2"/>
    <dgm:cxn modelId="{9C2179B7-760A-47DC-B7E1-02A1F42D9C83}" type="presParOf" srcId="{ED5DCCC5-BCA8-4491-AA37-BAF153ECA184}" destId="{1201F688-2628-48E3-A11F-4C3137C28966}" srcOrd="5" destOrd="0" presId="urn:microsoft.com/office/officeart/2005/8/layout/vList2"/>
    <dgm:cxn modelId="{F6B1E8F9-A321-4B68-9D74-A4500A42F7DD}" type="presParOf" srcId="{ED5DCCC5-BCA8-4491-AA37-BAF153ECA184}" destId="{4B5D68C2-BE50-4EE0-B9AD-1F8C1B41388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75A6EAC-3D2C-4BB2-8F75-3222BD980073}">
      <dgm:prSet/>
      <dgm:spPr/>
      <dgm:t>
        <a:bodyPr/>
        <a:lstStyle/>
        <a:p>
          <a:r>
            <a:rPr lang="en-US" b="0" i="0" dirty="0" smtClean="0"/>
            <a:t>the semicolon</a:t>
          </a:r>
          <a:endParaRPr lang="en-US" b="0" i="0" dirty="0"/>
        </a:p>
      </dgm:t>
    </dgm:pt>
    <dgm:pt modelId="{601B32A0-C14E-4A4B-B812-5C04DA749ECA}" type="parTrans" cxnId="{5AF3D45B-ED64-48C4-990C-2ABC18D3CE77}">
      <dgm:prSet/>
      <dgm:spPr/>
      <dgm:t>
        <a:bodyPr/>
        <a:lstStyle/>
        <a:p>
          <a:endParaRPr lang="en-US"/>
        </a:p>
      </dgm:t>
    </dgm:pt>
    <dgm:pt modelId="{250886EF-3710-4492-A2E6-E2ACE3DB97C1}" type="sibTrans" cxnId="{5AF3D45B-ED64-48C4-990C-2ABC18D3CE77}">
      <dgm:prSet/>
      <dgm:spPr/>
      <dgm:t>
        <a:bodyPr/>
        <a:lstStyle/>
        <a:p>
          <a:endParaRPr lang="en-US"/>
        </a:p>
      </dgm:t>
    </dgm:pt>
    <dgm:pt modelId="{449FAC5B-CA62-45DE-A6DB-3050E4125B7C}">
      <dgm:prSet/>
      <dgm:spPr/>
      <dgm:t>
        <a:bodyPr/>
        <a:lstStyle/>
        <a:p>
          <a:r>
            <a:rPr lang="en-US" b="0" i="0" dirty="0" smtClean="0"/>
            <a:t>For example</a:t>
          </a:r>
          <a:endParaRPr lang="en-US" b="0" i="0" dirty="0"/>
        </a:p>
      </dgm:t>
    </dgm:pt>
    <dgm:pt modelId="{1431AF39-299F-4AC6-B576-F83179209550}" type="parTrans" cxnId="{06A94B0E-3C16-4AAD-88D1-FFA4A2C9D45B}">
      <dgm:prSet/>
      <dgm:spPr/>
      <dgm:t>
        <a:bodyPr/>
        <a:lstStyle/>
        <a:p>
          <a:endParaRPr lang="en-US"/>
        </a:p>
      </dgm:t>
    </dgm:pt>
    <dgm:pt modelId="{E5226A8C-AFDA-4978-AC78-DE7F0AA39561}" type="sibTrans" cxnId="{06A94B0E-3C16-4AAD-88D1-FFA4A2C9D45B}">
      <dgm:prSet/>
      <dgm:spPr/>
      <dgm:t>
        <a:bodyPr/>
        <a:lstStyle/>
        <a:p>
          <a:endParaRPr lang="en-US"/>
        </a:p>
      </dgm:t>
    </dgm:pt>
    <dgm:pt modelId="{E4F3C394-FAB1-429F-9BBF-9357EFA721FB}">
      <dgm:prSet/>
      <dgm:spPr/>
      <dgm:t>
        <a:bodyPr/>
        <a:lstStyle/>
        <a:p>
          <a:r>
            <a:rPr lang="en-US" dirty="0" smtClean="0"/>
            <a:t>x = y; </a:t>
          </a:r>
          <a:endParaRPr lang="en-US" b="0" i="0" dirty="0"/>
        </a:p>
      </dgm:t>
    </dgm:pt>
    <dgm:pt modelId="{2A0E66D0-E584-4BB2-983C-503DC4E89DE4}" type="parTrans" cxnId="{5F0002BA-5E67-49A8-B483-8C085C3C8280}">
      <dgm:prSet/>
      <dgm:spPr/>
      <dgm:t>
        <a:bodyPr/>
        <a:lstStyle/>
        <a:p>
          <a:endParaRPr lang="en-US"/>
        </a:p>
      </dgm:t>
    </dgm:pt>
    <dgm:pt modelId="{D1DC649F-973F-42CC-AF4C-DD26A244F04A}" type="sibTrans" cxnId="{5F0002BA-5E67-49A8-B483-8C085C3C8280}">
      <dgm:prSet/>
      <dgm:spPr/>
      <dgm:t>
        <a:bodyPr/>
        <a:lstStyle/>
        <a:p>
          <a:endParaRPr lang="en-US"/>
        </a:p>
      </dgm:t>
    </dgm:pt>
    <dgm:pt modelId="{D4BB8637-1EA9-4BCA-816C-3F3DCB92B9E0}">
      <dgm:prSet/>
      <dgm:spPr/>
      <dgm:t>
        <a:bodyPr/>
        <a:lstStyle/>
        <a:p>
          <a:r>
            <a:rPr lang="es-ES" dirty="0" smtClean="0"/>
            <a:t>x = y; y = y+1; </a:t>
          </a:r>
          <a:r>
            <a:rPr lang="es-ES" dirty="0" err="1" smtClean="0"/>
            <a:t>add</a:t>
          </a:r>
          <a:r>
            <a:rPr lang="es-ES" dirty="0" smtClean="0"/>
            <a:t>(x, y);</a:t>
          </a:r>
          <a:endParaRPr lang="es-ES" dirty="0"/>
        </a:p>
      </dgm:t>
    </dgm:pt>
    <dgm:pt modelId="{AACA389C-263A-4481-BFB1-C8C3328F4DCA}" type="parTrans" cxnId="{EE4D33EB-0E06-4BAE-AE48-6EB5540CE3F2}">
      <dgm:prSet/>
      <dgm:spPr/>
      <dgm:t>
        <a:bodyPr/>
        <a:lstStyle/>
        <a:p>
          <a:endParaRPr lang="en-US"/>
        </a:p>
      </dgm:t>
    </dgm:pt>
    <dgm:pt modelId="{3905F049-C7A2-4B71-B16E-BD039175F750}" type="sibTrans" cxnId="{EE4D33EB-0E06-4BAE-AE48-6EB5540CE3F2}">
      <dgm:prSet/>
      <dgm:spPr/>
      <dgm:t>
        <a:bodyPr/>
        <a:lstStyle/>
        <a:p>
          <a:endParaRPr lang="en-US"/>
        </a:p>
      </dgm:t>
    </dgm:pt>
    <dgm:pt modelId="{0CDEB43D-2BDC-4E69-BE28-32CF8E56EB4F}">
      <dgm:prSet/>
      <dgm:spPr/>
      <dgm:t>
        <a:bodyPr/>
        <a:lstStyle/>
        <a:p>
          <a:r>
            <a:rPr lang="en-US" b="0" i="0" smtClean="0"/>
            <a:t>is a statement terminator. </a:t>
          </a:r>
          <a:r>
            <a:rPr lang="en-US" b="0" i="0" dirty="0" smtClean="0"/>
            <a:t>That is, each individual statement must be ended with a semicolon. It indicates the end of one logical entity.</a:t>
          </a:r>
          <a:endParaRPr lang="en-US" b="0" i="0" dirty="0"/>
        </a:p>
      </dgm:t>
    </dgm:pt>
    <dgm:pt modelId="{C18FE0A1-6AB1-47A5-B013-825C79A1AF8D}" type="parTrans" cxnId="{8AA66FD7-3576-4173-8B5D-15E6851559A1}">
      <dgm:prSet/>
      <dgm:spPr/>
    </dgm:pt>
    <dgm:pt modelId="{A251ABD4-F51D-4CD9-BC8D-CB050FE02903}" type="sibTrans" cxnId="{8AA66FD7-3576-4173-8B5D-15E6851559A1}">
      <dgm:prSet/>
      <dgm:spPr/>
    </dgm:pt>
    <dgm:pt modelId="{DDBFF6F2-F6D0-4885-8F53-CFD2CF2D611D}">
      <dgm:prSet/>
      <dgm:spPr/>
      <dgm:t>
        <a:bodyPr/>
        <a:lstStyle/>
        <a:p>
          <a:r>
            <a:rPr lang="en-US" b="0" i="0" dirty="0" smtClean="0"/>
            <a:t>A block</a:t>
          </a:r>
          <a:endParaRPr lang="en-US" b="0" i="0" dirty="0"/>
        </a:p>
      </dgm:t>
    </dgm:pt>
    <dgm:pt modelId="{2660BD42-A4E1-4BE7-94C0-3C32EE2784D3}" type="parTrans" cxnId="{FE204573-4F03-4856-A52F-5040CD236650}">
      <dgm:prSet/>
      <dgm:spPr/>
    </dgm:pt>
    <dgm:pt modelId="{6CA6DF4D-FEB6-4455-AFCA-8F15E95E55D2}" type="sibTrans" cxnId="{FE204573-4F03-4856-A52F-5040CD236650}">
      <dgm:prSet/>
      <dgm:spPr/>
    </dgm:pt>
    <dgm:pt modelId="{CFAF263E-BBB1-412C-951E-21791B1B6519}">
      <dgm:prSet/>
      <dgm:spPr/>
      <dgm:t>
        <a:bodyPr/>
        <a:lstStyle/>
        <a:p>
          <a:r>
            <a:rPr lang="en-US" b="0" i="0" dirty="0" smtClean="0"/>
            <a:t>is a set of logically connected statements that are surrounded by opening and closing braces. </a:t>
          </a:r>
          <a:endParaRPr lang="en-US" b="0" i="0" dirty="0"/>
        </a:p>
      </dgm:t>
    </dgm:pt>
    <dgm:pt modelId="{098B169C-895C-46AD-84AA-EA7EEE5E9AC0}" type="parTrans" cxnId="{DCD41D85-EA83-4137-976F-4C1597729320}">
      <dgm:prSet/>
      <dgm:spPr/>
    </dgm:pt>
    <dgm:pt modelId="{4B826343-7DC8-489E-8A43-4395A3B4007C}" type="sibTrans" cxnId="{DCD41D85-EA83-4137-976F-4C1597729320}">
      <dgm:prSet/>
      <dgm:spPr/>
    </dgm:pt>
    <dgm:pt modelId="{99E4A075-A89B-4367-B7FC-E34382D727CC}">
      <dgm:prSet/>
      <dgm:spPr/>
      <dgm:t>
        <a:bodyPr/>
        <a:lstStyle/>
        <a:p>
          <a:r>
            <a:rPr lang="en-US" dirty="0" smtClean="0"/>
            <a:t>y = y+1; </a:t>
          </a:r>
          <a:endParaRPr lang="en-US" b="0" i="0" dirty="0"/>
        </a:p>
      </dgm:t>
    </dgm:pt>
    <dgm:pt modelId="{F64D6311-3693-4968-BB47-D158BAD033E0}" type="parTrans" cxnId="{201A1959-B7FE-44D8-9B24-BD68002565F2}">
      <dgm:prSet/>
      <dgm:spPr/>
    </dgm:pt>
    <dgm:pt modelId="{BA063633-9D7A-4CB8-874F-7138E1BC3296}" type="sibTrans" cxnId="{201A1959-B7FE-44D8-9B24-BD68002565F2}">
      <dgm:prSet/>
      <dgm:spPr/>
    </dgm:pt>
    <dgm:pt modelId="{196549B5-40CB-497F-9903-C84B8A63E71A}">
      <dgm:prSet/>
      <dgm:spPr/>
      <dgm:t>
        <a:bodyPr/>
        <a:lstStyle/>
        <a:p>
          <a:r>
            <a:rPr lang="en-US" dirty="0" smtClean="0"/>
            <a:t>add(x, y);</a:t>
          </a:r>
          <a:endParaRPr lang="en-US" b="0" i="0" dirty="0"/>
        </a:p>
      </dgm:t>
    </dgm:pt>
    <dgm:pt modelId="{D1676A55-1209-4992-AE5E-184CC385BFFC}" type="parTrans" cxnId="{62C063B1-95A2-4489-B7D7-5625516FAA7A}">
      <dgm:prSet/>
      <dgm:spPr/>
    </dgm:pt>
    <dgm:pt modelId="{A25C7E40-E7EB-415B-A594-3400E9A2BB77}" type="sibTrans" cxnId="{62C063B1-95A2-4489-B7D7-5625516FAA7A}">
      <dgm:prSet/>
      <dgm:spPr/>
    </dgm:pt>
    <dgm:pt modelId="{513C3ED5-F7BA-44F9-83F4-1053888957BD}">
      <dgm:prSet/>
      <dgm:spPr/>
      <dgm:t>
        <a:bodyPr/>
        <a:lstStyle/>
        <a:p>
          <a:r>
            <a:rPr lang="en-US" dirty="0" smtClean="0"/>
            <a:t>x = y; </a:t>
          </a:r>
          <a:endParaRPr lang="en-US" b="0" i="0" dirty="0"/>
        </a:p>
      </dgm:t>
    </dgm:pt>
    <dgm:pt modelId="{5548FDEC-CB76-460A-828A-B695AD8699C2}" type="parTrans" cxnId="{1CE00143-6C6A-4D6E-9979-BC8B6EBD726B}">
      <dgm:prSet/>
      <dgm:spPr/>
    </dgm:pt>
    <dgm:pt modelId="{C6E65C05-5644-41D2-AF15-ED71CF0611DC}" type="sibTrans" cxnId="{1CE00143-6C6A-4D6E-9979-BC8B6EBD726B}">
      <dgm:prSet/>
      <dgm:spPr/>
    </dgm:pt>
    <dgm:pt modelId="{09390856-F328-4D02-B225-7DAF5A302D7A}">
      <dgm:prSet/>
      <dgm:spPr/>
      <dgm:t>
        <a:bodyPr/>
        <a:lstStyle/>
        <a:p>
          <a:r>
            <a:rPr lang="en-US" b="0" i="0" dirty="0" smtClean="0"/>
            <a:t>For example:                                                                                                                                                       		</a:t>
          </a:r>
          <a:r>
            <a:rPr lang="en-US" dirty="0" smtClean="0"/>
            <a:t>{                                                                                                                                                                                      		</a:t>
          </a:r>
          <a:r>
            <a:rPr lang="en-US" dirty="0" err="1" smtClean="0"/>
            <a:t>cout</a:t>
          </a:r>
          <a:r>
            <a:rPr lang="en-US" dirty="0" smtClean="0"/>
            <a:t> &lt;&lt; "Hello World"; // prints Hello World                                                                  				return 0; 												}</a:t>
          </a:r>
          <a:endParaRPr lang="en-US" b="0" i="0" dirty="0"/>
        </a:p>
      </dgm:t>
    </dgm:pt>
    <dgm:pt modelId="{2C14CC27-70B4-4AA7-AC9B-0022EDD10517}" type="parTrans" cxnId="{781AD451-8DB7-4219-A13C-8F7778D5229F}">
      <dgm:prSet/>
      <dgm:spPr/>
    </dgm:pt>
    <dgm:pt modelId="{ACEB02C2-F2EC-4ABA-A13B-E0F397662E85}" type="sibTrans" cxnId="{781AD451-8DB7-4219-A13C-8F7778D5229F}">
      <dgm:prSet/>
      <dgm:spPr/>
    </dgm:pt>
    <dgm:pt modelId="{9E1B5953-1DE1-4D34-A9AE-4A436E5889DC}">
      <dgm:prSet/>
      <dgm:spPr/>
      <dgm:t>
        <a:bodyPr/>
        <a:lstStyle/>
        <a:p>
          <a:r>
            <a:rPr lang="en-US" b="0" i="0" dirty="0" smtClean="0"/>
            <a:t>C++ does not recognize the end of the line as a terminator. For this reason, it does not matter where on a line you put a statement. </a:t>
          </a:r>
          <a:endParaRPr lang="en-US" b="0" i="0" dirty="0"/>
        </a:p>
      </dgm:t>
    </dgm:pt>
    <dgm:pt modelId="{77C9F418-A3C0-4E98-AB68-CB12F730CB74}" type="parTrans" cxnId="{ACC5E930-DBFD-44BC-B6F6-C5626351CF42}">
      <dgm:prSet/>
      <dgm:spPr/>
    </dgm:pt>
    <dgm:pt modelId="{F145E151-D669-4D4B-ADC4-18080414AC29}" type="sibTrans" cxnId="{ACC5E930-DBFD-44BC-B6F6-C5626351CF42}">
      <dgm:prSet/>
      <dgm:spPr/>
    </dgm:pt>
    <dgm:pt modelId="{B004CA24-74E0-4D48-9A65-A07EB22D1A92}">
      <dgm:prSet/>
      <dgm:spPr/>
      <dgm:t>
        <a:bodyPr/>
        <a:lstStyle/>
        <a:p>
          <a:r>
            <a:rPr lang="en-US" b="0" i="0" smtClean="0"/>
            <a:t>For </a:t>
          </a:r>
          <a:r>
            <a:rPr lang="en-US" b="0" i="0" dirty="0" smtClean="0"/>
            <a:t>example:</a:t>
          </a:r>
          <a:endParaRPr lang="en-US" b="0" i="0" dirty="0"/>
        </a:p>
      </dgm:t>
    </dgm:pt>
    <dgm:pt modelId="{88AEBEF1-7887-41E3-B9CF-55A20B11BCE0}" type="parTrans" cxnId="{2342EF76-FCC6-40B2-A0DD-56B70CFC762F}">
      <dgm:prSet/>
      <dgm:spPr/>
    </dgm:pt>
    <dgm:pt modelId="{F26ED466-ADC1-4A2C-BE26-1E6319FA0BB7}" type="sibTrans" cxnId="{2342EF76-FCC6-40B2-A0DD-56B70CFC762F}">
      <dgm:prSet/>
      <dgm:spPr/>
    </dgm:pt>
    <dgm:pt modelId="{C40088CC-3850-4D7E-8E2A-47909B3F8A07}">
      <dgm:prSet/>
      <dgm:spPr/>
      <dgm:t>
        <a:bodyPr/>
        <a:lstStyle/>
        <a:p>
          <a:r>
            <a:rPr lang="en-US" dirty="0" smtClean="0"/>
            <a:t>y = y+1; </a:t>
          </a:r>
          <a:endParaRPr lang="en-US" b="0" i="0" dirty="0"/>
        </a:p>
      </dgm:t>
    </dgm:pt>
    <dgm:pt modelId="{D7FAD902-BB65-4EA8-9C04-AD9EF79DBE12}" type="parTrans" cxnId="{900DC291-380C-4734-B5FB-F86CF33E4E22}">
      <dgm:prSet/>
      <dgm:spPr/>
      <dgm:t>
        <a:bodyPr/>
        <a:lstStyle/>
        <a:p>
          <a:endParaRPr lang="en-US"/>
        </a:p>
      </dgm:t>
    </dgm:pt>
    <dgm:pt modelId="{294F576D-5099-4A7F-8FDF-81CAA6CACCAE}" type="sibTrans" cxnId="{900DC291-380C-4734-B5FB-F86CF33E4E22}">
      <dgm:prSet/>
      <dgm:spPr/>
      <dgm:t>
        <a:bodyPr/>
        <a:lstStyle/>
        <a:p>
          <a:endParaRPr lang="en-US"/>
        </a:p>
      </dgm:t>
    </dgm:pt>
    <dgm:pt modelId="{9F87A1C7-4250-4435-8337-62FE2E66A75F}">
      <dgm:prSet/>
      <dgm:spPr/>
      <dgm:t>
        <a:bodyPr/>
        <a:lstStyle/>
        <a:p>
          <a:r>
            <a:rPr lang="en-US" dirty="0" smtClean="0"/>
            <a:t>add(x, y);</a:t>
          </a:r>
          <a:endParaRPr lang="en-US" b="0" i="0" dirty="0"/>
        </a:p>
      </dgm:t>
    </dgm:pt>
    <dgm:pt modelId="{67F0C7D6-E41A-4231-B19E-C56443DC8CDE}" type="parTrans" cxnId="{256EAC35-E404-42D0-B28D-B1076E69C54A}">
      <dgm:prSet/>
      <dgm:spPr/>
      <dgm:t>
        <a:bodyPr/>
        <a:lstStyle/>
        <a:p>
          <a:endParaRPr lang="en-US"/>
        </a:p>
      </dgm:t>
    </dgm:pt>
    <dgm:pt modelId="{BE5E5C2F-30AE-4DDB-8BFF-3809BFF81515}" type="sibTrans" cxnId="{256EAC35-E404-42D0-B28D-B1076E69C54A}">
      <dgm:prSet/>
      <dgm:spPr/>
      <dgm:t>
        <a:bodyPr/>
        <a:lstStyle/>
        <a:p>
          <a:endParaRPr lang="en-US"/>
        </a:p>
      </dgm:t>
    </dgm:pt>
    <dgm:pt modelId="{164C9492-CB71-4E3C-B3A9-7F30E8D377D6}">
      <dgm:prSet/>
      <dgm:spPr/>
      <dgm:t>
        <a:bodyPr/>
        <a:lstStyle/>
        <a:p>
          <a:r>
            <a:rPr lang="en-US" b="0" i="0" smtClean="0"/>
            <a:t>is </a:t>
          </a:r>
          <a:r>
            <a:rPr lang="en-US" b="0" i="0" dirty="0" smtClean="0"/>
            <a:t>the same as</a:t>
          </a:r>
          <a:endParaRPr lang="en-US"/>
        </a:p>
      </dgm:t>
    </dgm:pt>
    <dgm:pt modelId="{8EE6E453-86A1-4123-94C7-A3A28A7E4F61}" type="parTrans" cxnId="{4A1CDE4A-F818-405A-8615-695DC44A1E54}">
      <dgm:prSet/>
      <dgm:spPr/>
    </dgm:pt>
    <dgm:pt modelId="{12E0E4A4-E692-4215-814D-630C705FC0E0}" type="sibTrans" cxnId="{4A1CDE4A-F818-405A-8615-695DC44A1E54}">
      <dgm:prSet/>
      <dgm:spPr/>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C990FA0C-64DB-4E39-A4D7-694562711A6C}" type="pres">
      <dgm:prSet presAssocID="{975A6EAC-3D2C-4BB2-8F75-3222BD980073}" presName="parentText" presStyleLbl="node1" presStyleIdx="0" presStyleCnt="4">
        <dgm:presLayoutVars>
          <dgm:chMax val="0"/>
          <dgm:bulletEnabled val="1"/>
        </dgm:presLayoutVars>
      </dgm:prSet>
      <dgm:spPr/>
      <dgm:t>
        <a:bodyPr/>
        <a:lstStyle/>
        <a:p>
          <a:endParaRPr lang="en-US"/>
        </a:p>
      </dgm:t>
    </dgm:pt>
    <dgm:pt modelId="{270318F3-95E0-4071-B89E-8FB409D41B30}" type="pres">
      <dgm:prSet presAssocID="{975A6EAC-3D2C-4BB2-8F75-3222BD980073}" presName="childText" presStyleLbl="revTx" presStyleIdx="0" presStyleCnt="4">
        <dgm:presLayoutVars>
          <dgm:bulletEnabled val="1"/>
        </dgm:presLayoutVars>
      </dgm:prSet>
      <dgm:spPr/>
      <dgm:t>
        <a:bodyPr/>
        <a:lstStyle/>
        <a:p>
          <a:endParaRPr lang="en-US"/>
        </a:p>
      </dgm:t>
    </dgm:pt>
    <dgm:pt modelId="{34083ED5-E09B-437A-BC2A-2C156C50E99C}" type="pres">
      <dgm:prSet presAssocID="{DDBFF6F2-F6D0-4885-8F53-CFD2CF2D611D}" presName="parentText" presStyleLbl="node1" presStyleIdx="1" presStyleCnt="4">
        <dgm:presLayoutVars>
          <dgm:chMax val="0"/>
          <dgm:bulletEnabled val="1"/>
        </dgm:presLayoutVars>
      </dgm:prSet>
      <dgm:spPr/>
      <dgm:t>
        <a:bodyPr/>
        <a:lstStyle/>
        <a:p>
          <a:endParaRPr lang="en-US"/>
        </a:p>
      </dgm:t>
    </dgm:pt>
    <dgm:pt modelId="{165FE818-23A5-41F0-9536-CB2FEAEC9481}" type="pres">
      <dgm:prSet presAssocID="{DDBFF6F2-F6D0-4885-8F53-CFD2CF2D611D}" presName="childText" presStyleLbl="revTx" presStyleIdx="1" presStyleCnt="4">
        <dgm:presLayoutVars>
          <dgm:bulletEnabled val="1"/>
        </dgm:presLayoutVars>
      </dgm:prSet>
      <dgm:spPr/>
      <dgm:t>
        <a:bodyPr/>
        <a:lstStyle/>
        <a:p>
          <a:endParaRPr lang="en-US"/>
        </a:p>
      </dgm:t>
    </dgm:pt>
    <dgm:pt modelId="{AC5312C0-EF36-4DB6-9BB4-C4EA5E4C5828}" type="pres">
      <dgm:prSet presAssocID="{9E1B5953-1DE1-4D34-A9AE-4A436E5889DC}" presName="parentText" presStyleLbl="node1" presStyleIdx="2" presStyleCnt="4">
        <dgm:presLayoutVars>
          <dgm:chMax val="0"/>
          <dgm:bulletEnabled val="1"/>
        </dgm:presLayoutVars>
      </dgm:prSet>
      <dgm:spPr/>
      <dgm:t>
        <a:bodyPr/>
        <a:lstStyle/>
        <a:p>
          <a:endParaRPr lang="en-US"/>
        </a:p>
      </dgm:t>
    </dgm:pt>
    <dgm:pt modelId="{E4B3AC38-B69C-4409-83A9-3A0024FDDD93}" type="pres">
      <dgm:prSet presAssocID="{9E1B5953-1DE1-4D34-A9AE-4A436E5889DC}" presName="childText" presStyleLbl="revTx" presStyleIdx="2" presStyleCnt="4">
        <dgm:presLayoutVars>
          <dgm:bulletEnabled val="1"/>
        </dgm:presLayoutVars>
      </dgm:prSet>
      <dgm:spPr/>
      <dgm:t>
        <a:bodyPr/>
        <a:lstStyle/>
        <a:p>
          <a:endParaRPr lang="en-US"/>
        </a:p>
      </dgm:t>
    </dgm:pt>
    <dgm:pt modelId="{12A41ECB-07CA-4946-9C10-33D0E9C002AB}" type="pres">
      <dgm:prSet presAssocID="{164C9492-CB71-4E3C-B3A9-7F30E8D377D6}" presName="parentText" presStyleLbl="node1" presStyleIdx="3" presStyleCnt="4">
        <dgm:presLayoutVars>
          <dgm:chMax val="0"/>
          <dgm:bulletEnabled val="1"/>
        </dgm:presLayoutVars>
      </dgm:prSet>
      <dgm:spPr/>
      <dgm:t>
        <a:bodyPr/>
        <a:lstStyle/>
        <a:p>
          <a:endParaRPr lang="en-US"/>
        </a:p>
      </dgm:t>
    </dgm:pt>
    <dgm:pt modelId="{40A15F81-3BFD-49A4-99F6-01FC7681ACDB}" type="pres">
      <dgm:prSet presAssocID="{164C9492-CB71-4E3C-B3A9-7F30E8D377D6}" presName="childText" presStyleLbl="revTx" presStyleIdx="3" presStyleCnt="4">
        <dgm:presLayoutVars>
          <dgm:bulletEnabled val="1"/>
        </dgm:presLayoutVars>
      </dgm:prSet>
      <dgm:spPr/>
      <dgm:t>
        <a:bodyPr/>
        <a:lstStyle/>
        <a:p>
          <a:endParaRPr lang="en-US"/>
        </a:p>
      </dgm:t>
    </dgm:pt>
  </dgm:ptLst>
  <dgm:cxnLst>
    <dgm:cxn modelId="{D9D1F0DC-45AF-4F46-AE40-169F1AF6BBA0}" type="presOf" srcId="{E4F3C394-FAB1-429F-9BBF-9357EFA721FB}" destId="{E4B3AC38-B69C-4409-83A9-3A0024FDDD93}" srcOrd="0" destOrd="1" presId="urn:microsoft.com/office/officeart/2005/8/layout/vList2"/>
    <dgm:cxn modelId="{533FCF63-5BD6-458C-9B02-145121C65CFF}" type="presOf" srcId="{99E4A075-A89B-4367-B7FC-E34382D727CC}" destId="{270318F3-95E0-4071-B89E-8FB409D41B30}" srcOrd="0" destOrd="3" presId="urn:microsoft.com/office/officeart/2005/8/layout/vList2"/>
    <dgm:cxn modelId="{5AF3D45B-ED64-48C4-990C-2ABC18D3CE77}" srcId="{90119837-5B71-4D44-BB01-DB0B084933C8}" destId="{975A6EAC-3D2C-4BB2-8F75-3222BD980073}" srcOrd="0" destOrd="0" parTransId="{601B32A0-C14E-4A4B-B812-5C04DA749ECA}" sibTransId="{250886EF-3710-4492-A2E6-E2ACE3DB97C1}"/>
    <dgm:cxn modelId="{781AD451-8DB7-4219-A13C-8F7778D5229F}" srcId="{DDBFF6F2-F6D0-4885-8F53-CFD2CF2D611D}" destId="{09390856-F328-4D02-B225-7DAF5A302D7A}" srcOrd="1" destOrd="0" parTransId="{2C14CC27-70B4-4AA7-AC9B-0022EDD10517}" sibTransId="{ACEB02C2-F2EC-4ABA-A13B-E0F397662E85}"/>
    <dgm:cxn modelId="{62C063B1-95A2-4489-B7D7-5625516FAA7A}" srcId="{975A6EAC-3D2C-4BB2-8F75-3222BD980073}" destId="{196549B5-40CB-497F-9903-C84B8A63E71A}" srcOrd="4" destOrd="0" parTransId="{D1676A55-1209-4992-AE5E-184CC385BFFC}" sibTransId="{A25C7E40-E7EB-415B-A594-3400E9A2BB77}"/>
    <dgm:cxn modelId="{1CE00143-6C6A-4D6E-9979-BC8B6EBD726B}" srcId="{975A6EAC-3D2C-4BB2-8F75-3222BD980073}" destId="{513C3ED5-F7BA-44F9-83F4-1053888957BD}" srcOrd="2" destOrd="0" parTransId="{5548FDEC-CB76-460A-828A-B695AD8699C2}" sibTransId="{C6E65C05-5644-41D2-AF15-ED71CF0611DC}"/>
    <dgm:cxn modelId="{ADBD6569-6817-4F35-B04E-7BEB44A5F24B}" type="presOf" srcId="{CFAF263E-BBB1-412C-951E-21791B1B6519}" destId="{165FE818-23A5-41F0-9536-CB2FEAEC9481}" srcOrd="0" destOrd="0" presId="urn:microsoft.com/office/officeart/2005/8/layout/vList2"/>
    <dgm:cxn modelId="{57BB386D-8A3F-408B-9E76-5844E8618E75}" type="presOf" srcId="{449FAC5B-CA62-45DE-A6DB-3050E4125B7C}" destId="{270318F3-95E0-4071-B89E-8FB409D41B30}" srcOrd="0" destOrd="1" presId="urn:microsoft.com/office/officeart/2005/8/layout/vList2"/>
    <dgm:cxn modelId="{BF0CF806-BB06-4AC0-A41C-FB3C22BE2AE0}" type="presOf" srcId="{196549B5-40CB-497F-9903-C84B8A63E71A}" destId="{270318F3-95E0-4071-B89E-8FB409D41B30}" srcOrd="0" destOrd="4" presId="urn:microsoft.com/office/officeart/2005/8/layout/vList2"/>
    <dgm:cxn modelId="{FE204573-4F03-4856-A52F-5040CD236650}" srcId="{90119837-5B71-4D44-BB01-DB0B084933C8}" destId="{DDBFF6F2-F6D0-4885-8F53-CFD2CF2D611D}" srcOrd="1" destOrd="0" parTransId="{2660BD42-A4E1-4BE7-94C0-3C32EE2784D3}" sibTransId="{6CA6DF4D-FEB6-4455-AFCA-8F15E95E55D2}"/>
    <dgm:cxn modelId="{4A1CDE4A-F818-405A-8615-695DC44A1E54}" srcId="{90119837-5B71-4D44-BB01-DB0B084933C8}" destId="{164C9492-CB71-4E3C-B3A9-7F30E8D377D6}" srcOrd="3" destOrd="0" parTransId="{8EE6E453-86A1-4123-94C7-A3A28A7E4F61}" sibTransId="{12E0E4A4-E692-4215-814D-630C705FC0E0}"/>
    <dgm:cxn modelId="{2342EF76-FCC6-40B2-A0DD-56B70CFC762F}" srcId="{9E1B5953-1DE1-4D34-A9AE-4A436E5889DC}" destId="{B004CA24-74E0-4D48-9A65-A07EB22D1A92}" srcOrd="0" destOrd="0" parTransId="{88AEBEF1-7887-41E3-B9CF-55A20B11BCE0}" sibTransId="{F26ED466-ADC1-4A2C-BE26-1E6319FA0BB7}"/>
    <dgm:cxn modelId="{B18580FC-893F-4FA4-BEED-56B3D0CBF0B3}" type="presOf" srcId="{09390856-F328-4D02-B225-7DAF5A302D7A}" destId="{165FE818-23A5-41F0-9536-CB2FEAEC9481}" srcOrd="0" destOrd="1" presId="urn:microsoft.com/office/officeart/2005/8/layout/vList2"/>
    <dgm:cxn modelId="{201A1959-B7FE-44D8-9B24-BD68002565F2}" srcId="{975A6EAC-3D2C-4BB2-8F75-3222BD980073}" destId="{99E4A075-A89B-4367-B7FC-E34382D727CC}" srcOrd="3" destOrd="0" parTransId="{F64D6311-3693-4968-BB47-D158BAD033E0}" sibTransId="{BA063633-9D7A-4CB8-874F-7138E1BC3296}"/>
    <dgm:cxn modelId="{06A94B0E-3C16-4AAD-88D1-FFA4A2C9D45B}" srcId="{975A6EAC-3D2C-4BB2-8F75-3222BD980073}" destId="{449FAC5B-CA62-45DE-A6DB-3050E4125B7C}" srcOrd="1" destOrd="0" parTransId="{1431AF39-299F-4AC6-B576-F83179209550}" sibTransId="{E5226A8C-AFDA-4978-AC78-DE7F0AA39561}"/>
    <dgm:cxn modelId="{CD9A7CAF-5C29-46D7-9BDC-27185CE4A136}" type="presOf" srcId="{D4BB8637-1EA9-4BCA-816C-3F3DCB92B9E0}" destId="{40A15F81-3BFD-49A4-99F6-01FC7681ACDB}" srcOrd="0" destOrd="0" presId="urn:microsoft.com/office/officeart/2005/8/layout/vList2"/>
    <dgm:cxn modelId="{A20537A1-E902-43F2-AFAF-DF6CC4DC82F4}" type="presOf" srcId="{164C9492-CB71-4E3C-B3A9-7F30E8D377D6}" destId="{12A41ECB-07CA-4946-9C10-33D0E9C002AB}" srcOrd="0" destOrd="0" presId="urn:microsoft.com/office/officeart/2005/8/layout/vList2"/>
    <dgm:cxn modelId="{3C6C5921-6DB0-474F-8316-F37E6C4D22C4}" type="presOf" srcId="{0CDEB43D-2BDC-4E69-BE28-32CF8E56EB4F}" destId="{270318F3-95E0-4071-B89E-8FB409D41B30}" srcOrd="0" destOrd="0" presId="urn:microsoft.com/office/officeart/2005/8/layout/vList2"/>
    <dgm:cxn modelId="{DCD41D85-EA83-4137-976F-4C1597729320}" srcId="{DDBFF6F2-F6D0-4885-8F53-CFD2CF2D611D}" destId="{CFAF263E-BBB1-412C-951E-21791B1B6519}" srcOrd="0" destOrd="0" parTransId="{098B169C-895C-46AD-84AA-EA7EEE5E9AC0}" sibTransId="{4B826343-7DC8-489E-8A43-4395A3B4007C}"/>
    <dgm:cxn modelId="{3380ED5C-39D6-41CE-BE40-BA955E394629}" type="presOf" srcId="{9E1B5953-1DE1-4D34-A9AE-4A436E5889DC}" destId="{AC5312C0-EF36-4DB6-9BB4-C4EA5E4C5828}" srcOrd="0" destOrd="0" presId="urn:microsoft.com/office/officeart/2005/8/layout/vList2"/>
    <dgm:cxn modelId="{5F0002BA-5E67-49A8-B483-8C085C3C8280}" srcId="{9E1B5953-1DE1-4D34-A9AE-4A436E5889DC}" destId="{E4F3C394-FAB1-429F-9BBF-9357EFA721FB}" srcOrd="1" destOrd="0" parTransId="{2A0E66D0-E584-4BB2-983C-503DC4E89DE4}" sibTransId="{D1DC649F-973F-42CC-AF4C-DD26A244F04A}"/>
    <dgm:cxn modelId="{A5343AB1-6364-4142-81D2-E952AD9FD5C0}" type="presOf" srcId="{9F87A1C7-4250-4435-8337-62FE2E66A75F}" destId="{E4B3AC38-B69C-4409-83A9-3A0024FDDD93}" srcOrd="0" destOrd="3" presId="urn:microsoft.com/office/officeart/2005/8/layout/vList2"/>
    <dgm:cxn modelId="{256EAC35-E404-42D0-B28D-B1076E69C54A}" srcId="{9E1B5953-1DE1-4D34-A9AE-4A436E5889DC}" destId="{9F87A1C7-4250-4435-8337-62FE2E66A75F}" srcOrd="3" destOrd="0" parTransId="{67F0C7D6-E41A-4231-B19E-C56443DC8CDE}" sibTransId="{BE5E5C2F-30AE-4DDB-8BFF-3809BFF81515}"/>
    <dgm:cxn modelId="{8AA66FD7-3576-4173-8B5D-15E6851559A1}" srcId="{975A6EAC-3D2C-4BB2-8F75-3222BD980073}" destId="{0CDEB43D-2BDC-4E69-BE28-32CF8E56EB4F}" srcOrd="0" destOrd="0" parTransId="{C18FE0A1-6AB1-47A5-B013-825C79A1AF8D}" sibTransId="{A251ABD4-F51D-4CD9-BC8D-CB050FE02903}"/>
    <dgm:cxn modelId="{ACC5E930-DBFD-44BC-B6F6-C5626351CF42}" srcId="{90119837-5B71-4D44-BB01-DB0B084933C8}" destId="{9E1B5953-1DE1-4D34-A9AE-4A436E5889DC}" srcOrd="2" destOrd="0" parTransId="{77C9F418-A3C0-4E98-AB68-CB12F730CB74}" sibTransId="{F145E151-D669-4D4B-ADC4-18080414AC29}"/>
    <dgm:cxn modelId="{477989D6-FE3D-40B1-A727-5CF995FA8EF9}" type="presOf" srcId="{513C3ED5-F7BA-44F9-83F4-1053888957BD}" destId="{270318F3-95E0-4071-B89E-8FB409D41B30}" srcOrd="0" destOrd="2" presId="urn:microsoft.com/office/officeart/2005/8/layout/vList2"/>
    <dgm:cxn modelId="{900DC291-380C-4734-B5FB-F86CF33E4E22}" srcId="{9E1B5953-1DE1-4D34-A9AE-4A436E5889DC}" destId="{C40088CC-3850-4D7E-8E2A-47909B3F8A07}" srcOrd="2" destOrd="0" parTransId="{D7FAD902-BB65-4EA8-9C04-AD9EF79DBE12}" sibTransId="{294F576D-5099-4A7F-8FDF-81CAA6CACCAE}"/>
    <dgm:cxn modelId="{53E027B4-94F6-4019-B80A-7A09EF2C3411}" type="presOf" srcId="{C40088CC-3850-4D7E-8E2A-47909B3F8A07}" destId="{E4B3AC38-B69C-4409-83A9-3A0024FDDD93}" srcOrd="0" destOrd="2" presId="urn:microsoft.com/office/officeart/2005/8/layout/vList2"/>
    <dgm:cxn modelId="{08299818-DF72-4D3E-9399-398F1649CB6A}" type="presOf" srcId="{975A6EAC-3D2C-4BB2-8F75-3222BD980073}" destId="{C990FA0C-64DB-4E39-A4D7-694562711A6C}" srcOrd="0" destOrd="0" presId="urn:microsoft.com/office/officeart/2005/8/layout/vList2"/>
    <dgm:cxn modelId="{79BD1DB1-AD8D-43CC-9567-177D57412ABC}" type="presOf" srcId="{B004CA24-74E0-4D48-9A65-A07EB22D1A92}" destId="{E4B3AC38-B69C-4409-83A9-3A0024FDDD93}" srcOrd="0" destOrd="0" presId="urn:microsoft.com/office/officeart/2005/8/layout/vList2"/>
    <dgm:cxn modelId="{22AD43B6-1322-402F-BB50-B02D15B715EF}" type="presOf" srcId="{90119837-5B71-4D44-BB01-DB0B084933C8}" destId="{ED5DCCC5-BCA8-4491-AA37-BAF153ECA184}" srcOrd="0" destOrd="0" presId="urn:microsoft.com/office/officeart/2005/8/layout/vList2"/>
    <dgm:cxn modelId="{59B90CCF-C3BD-4ED1-A2CB-0F2F34F3B6F0}" type="presOf" srcId="{DDBFF6F2-F6D0-4885-8F53-CFD2CF2D611D}" destId="{34083ED5-E09B-437A-BC2A-2C156C50E99C}" srcOrd="0" destOrd="0" presId="urn:microsoft.com/office/officeart/2005/8/layout/vList2"/>
    <dgm:cxn modelId="{EE4D33EB-0E06-4BAE-AE48-6EB5540CE3F2}" srcId="{164C9492-CB71-4E3C-B3A9-7F30E8D377D6}" destId="{D4BB8637-1EA9-4BCA-816C-3F3DCB92B9E0}" srcOrd="0" destOrd="0" parTransId="{AACA389C-263A-4481-BFB1-C8C3328F4DCA}" sibTransId="{3905F049-C7A2-4B71-B16E-BD039175F750}"/>
    <dgm:cxn modelId="{207D3E79-74CA-40AF-820F-13F90392A27C}" type="presParOf" srcId="{ED5DCCC5-BCA8-4491-AA37-BAF153ECA184}" destId="{C990FA0C-64DB-4E39-A4D7-694562711A6C}" srcOrd="0" destOrd="0" presId="urn:microsoft.com/office/officeart/2005/8/layout/vList2"/>
    <dgm:cxn modelId="{B48EE7FD-8880-4909-9E18-191DCE6B5435}" type="presParOf" srcId="{ED5DCCC5-BCA8-4491-AA37-BAF153ECA184}" destId="{270318F3-95E0-4071-B89E-8FB409D41B30}" srcOrd="1" destOrd="0" presId="urn:microsoft.com/office/officeart/2005/8/layout/vList2"/>
    <dgm:cxn modelId="{1B2A2207-9CF3-467F-BB23-8D3B08EDE104}" type="presParOf" srcId="{ED5DCCC5-BCA8-4491-AA37-BAF153ECA184}" destId="{34083ED5-E09B-437A-BC2A-2C156C50E99C}" srcOrd="2" destOrd="0" presId="urn:microsoft.com/office/officeart/2005/8/layout/vList2"/>
    <dgm:cxn modelId="{6445EE92-871C-4D21-A904-A10A9EF298CF}" type="presParOf" srcId="{ED5DCCC5-BCA8-4491-AA37-BAF153ECA184}" destId="{165FE818-23A5-41F0-9536-CB2FEAEC9481}" srcOrd="3" destOrd="0" presId="urn:microsoft.com/office/officeart/2005/8/layout/vList2"/>
    <dgm:cxn modelId="{0BB68E21-2DDA-4E3A-977D-66D37C7B7082}" type="presParOf" srcId="{ED5DCCC5-BCA8-4491-AA37-BAF153ECA184}" destId="{AC5312C0-EF36-4DB6-9BB4-C4EA5E4C5828}" srcOrd="4" destOrd="0" presId="urn:microsoft.com/office/officeart/2005/8/layout/vList2"/>
    <dgm:cxn modelId="{77C77C78-A6A5-4363-938E-398BE4069A8E}" type="presParOf" srcId="{ED5DCCC5-BCA8-4491-AA37-BAF153ECA184}" destId="{E4B3AC38-B69C-4409-83A9-3A0024FDDD93}" srcOrd="5" destOrd="0" presId="urn:microsoft.com/office/officeart/2005/8/layout/vList2"/>
    <dgm:cxn modelId="{78EBC5B5-C8A4-4322-83C4-4F360C50D69B}" type="presParOf" srcId="{ED5DCCC5-BCA8-4491-AA37-BAF153ECA184}" destId="{12A41ECB-07CA-4946-9C10-33D0E9C002AB}" srcOrd="6" destOrd="0" presId="urn:microsoft.com/office/officeart/2005/8/layout/vList2"/>
    <dgm:cxn modelId="{3911EC7F-E1A9-47CC-8063-54666E2E782B}" type="presParOf" srcId="{ED5DCCC5-BCA8-4491-AA37-BAF153ECA184}" destId="{40A15F81-3BFD-49A4-99F6-01FC7681ACD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48CABF-6D36-46EA-BD86-DD0D3C1BFE3B}">
      <dgm:prSet/>
      <dgm:spPr/>
      <dgm:t>
        <a:bodyPr/>
        <a:lstStyle/>
        <a:p>
          <a:r>
            <a:rPr lang="en-US" b="0" i="0" dirty="0" smtClean="0"/>
            <a:t>A C++ identifier is a name used to identify a variable, function, class, module, or any other user-defined item. </a:t>
          </a:r>
          <a:endParaRPr lang="en-US" b="0" i="0" dirty="0"/>
        </a:p>
      </dgm:t>
    </dgm:pt>
    <dgm:pt modelId="{4937A3E3-C01D-4427-8A5C-8122367FC596}" type="parTrans" cxnId="{9ED8B7A1-AD5F-4A66-9370-9B2CDC997A33}">
      <dgm:prSet/>
      <dgm:spPr/>
      <dgm:t>
        <a:bodyPr/>
        <a:lstStyle/>
        <a:p>
          <a:endParaRPr lang="en-US"/>
        </a:p>
      </dgm:t>
    </dgm:pt>
    <dgm:pt modelId="{0D4DA78E-03B8-42AC-9A4E-4E0CD15A521D}" type="sibTrans" cxnId="{9ED8B7A1-AD5F-4A66-9370-9B2CDC997A33}">
      <dgm:prSet/>
      <dgm:spPr/>
      <dgm:t>
        <a:bodyPr/>
        <a:lstStyle/>
        <a:p>
          <a:endParaRPr lang="en-US"/>
        </a:p>
      </dgm:t>
    </dgm:pt>
    <dgm:pt modelId="{01454F8D-3EC5-42D8-BF97-E963A62C48F5}">
      <dgm:prSet/>
      <dgm:spPr/>
      <dgm:t>
        <a:bodyPr/>
        <a:lstStyle/>
        <a:p>
          <a:r>
            <a:rPr lang="en-US" b="0" i="0" dirty="0" smtClean="0"/>
            <a:t>C++ does not allow punctuation characters such as @, $, and % within identifiers. </a:t>
          </a:r>
          <a:endParaRPr lang="en-US" b="0" i="0" dirty="0"/>
        </a:p>
      </dgm:t>
    </dgm:pt>
    <dgm:pt modelId="{9872A4FE-C7C2-4269-A331-1F9C15AC7BE0}" type="parTrans" cxnId="{B12D4C1A-E44A-4ED3-A486-57D514FB6F41}">
      <dgm:prSet/>
      <dgm:spPr/>
      <dgm:t>
        <a:bodyPr/>
        <a:lstStyle/>
        <a:p>
          <a:endParaRPr lang="en-US"/>
        </a:p>
      </dgm:t>
    </dgm:pt>
    <dgm:pt modelId="{28929B9F-EFF1-4569-903C-816A2E129F28}" type="sibTrans" cxnId="{B12D4C1A-E44A-4ED3-A486-57D514FB6F41}">
      <dgm:prSet/>
      <dgm:spPr/>
      <dgm:t>
        <a:bodyPr/>
        <a:lstStyle/>
        <a:p>
          <a:endParaRPr lang="en-US"/>
        </a:p>
      </dgm:t>
    </dgm:pt>
    <dgm:pt modelId="{5B5A71B7-0CBB-464F-B4EB-CB787D79E693}">
      <dgm:prSet/>
      <dgm:spPr/>
      <dgm:t>
        <a:bodyPr/>
        <a:lstStyle/>
        <a:p>
          <a:r>
            <a:rPr lang="en-US" b="0" i="0" smtClean="0"/>
            <a:t>An identifier starts with a letter A to Z or a to z or an underscore (_) followed by zero or more letters, underscores, and digits (0 to 9).</a:t>
          </a:r>
          <a:endParaRPr lang="en-US" b="0" i="0"/>
        </a:p>
      </dgm:t>
    </dgm:pt>
    <dgm:pt modelId="{BE20E3D7-E8EF-44B3-9014-1417B9BAA4C3}" type="parTrans" cxnId="{FECB868E-9E3A-4FB9-9DF2-05C604BE72C4}">
      <dgm:prSet/>
      <dgm:spPr/>
      <dgm:t>
        <a:bodyPr/>
        <a:lstStyle/>
        <a:p>
          <a:endParaRPr lang="en-US"/>
        </a:p>
      </dgm:t>
    </dgm:pt>
    <dgm:pt modelId="{480CBCE1-EB43-447E-9BF1-BB64C0561DB6}" type="sibTrans" cxnId="{FECB868E-9E3A-4FB9-9DF2-05C604BE72C4}">
      <dgm:prSet/>
      <dgm:spPr/>
      <dgm:t>
        <a:bodyPr/>
        <a:lstStyle/>
        <a:p>
          <a:endParaRPr lang="en-US"/>
        </a:p>
      </dgm:t>
    </dgm:pt>
    <dgm:pt modelId="{9C259853-BBB6-4579-8346-117F3045D60C}">
      <dgm:prSet/>
      <dgm:spPr/>
      <dgm:t>
        <a:bodyPr/>
        <a:lstStyle/>
        <a:p>
          <a:r>
            <a:rPr lang="en-US" b="0" i="0" dirty="0" smtClean="0"/>
            <a:t>C++ is a case-sensitive programming language.</a:t>
          </a:r>
          <a:endParaRPr lang="en-US" b="0" i="0" dirty="0"/>
        </a:p>
      </dgm:t>
    </dgm:pt>
    <dgm:pt modelId="{B7B88167-8530-430E-8819-3598AC641AEA}" type="parTrans" cxnId="{666D8FB8-E393-4B2B-9249-3B056B603AB9}">
      <dgm:prSet/>
      <dgm:spPr/>
      <dgm:t>
        <a:bodyPr/>
        <a:lstStyle/>
        <a:p>
          <a:endParaRPr lang="en-US"/>
        </a:p>
      </dgm:t>
    </dgm:pt>
    <dgm:pt modelId="{88C8F167-5860-4D5B-8487-AB78B45C4134}" type="sibTrans" cxnId="{666D8FB8-E393-4B2B-9249-3B056B603AB9}">
      <dgm:prSet/>
      <dgm:spPr/>
      <dgm:t>
        <a:bodyPr/>
        <a:lstStyle/>
        <a:p>
          <a:endParaRPr lang="en-US"/>
        </a:p>
      </dgm:t>
    </dgm:pt>
    <dgm:pt modelId="{2BD811A3-24BF-4582-B940-3B12B01DA717}">
      <dgm:prSet/>
      <dgm:spPr/>
      <dgm:t>
        <a:bodyPr/>
        <a:lstStyle/>
        <a:p>
          <a:r>
            <a:rPr lang="en-US" b="0" i="0" dirty="0" smtClean="0"/>
            <a:t>Thus, </a:t>
          </a:r>
          <a:r>
            <a:rPr lang="en-US" b="1" i="0" dirty="0" smtClean="0"/>
            <a:t>Manpower </a:t>
          </a:r>
          <a:r>
            <a:rPr lang="en-US" b="0" i="0" dirty="0" smtClean="0"/>
            <a:t>and </a:t>
          </a:r>
          <a:r>
            <a:rPr lang="en-US" b="1" i="0" dirty="0" smtClean="0"/>
            <a:t>manpower</a:t>
          </a:r>
          <a:r>
            <a:rPr lang="en-US" b="0" i="0" dirty="0" smtClean="0"/>
            <a:t> are two different identifiers in C++.</a:t>
          </a:r>
          <a:endParaRPr lang="en-US" b="0" i="0" dirty="0"/>
        </a:p>
      </dgm:t>
    </dgm:pt>
    <dgm:pt modelId="{873427AE-6CBA-47F9-BFD5-030498CCFA41}" type="parTrans" cxnId="{6C35C122-AE0D-4200-B000-EE763C410854}">
      <dgm:prSet/>
      <dgm:spPr/>
      <dgm:t>
        <a:bodyPr/>
        <a:lstStyle/>
        <a:p>
          <a:endParaRPr lang="en-US"/>
        </a:p>
      </dgm:t>
    </dgm:pt>
    <dgm:pt modelId="{3BBF27C4-E969-4404-B148-A67EDD7AB5B9}" type="sibTrans" cxnId="{6C35C122-AE0D-4200-B000-EE763C410854}">
      <dgm:prSet/>
      <dgm:spPr/>
      <dgm:t>
        <a:bodyPr/>
        <a:lstStyle/>
        <a:p>
          <a:endParaRPr lang="en-US"/>
        </a:p>
      </dgm:t>
    </dgm:pt>
    <dgm:pt modelId="{CC1F8C72-D7A0-4F87-BA7E-18A4CF8C3F17}">
      <dgm:prSet/>
      <dgm:spPr/>
      <dgm:t>
        <a:bodyPr/>
        <a:lstStyle/>
        <a:p>
          <a:r>
            <a:rPr lang="en-US" altLang="en-US" smtClean="0"/>
            <a:t>Is used to reference a location in memory where a value can be stored</a:t>
          </a:r>
          <a:endParaRPr lang="en-US" b="0" i="0" dirty="0"/>
        </a:p>
      </dgm:t>
    </dgm:pt>
    <dgm:pt modelId="{318B7478-AA5D-4B14-ABC2-012D58DEE830}" type="parTrans" cxnId="{2DD6FFB3-24F9-4558-B0A8-C3CFA91D876B}">
      <dgm:prSet/>
      <dgm:spPr/>
      <dgm:t>
        <a:bodyPr/>
        <a:lstStyle/>
        <a:p>
          <a:endParaRPr lang="en-US"/>
        </a:p>
      </dgm:t>
    </dgm:pt>
    <dgm:pt modelId="{FEEC3396-60D3-4973-8D73-A642AE7878B1}" type="sibTrans" cxnId="{2DD6FFB3-24F9-4558-B0A8-C3CFA91D876B}">
      <dgm:prSet/>
      <dgm:spPr/>
      <dgm:t>
        <a:bodyPr/>
        <a:lstStyle/>
        <a:p>
          <a:endParaRPr lang="en-US"/>
        </a:p>
      </dgm:t>
    </dgm:pt>
    <dgm:pt modelId="{57DE0CCE-6D34-4A63-B546-F5B861CABCCA}">
      <dgm:prSet/>
      <dgm:spPr/>
      <dgm:t>
        <a:bodyPr/>
        <a:lstStyle/>
        <a:p>
          <a:r>
            <a:rPr lang="en-US" altLang="en-US" dirty="0" smtClean="0"/>
            <a:t>Must be defined before it can be used</a:t>
          </a:r>
        </a:p>
      </dgm:t>
    </dgm:pt>
    <dgm:pt modelId="{E7101218-AA25-4DC0-A88C-8FB2EDFE46D5}" type="parTrans" cxnId="{EA88F8DB-22BD-4637-90D9-395EE4689EA2}">
      <dgm:prSet/>
      <dgm:spPr/>
      <dgm:t>
        <a:bodyPr/>
        <a:lstStyle/>
        <a:p>
          <a:endParaRPr lang="en-US"/>
        </a:p>
      </dgm:t>
    </dgm:pt>
    <dgm:pt modelId="{73BCD81A-058F-4695-AC47-AD305A19B8A7}" type="sibTrans" cxnId="{EA88F8DB-22BD-4637-90D9-395EE4689EA2}">
      <dgm:prSet/>
      <dgm:spPr/>
      <dgm:t>
        <a:bodyPr/>
        <a:lstStyle/>
        <a:p>
          <a:endParaRPr lang="en-US"/>
        </a:p>
      </dgm:t>
    </dgm:pt>
    <dgm:pt modelId="{C483AAAF-F428-46EF-87A0-EF9DE859093A}">
      <dgm:prSet/>
      <dgm:spPr/>
      <dgm:t>
        <a:bodyPr/>
        <a:lstStyle/>
        <a:p>
          <a:r>
            <a:rPr lang="en-US" altLang="en-US" dirty="0" smtClean="0"/>
            <a:t>The value that is stored can be changed, </a:t>
          </a:r>
          <a:r>
            <a:rPr lang="en-US" altLang="en-US" i="1" dirty="0" smtClean="0"/>
            <a:t>i.e.</a:t>
          </a:r>
          <a:r>
            <a:rPr lang="en-US" altLang="en-US" dirty="0" smtClean="0"/>
            <a:t>, it can “vary”</a:t>
          </a:r>
          <a:endParaRPr lang="en-US" altLang="en-US" b="1" dirty="0" smtClean="0">
            <a:solidFill>
              <a:srgbClr val="006600"/>
            </a:solidFill>
            <a:latin typeface="Courier New" panose="02070309020205020404" pitchFamily="49" charset="0"/>
          </a:endParaRPr>
        </a:p>
      </dgm:t>
    </dgm:pt>
    <dgm:pt modelId="{4BE172EB-EF9D-4B15-BE90-871A3283A334}" type="parTrans" cxnId="{A3A87DEF-94D7-40F9-A2EB-5777434DC0ED}">
      <dgm:prSet/>
      <dgm:spPr/>
      <dgm:t>
        <a:bodyPr/>
        <a:lstStyle/>
        <a:p>
          <a:endParaRPr lang="en-US"/>
        </a:p>
      </dgm:t>
    </dgm:pt>
    <dgm:pt modelId="{885200FB-6DBA-429D-B58F-BAE5E75D20C3}" type="sibTrans" cxnId="{A3A87DEF-94D7-40F9-A2EB-5777434DC0ED}">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DF3A9732-BADE-4589-AEE8-25B2ECA61A26}" type="pres">
      <dgm:prSet presAssocID="{B548CABF-6D36-46EA-BD86-DD0D3C1BFE3B}" presName="parentText" presStyleLbl="node1" presStyleIdx="0" presStyleCnt="4">
        <dgm:presLayoutVars>
          <dgm:chMax val="0"/>
          <dgm:bulletEnabled val="1"/>
        </dgm:presLayoutVars>
      </dgm:prSet>
      <dgm:spPr/>
      <dgm:t>
        <a:bodyPr/>
        <a:lstStyle/>
        <a:p>
          <a:endParaRPr lang="en-US"/>
        </a:p>
      </dgm:t>
    </dgm:pt>
    <dgm:pt modelId="{FC8E20C3-562A-4B71-9AE3-6F23198A8E8E}" type="pres">
      <dgm:prSet presAssocID="{0D4DA78E-03B8-42AC-9A4E-4E0CD15A521D}" presName="spacer" presStyleCnt="0"/>
      <dgm:spPr/>
    </dgm:pt>
    <dgm:pt modelId="{3598BB2F-BD0D-4993-B821-C643B26260A5}" type="pres">
      <dgm:prSet presAssocID="{5B5A71B7-0CBB-464F-B4EB-CB787D79E693}" presName="parentText" presStyleLbl="node1" presStyleIdx="1" presStyleCnt="4">
        <dgm:presLayoutVars>
          <dgm:chMax val="0"/>
          <dgm:bulletEnabled val="1"/>
        </dgm:presLayoutVars>
      </dgm:prSet>
      <dgm:spPr/>
      <dgm:t>
        <a:bodyPr/>
        <a:lstStyle/>
        <a:p>
          <a:endParaRPr lang="en-US"/>
        </a:p>
      </dgm:t>
    </dgm:pt>
    <dgm:pt modelId="{0B75606C-5B78-41DD-B8CD-0EBF92094033}" type="pres">
      <dgm:prSet presAssocID="{480CBCE1-EB43-447E-9BF1-BB64C0561DB6}" presName="spacer" presStyleCnt="0"/>
      <dgm:spPr/>
    </dgm:pt>
    <dgm:pt modelId="{9F8C1CD8-B6FD-42A9-8B87-2F4A857880EA}" type="pres">
      <dgm:prSet presAssocID="{01454F8D-3EC5-42D8-BF97-E963A62C48F5}" presName="parentText" presStyleLbl="node1" presStyleIdx="2" presStyleCnt="4">
        <dgm:presLayoutVars>
          <dgm:chMax val="0"/>
          <dgm:bulletEnabled val="1"/>
        </dgm:presLayoutVars>
      </dgm:prSet>
      <dgm:spPr/>
      <dgm:t>
        <a:bodyPr/>
        <a:lstStyle/>
        <a:p>
          <a:endParaRPr lang="en-US"/>
        </a:p>
      </dgm:t>
    </dgm:pt>
    <dgm:pt modelId="{4BC23CEF-BC95-49DA-9FF2-B5210FFFD3CB}" type="pres">
      <dgm:prSet presAssocID="{28929B9F-EFF1-4569-903C-816A2E129F28}" presName="spacer" presStyleCnt="0"/>
      <dgm:spPr/>
    </dgm:pt>
    <dgm:pt modelId="{FF2A774F-E661-4569-8A3C-14401D6FCB65}" type="pres">
      <dgm:prSet presAssocID="{9C259853-BBB6-4579-8346-117F3045D60C}" presName="parentText" presStyleLbl="node1" presStyleIdx="3" presStyleCnt="4">
        <dgm:presLayoutVars>
          <dgm:chMax val="0"/>
          <dgm:bulletEnabled val="1"/>
        </dgm:presLayoutVars>
      </dgm:prSet>
      <dgm:spPr/>
      <dgm:t>
        <a:bodyPr/>
        <a:lstStyle/>
        <a:p>
          <a:endParaRPr lang="en-US"/>
        </a:p>
      </dgm:t>
    </dgm:pt>
    <dgm:pt modelId="{F6D5BEC9-604C-49D6-B8C0-760535AF5E38}" type="pres">
      <dgm:prSet presAssocID="{9C259853-BBB6-4579-8346-117F3045D60C}" presName="childText" presStyleLbl="revTx" presStyleIdx="0" presStyleCnt="1">
        <dgm:presLayoutVars>
          <dgm:bulletEnabled val="1"/>
        </dgm:presLayoutVars>
      </dgm:prSet>
      <dgm:spPr/>
      <dgm:t>
        <a:bodyPr/>
        <a:lstStyle/>
        <a:p>
          <a:endParaRPr lang="en-US"/>
        </a:p>
      </dgm:t>
    </dgm:pt>
  </dgm:ptLst>
  <dgm:cxnLst>
    <dgm:cxn modelId="{407109D0-D528-4DFE-9005-264080AECD89}" type="presOf" srcId="{57DE0CCE-6D34-4A63-B546-F5B861CABCCA}" destId="{F6D5BEC9-604C-49D6-B8C0-760535AF5E38}" srcOrd="0" destOrd="2" presId="urn:microsoft.com/office/officeart/2005/8/layout/vList2"/>
    <dgm:cxn modelId="{5861EA36-D9EA-4733-B3F5-00B70D466342}" type="presOf" srcId="{2BD811A3-24BF-4582-B940-3B12B01DA717}" destId="{F6D5BEC9-604C-49D6-B8C0-760535AF5E38}" srcOrd="0" destOrd="0" presId="urn:microsoft.com/office/officeart/2005/8/layout/vList2"/>
    <dgm:cxn modelId="{A3A87DEF-94D7-40F9-A2EB-5777434DC0ED}" srcId="{9C259853-BBB6-4579-8346-117F3045D60C}" destId="{C483AAAF-F428-46EF-87A0-EF9DE859093A}" srcOrd="3" destOrd="0" parTransId="{4BE172EB-EF9D-4B15-BE90-871A3283A334}" sibTransId="{885200FB-6DBA-429D-B58F-BAE5E75D20C3}"/>
    <dgm:cxn modelId="{CF9FAA4B-57CC-4A73-B05F-3837678105BF}" type="presOf" srcId="{9C259853-BBB6-4579-8346-117F3045D60C}" destId="{FF2A774F-E661-4569-8A3C-14401D6FCB65}" srcOrd="0" destOrd="0" presId="urn:microsoft.com/office/officeart/2005/8/layout/vList2"/>
    <dgm:cxn modelId="{B737E858-F7A2-40A0-BAAB-70484FC9031D}" type="presOf" srcId="{5B5A71B7-0CBB-464F-B4EB-CB787D79E693}" destId="{3598BB2F-BD0D-4993-B821-C643B26260A5}" srcOrd="0" destOrd="0" presId="urn:microsoft.com/office/officeart/2005/8/layout/vList2"/>
    <dgm:cxn modelId="{B12D4C1A-E44A-4ED3-A486-57D514FB6F41}" srcId="{90119837-5B71-4D44-BB01-DB0B084933C8}" destId="{01454F8D-3EC5-42D8-BF97-E963A62C48F5}" srcOrd="2" destOrd="0" parTransId="{9872A4FE-C7C2-4269-A331-1F9C15AC7BE0}" sibTransId="{28929B9F-EFF1-4569-903C-816A2E129F28}"/>
    <dgm:cxn modelId="{EE35D215-377B-49F5-B721-32CB5295FE0E}" type="presOf" srcId="{01454F8D-3EC5-42D8-BF97-E963A62C48F5}" destId="{9F8C1CD8-B6FD-42A9-8B87-2F4A857880EA}" srcOrd="0" destOrd="0" presId="urn:microsoft.com/office/officeart/2005/8/layout/vList2"/>
    <dgm:cxn modelId="{E401E0B3-07CD-409C-96E6-D6102A8114CF}" type="presOf" srcId="{C483AAAF-F428-46EF-87A0-EF9DE859093A}" destId="{F6D5BEC9-604C-49D6-B8C0-760535AF5E38}" srcOrd="0" destOrd="3" presId="urn:microsoft.com/office/officeart/2005/8/layout/vList2"/>
    <dgm:cxn modelId="{AEB1E326-75D2-4D7C-9EC5-9C9240B2B26A}" type="presOf" srcId="{B548CABF-6D36-46EA-BD86-DD0D3C1BFE3B}" destId="{DF3A9732-BADE-4589-AEE8-25B2ECA61A26}" srcOrd="0" destOrd="0" presId="urn:microsoft.com/office/officeart/2005/8/layout/vList2"/>
    <dgm:cxn modelId="{6C35C122-AE0D-4200-B000-EE763C410854}" srcId="{9C259853-BBB6-4579-8346-117F3045D60C}" destId="{2BD811A3-24BF-4582-B940-3B12B01DA717}" srcOrd="0" destOrd="0" parTransId="{873427AE-6CBA-47F9-BFD5-030498CCFA41}" sibTransId="{3BBF27C4-E969-4404-B148-A67EDD7AB5B9}"/>
    <dgm:cxn modelId="{EA88F8DB-22BD-4637-90D9-395EE4689EA2}" srcId="{9C259853-BBB6-4579-8346-117F3045D60C}" destId="{57DE0CCE-6D34-4A63-B546-F5B861CABCCA}" srcOrd="2" destOrd="0" parTransId="{E7101218-AA25-4DC0-A88C-8FB2EDFE46D5}" sibTransId="{73BCD81A-058F-4695-AC47-AD305A19B8A7}"/>
    <dgm:cxn modelId="{FECB868E-9E3A-4FB9-9DF2-05C604BE72C4}" srcId="{90119837-5B71-4D44-BB01-DB0B084933C8}" destId="{5B5A71B7-0CBB-464F-B4EB-CB787D79E693}" srcOrd="1" destOrd="0" parTransId="{BE20E3D7-E8EF-44B3-9014-1417B9BAA4C3}" sibTransId="{480CBCE1-EB43-447E-9BF1-BB64C0561DB6}"/>
    <dgm:cxn modelId="{9CC45392-F73F-4EFC-9DBB-45795629ACD7}" type="presOf" srcId="{CC1F8C72-D7A0-4F87-BA7E-18A4CF8C3F17}" destId="{F6D5BEC9-604C-49D6-B8C0-760535AF5E38}" srcOrd="0" destOrd="1" presId="urn:microsoft.com/office/officeart/2005/8/layout/vList2"/>
    <dgm:cxn modelId="{666D8FB8-E393-4B2B-9249-3B056B603AB9}" srcId="{90119837-5B71-4D44-BB01-DB0B084933C8}" destId="{9C259853-BBB6-4579-8346-117F3045D60C}" srcOrd="3" destOrd="0" parTransId="{B7B88167-8530-430E-8819-3598AC641AEA}" sibTransId="{88C8F167-5860-4D5B-8487-AB78B45C4134}"/>
    <dgm:cxn modelId="{E3A0DF98-ABBF-4F62-A388-DB6AAAA53CD8}" type="presOf" srcId="{90119837-5B71-4D44-BB01-DB0B084933C8}" destId="{ED5DCCC5-BCA8-4491-AA37-BAF153ECA184}" srcOrd="0" destOrd="0" presId="urn:microsoft.com/office/officeart/2005/8/layout/vList2"/>
    <dgm:cxn modelId="{2DD6FFB3-24F9-4558-B0A8-C3CFA91D876B}" srcId="{9C259853-BBB6-4579-8346-117F3045D60C}" destId="{CC1F8C72-D7A0-4F87-BA7E-18A4CF8C3F17}" srcOrd="1" destOrd="0" parTransId="{318B7478-AA5D-4B14-ABC2-012D58DEE830}" sibTransId="{FEEC3396-60D3-4973-8D73-A642AE7878B1}"/>
    <dgm:cxn modelId="{9ED8B7A1-AD5F-4A66-9370-9B2CDC997A33}" srcId="{90119837-5B71-4D44-BB01-DB0B084933C8}" destId="{B548CABF-6D36-46EA-BD86-DD0D3C1BFE3B}" srcOrd="0" destOrd="0" parTransId="{4937A3E3-C01D-4427-8A5C-8122367FC596}" sibTransId="{0D4DA78E-03B8-42AC-9A4E-4E0CD15A521D}"/>
    <dgm:cxn modelId="{98E7AA7F-6159-4994-B148-7BEAA073A5EB}" type="presParOf" srcId="{ED5DCCC5-BCA8-4491-AA37-BAF153ECA184}" destId="{DF3A9732-BADE-4589-AEE8-25B2ECA61A26}" srcOrd="0" destOrd="0" presId="urn:microsoft.com/office/officeart/2005/8/layout/vList2"/>
    <dgm:cxn modelId="{922ADDB2-15FC-465E-A848-989DD73BC328}" type="presParOf" srcId="{ED5DCCC5-BCA8-4491-AA37-BAF153ECA184}" destId="{FC8E20C3-562A-4B71-9AE3-6F23198A8E8E}" srcOrd="1" destOrd="0" presId="urn:microsoft.com/office/officeart/2005/8/layout/vList2"/>
    <dgm:cxn modelId="{3A339744-AB63-477C-BBDD-9E80F2845458}" type="presParOf" srcId="{ED5DCCC5-BCA8-4491-AA37-BAF153ECA184}" destId="{3598BB2F-BD0D-4993-B821-C643B26260A5}" srcOrd="2" destOrd="0" presId="urn:microsoft.com/office/officeart/2005/8/layout/vList2"/>
    <dgm:cxn modelId="{A8013EE2-B3B8-49EA-A210-B7FC6A0F5FA2}" type="presParOf" srcId="{ED5DCCC5-BCA8-4491-AA37-BAF153ECA184}" destId="{0B75606C-5B78-41DD-B8CD-0EBF92094033}" srcOrd="3" destOrd="0" presId="urn:microsoft.com/office/officeart/2005/8/layout/vList2"/>
    <dgm:cxn modelId="{00E88E3A-2BE3-4AD4-8167-03B9B93C2694}" type="presParOf" srcId="{ED5DCCC5-BCA8-4491-AA37-BAF153ECA184}" destId="{9F8C1CD8-B6FD-42A9-8B87-2F4A857880EA}" srcOrd="4" destOrd="0" presId="urn:microsoft.com/office/officeart/2005/8/layout/vList2"/>
    <dgm:cxn modelId="{C77CC62E-48AC-4E06-B867-F3399E7CC5F7}" type="presParOf" srcId="{ED5DCCC5-BCA8-4491-AA37-BAF153ECA184}" destId="{4BC23CEF-BC95-49DA-9FF2-B5210FFFD3CB}" srcOrd="5" destOrd="0" presId="urn:microsoft.com/office/officeart/2005/8/layout/vList2"/>
    <dgm:cxn modelId="{AC097353-E577-4513-9A86-25B4B5E5E19F}" type="presParOf" srcId="{ED5DCCC5-BCA8-4491-AA37-BAF153ECA184}" destId="{FF2A774F-E661-4569-8A3C-14401D6FCB65}" srcOrd="6" destOrd="0" presId="urn:microsoft.com/office/officeart/2005/8/layout/vList2"/>
    <dgm:cxn modelId="{41BEC318-E030-4118-9357-98A6569818F9}" type="presParOf" srcId="{ED5DCCC5-BCA8-4491-AA37-BAF153ECA184}" destId="{F6D5BEC9-604C-49D6-B8C0-760535AF5E3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9EB5A90-4D65-4669-A442-436179E73FC6}">
      <dgm:prSet/>
      <dgm:spPr/>
      <dgm:t>
        <a:bodyPr/>
        <a:lstStyle/>
        <a:p>
          <a:r>
            <a:rPr lang="en-US" altLang="en-US" dirty="0" smtClean="0"/>
            <a:t>Uses the </a:t>
          </a:r>
          <a:r>
            <a:rPr lang="en-US" altLang="en-US" b="1" dirty="0" smtClean="0">
              <a:latin typeface="Courier New" panose="02070309020205020404" pitchFamily="49" charset="0"/>
            </a:rPr>
            <a:t>= (equal)</a:t>
          </a:r>
          <a:r>
            <a:rPr lang="en-US" altLang="en-US" dirty="0" smtClean="0"/>
            <a:t> operator</a:t>
          </a:r>
        </a:p>
      </dgm:t>
    </dgm:pt>
    <dgm:pt modelId="{5F52F734-5C80-4AC4-84B9-DBE1D90799FA}" type="parTrans" cxnId="{C7CE155F-5329-4954-B6E6-99DA74CDD554}">
      <dgm:prSet/>
      <dgm:spPr/>
      <dgm:t>
        <a:bodyPr/>
        <a:lstStyle/>
        <a:p>
          <a:endParaRPr lang="en-US"/>
        </a:p>
      </dgm:t>
    </dgm:pt>
    <dgm:pt modelId="{D31D7414-5CB5-452C-84E8-3E5CEF6CD1FC}" type="sibTrans" cxnId="{C7CE155F-5329-4954-B6E6-99DA74CDD554}">
      <dgm:prSet/>
      <dgm:spPr/>
      <dgm:t>
        <a:bodyPr/>
        <a:lstStyle/>
        <a:p>
          <a:endParaRPr lang="en-US"/>
        </a:p>
      </dgm:t>
    </dgm:pt>
    <dgm:pt modelId="{4550DB81-4316-4A87-BAF7-B671B7952130}">
      <dgm:prSet/>
      <dgm:spPr/>
      <dgm:t>
        <a:bodyPr/>
        <a:lstStyle/>
        <a:p>
          <a:r>
            <a:rPr lang="en-US" altLang="en-US" smtClean="0"/>
            <a:t>Has a single variable on the left side and a value on the right side</a:t>
          </a:r>
          <a:endParaRPr lang="en-US" altLang="en-US" dirty="0" smtClean="0"/>
        </a:p>
      </dgm:t>
    </dgm:pt>
    <dgm:pt modelId="{76ED2B35-32B0-413F-81BA-D50EC1B7CB19}" type="parTrans" cxnId="{90AC9910-4FB3-44CB-A860-A0B81732FB64}">
      <dgm:prSet/>
      <dgm:spPr/>
      <dgm:t>
        <a:bodyPr/>
        <a:lstStyle/>
        <a:p>
          <a:endParaRPr lang="en-US"/>
        </a:p>
      </dgm:t>
    </dgm:pt>
    <dgm:pt modelId="{77EC19FD-8C69-4268-9C95-7856F1047A53}" type="sibTrans" cxnId="{90AC9910-4FB3-44CB-A860-A0B81732FB64}">
      <dgm:prSet/>
      <dgm:spPr/>
      <dgm:t>
        <a:bodyPr/>
        <a:lstStyle/>
        <a:p>
          <a:endParaRPr lang="en-US"/>
        </a:p>
      </dgm:t>
    </dgm:pt>
    <dgm:pt modelId="{E850F560-9203-47B6-819A-1595681DC570}">
      <dgm:prSet/>
      <dgm:spPr/>
      <dgm:t>
        <a:bodyPr/>
        <a:lstStyle/>
        <a:p>
          <a:r>
            <a:rPr lang="en-US" altLang="en-US" smtClean="0"/>
            <a:t>Copies the value on the right into the variable on the left </a:t>
          </a:r>
          <a:endParaRPr lang="en-US" altLang="en-US" dirty="0" smtClean="0"/>
        </a:p>
      </dgm:t>
    </dgm:pt>
    <dgm:pt modelId="{76FDDBE8-C3C0-4548-B115-BC044556108C}" type="parTrans" cxnId="{E43571D5-1FF3-4D80-87D0-B770474D877A}">
      <dgm:prSet/>
      <dgm:spPr/>
      <dgm:t>
        <a:bodyPr/>
        <a:lstStyle/>
        <a:p>
          <a:endParaRPr lang="en-US"/>
        </a:p>
      </dgm:t>
    </dgm:pt>
    <dgm:pt modelId="{A97170BB-A5E1-4A12-A299-84D6BC3E7B42}" type="sibTrans" cxnId="{E43571D5-1FF3-4D80-87D0-B770474D877A}">
      <dgm:prSet/>
      <dgm:spPr/>
      <dgm:t>
        <a:bodyPr/>
        <a:lstStyle/>
        <a:p>
          <a:endParaRPr lang="en-US"/>
        </a:p>
      </dgm:t>
    </dgm:pt>
    <dgm:pt modelId="{487255F3-E52A-4BF3-9E92-9E0DB133A4B4}">
      <dgm:prSet/>
      <dgm:spPr/>
      <dgm:t>
        <a:bodyPr/>
        <a:lstStyle/>
        <a:p>
          <a:r>
            <a:rPr lang="en-US" altLang="en-US" b="1" smtClean="0">
              <a:latin typeface="Courier New" panose="02070309020205020404" pitchFamily="49" charset="0"/>
            </a:rPr>
            <a:t>item = 12;</a:t>
          </a:r>
          <a:endParaRPr lang="en-US" altLang="en-US" b="1" dirty="0" smtClean="0"/>
        </a:p>
      </dgm:t>
    </dgm:pt>
    <dgm:pt modelId="{31DC0555-F68E-4F43-A770-5FB705E96B3B}" type="parTrans" cxnId="{E62300F7-97A9-4725-AF05-A2CB1AF483F7}">
      <dgm:prSet/>
      <dgm:spPr/>
      <dgm:t>
        <a:bodyPr/>
        <a:lstStyle/>
        <a:p>
          <a:endParaRPr lang="en-US"/>
        </a:p>
      </dgm:t>
    </dgm:pt>
    <dgm:pt modelId="{6C398E0E-98A6-425F-867C-FAF73FA237E5}" type="sibTrans" cxnId="{E62300F7-97A9-4725-AF05-A2CB1AF483F7}">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218474ED-7B47-47CA-9B00-50E800FA2281}" type="pres">
      <dgm:prSet presAssocID="{29EB5A90-4D65-4669-A442-436179E73FC6}" presName="parentText" presStyleLbl="node1" presStyleIdx="0" presStyleCnt="3">
        <dgm:presLayoutVars>
          <dgm:chMax val="0"/>
          <dgm:bulletEnabled val="1"/>
        </dgm:presLayoutVars>
      </dgm:prSet>
      <dgm:spPr/>
      <dgm:t>
        <a:bodyPr/>
        <a:lstStyle/>
        <a:p>
          <a:endParaRPr lang="en-US"/>
        </a:p>
      </dgm:t>
    </dgm:pt>
    <dgm:pt modelId="{62931A72-C797-4D86-9494-C8F66FDC8E21}" type="pres">
      <dgm:prSet presAssocID="{D31D7414-5CB5-452C-84E8-3E5CEF6CD1FC}" presName="spacer" presStyleCnt="0"/>
      <dgm:spPr/>
    </dgm:pt>
    <dgm:pt modelId="{26E31785-E907-479E-8017-AC58AA089D4A}" type="pres">
      <dgm:prSet presAssocID="{4550DB81-4316-4A87-BAF7-B671B7952130}" presName="parentText" presStyleLbl="node1" presStyleIdx="1" presStyleCnt="3">
        <dgm:presLayoutVars>
          <dgm:chMax val="0"/>
          <dgm:bulletEnabled val="1"/>
        </dgm:presLayoutVars>
      </dgm:prSet>
      <dgm:spPr/>
      <dgm:t>
        <a:bodyPr/>
        <a:lstStyle/>
        <a:p>
          <a:endParaRPr lang="en-US"/>
        </a:p>
      </dgm:t>
    </dgm:pt>
    <dgm:pt modelId="{1DF257F5-8BA9-4E8D-A427-521A3D12D5D2}" type="pres">
      <dgm:prSet presAssocID="{77EC19FD-8C69-4268-9C95-7856F1047A53}" presName="spacer" presStyleCnt="0"/>
      <dgm:spPr/>
    </dgm:pt>
    <dgm:pt modelId="{14CF1C81-194D-4420-BB06-498764A0A5FC}" type="pres">
      <dgm:prSet presAssocID="{E850F560-9203-47B6-819A-1595681DC570}" presName="parentText" presStyleLbl="node1" presStyleIdx="2" presStyleCnt="3">
        <dgm:presLayoutVars>
          <dgm:chMax val="0"/>
          <dgm:bulletEnabled val="1"/>
        </dgm:presLayoutVars>
      </dgm:prSet>
      <dgm:spPr/>
      <dgm:t>
        <a:bodyPr/>
        <a:lstStyle/>
        <a:p>
          <a:endParaRPr lang="en-US"/>
        </a:p>
      </dgm:t>
    </dgm:pt>
    <dgm:pt modelId="{787908D2-11DD-4B67-A598-6F962669929E}" type="pres">
      <dgm:prSet presAssocID="{E850F560-9203-47B6-819A-1595681DC570}" presName="childText" presStyleLbl="revTx" presStyleIdx="0" presStyleCnt="1">
        <dgm:presLayoutVars>
          <dgm:bulletEnabled val="1"/>
        </dgm:presLayoutVars>
      </dgm:prSet>
      <dgm:spPr/>
      <dgm:t>
        <a:bodyPr/>
        <a:lstStyle/>
        <a:p>
          <a:endParaRPr lang="en-US"/>
        </a:p>
      </dgm:t>
    </dgm:pt>
  </dgm:ptLst>
  <dgm:cxnLst>
    <dgm:cxn modelId="{489290DA-C5BC-470B-8D30-AB81D31147ED}" type="presOf" srcId="{90119837-5B71-4D44-BB01-DB0B084933C8}" destId="{ED5DCCC5-BCA8-4491-AA37-BAF153ECA184}" srcOrd="0" destOrd="0" presId="urn:microsoft.com/office/officeart/2005/8/layout/vList2"/>
    <dgm:cxn modelId="{E62300F7-97A9-4725-AF05-A2CB1AF483F7}" srcId="{E850F560-9203-47B6-819A-1595681DC570}" destId="{487255F3-E52A-4BF3-9E92-9E0DB133A4B4}" srcOrd="0" destOrd="0" parTransId="{31DC0555-F68E-4F43-A770-5FB705E96B3B}" sibTransId="{6C398E0E-98A6-425F-867C-FAF73FA237E5}"/>
    <dgm:cxn modelId="{56FBA9C5-0074-4E87-B0A9-E06CFB045DC3}" type="presOf" srcId="{29EB5A90-4D65-4669-A442-436179E73FC6}" destId="{218474ED-7B47-47CA-9B00-50E800FA2281}" srcOrd="0" destOrd="0" presId="urn:microsoft.com/office/officeart/2005/8/layout/vList2"/>
    <dgm:cxn modelId="{FF5D1B3C-ABB3-463F-A791-BB32CBC0E35F}" type="presOf" srcId="{4550DB81-4316-4A87-BAF7-B671B7952130}" destId="{26E31785-E907-479E-8017-AC58AA089D4A}" srcOrd="0" destOrd="0" presId="urn:microsoft.com/office/officeart/2005/8/layout/vList2"/>
    <dgm:cxn modelId="{D30FFA77-2C70-4C4C-AFC8-92B44A3D5804}" type="presOf" srcId="{E850F560-9203-47B6-819A-1595681DC570}" destId="{14CF1C81-194D-4420-BB06-498764A0A5FC}" srcOrd="0" destOrd="0" presId="urn:microsoft.com/office/officeart/2005/8/layout/vList2"/>
    <dgm:cxn modelId="{C7CE155F-5329-4954-B6E6-99DA74CDD554}" srcId="{90119837-5B71-4D44-BB01-DB0B084933C8}" destId="{29EB5A90-4D65-4669-A442-436179E73FC6}" srcOrd="0" destOrd="0" parTransId="{5F52F734-5C80-4AC4-84B9-DBE1D90799FA}" sibTransId="{D31D7414-5CB5-452C-84E8-3E5CEF6CD1FC}"/>
    <dgm:cxn modelId="{F297CA0B-D4A7-4187-BE6C-1AE09EB7246F}" type="presOf" srcId="{487255F3-E52A-4BF3-9E92-9E0DB133A4B4}" destId="{787908D2-11DD-4B67-A598-6F962669929E}" srcOrd="0" destOrd="0" presId="urn:microsoft.com/office/officeart/2005/8/layout/vList2"/>
    <dgm:cxn modelId="{90AC9910-4FB3-44CB-A860-A0B81732FB64}" srcId="{90119837-5B71-4D44-BB01-DB0B084933C8}" destId="{4550DB81-4316-4A87-BAF7-B671B7952130}" srcOrd="1" destOrd="0" parTransId="{76ED2B35-32B0-413F-81BA-D50EC1B7CB19}" sibTransId="{77EC19FD-8C69-4268-9C95-7856F1047A53}"/>
    <dgm:cxn modelId="{E43571D5-1FF3-4D80-87D0-B770474D877A}" srcId="{90119837-5B71-4D44-BB01-DB0B084933C8}" destId="{E850F560-9203-47B6-819A-1595681DC570}" srcOrd="2" destOrd="0" parTransId="{76FDDBE8-C3C0-4548-B115-BC044556108C}" sibTransId="{A97170BB-A5E1-4A12-A299-84D6BC3E7B42}"/>
    <dgm:cxn modelId="{2EC38C93-4F9A-47AF-A74B-BA02BF68CF0F}" type="presParOf" srcId="{ED5DCCC5-BCA8-4491-AA37-BAF153ECA184}" destId="{218474ED-7B47-47CA-9B00-50E800FA2281}" srcOrd="0" destOrd="0" presId="urn:microsoft.com/office/officeart/2005/8/layout/vList2"/>
    <dgm:cxn modelId="{C3607B12-69E9-466C-812B-8306E4FBAE94}" type="presParOf" srcId="{ED5DCCC5-BCA8-4491-AA37-BAF153ECA184}" destId="{62931A72-C797-4D86-9494-C8F66FDC8E21}" srcOrd="1" destOrd="0" presId="urn:microsoft.com/office/officeart/2005/8/layout/vList2"/>
    <dgm:cxn modelId="{1C6E8CBF-E4D2-48E6-B1CE-6576D6E6D6F9}" type="presParOf" srcId="{ED5DCCC5-BCA8-4491-AA37-BAF153ECA184}" destId="{26E31785-E907-479E-8017-AC58AA089D4A}" srcOrd="2" destOrd="0" presId="urn:microsoft.com/office/officeart/2005/8/layout/vList2"/>
    <dgm:cxn modelId="{465FA906-9F72-414D-9D8E-3CD57376EE9A}" type="presParOf" srcId="{ED5DCCC5-BCA8-4491-AA37-BAF153ECA184}" destId="{1DF257F5-8BA9-4E8D-A427-521A3D12D5D2}" srcOrd="3" destOrd="0" presId="urn:microsoft.com/office/officeart/2005/8/layout/vList2"/>
    <dgm:cxn modelId="{F1F444F6-7F5A-498B-843B-AD77C9EF9C5C}" type="presParOf" srcId="{ED5DCCC5-BCA8-4491-AA37-BAF153ECA184}" destId="{14CF1C81-194D-4420-BB06-498764A0A5FC}" srcOrd="4" destOrd="0" presId="urn:microsoft.com/office/officeart/2005/8/layout/vList2"/>
    <dgm:cxn modelId="{B13A0309-CC19-4919-8243-F9B60E053D1D}" type="presParOf" srcId="{ED5DCCC5-BCA8-4491-AA37-BAF153ECA184}" destId="{787908D2-11DD-4B67-A598-6F962669929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3A29F43-344D-4B8B-981C-8ACB938EFFE3}">
      <dgm:prSet/>
      <dgm:spPr/>
      <dgm:t>
        <a:bodyPr/>
        <a:lstStyle/>
        <a:p>
          <a:r>
            <a:rPr lang="en-US" b="0" i="0" smtClean="0"/>
            <a:t>A line containing only whitespace, possibly with a comment, is known as a blank line, and C++ compiler totally ignores it.</a:t>
          </a:r>
          <a:endParaRPr lang="en-US" b="0" i="0"/>
        </a:p>
      </dgm:t>
    </dgm:pt>
    <dgm:pt modelId="{9A479367-5344-4F3F-9A0F-1BCA57A859ED}" type="parTrans" cxnId="{979B4EDD-ECCC-453B-929F-D6A9E77BAA4A}">
      <dgm:prSet/>
      <dgm:spPr/>
      <dgm:t>
        <a:bodyPr/>
        <a:lstStyle/>
        <a:p>
          <a:endParaRPr lang="en-US"/>
        </a:p>
      </dgm:t>
    </dgm:pt>
    <dgm:pt modelId="{E73500B3-818D-4D85-B99C-B3450CF0EFCF}" type="sibTrans" cxnId="{979B4EDD-ECCC-453B-929F-D6A9E77BAA4A}">
      <dgm:prSet/>
      <dgm:spPr/>
      <dgm:t>
        <a:bodyPr/>
        <a:lstStyle/>
        <a:p>
          <a:endParaRPr lang="en-US"/>
        </a:p>
      </dgm:t>
    </dgm:pt>
    <dgm:pt modelId="{E0269184-8AD7-4096-A9D8-F63394D0FD27}">
      <dgm:prSet/>
      <dgm:spPr/>
      <dgm:t>
        <a:bodyPr/>
        <a:lstStyle/>
        <a:p>
          <a:r>
            <a:rPr lang="en-US" b="0" i="0" smtClean="0"/>
            <a:t>Whitespace is the term used in C++ to describe blanks, tabs, newline characters and comments. Whitespace separates one part of a statement from another and enables the compiler to identify where one element in a statement, such as int, ends and the next element begins. Therefore, in the statement,</a:t>
          </a:r>
          <a:endParaRPr lang="en-US" b="0" i="0"/>
        </a:p>
      </dgm:t>
    </dgm:pt>
    <dgm:pt modelId="{947876B0-A2F2-431A-8878-66037E6D1427}" type="parTrans" cxnId="{B895B834-306B-42CF-A793-68C5D77CD70B}">
      <dgm:prSet/>
      <dgm:spPr/>
      <dgm:t>
        <a:bodyPr/>
        <a:lstStyle/>
        <a:p>
          <a:endParaRPr lang="en-US"/>
        </a:p>
      </dgm:t>
    </dgm:pt>
    <dgm:pt modelId="{71CB7808-DBF8-4775-AC93-9278F2F46FA9}" type="sibTrans" cxnId="{B895B834-306B-42CF-A793-68C5D77CD70B}">
      <dgm:prSet/>
      <dgm:spPr/>
      <dgm:t>
        <a:bodyPr/>
        <a:lstStyle/>
        <a:p>
          <a:endParaRPr lang="en-US"/>
        </a:p>
      </dgm:t>
    </dgm:pt>
    <dgm:pt modelId="{A0379D9B-C831-4D48-99A9-05E50E26A5F3}">
      <dgm:prSet/>
      <dgm:spPr/>
      <dgm:t>
        <a:bodyPr/>
        <a:lstStyle/>
        <a:p>
          <a:r>
            <a:rPr lang="en-US" smtClean="0"/>
            <a:t>int age;</a:t>
          </a:r>
          <a:r>
            <a:rPr lang="en-US" b="0" i="0" smtClean="0"/>
            <a:t>there must be at least one whitespace character (usually a space) between int and age for the compiler to be able to distinguish them. On the other hand, in the statement</a:t>
          </a:r>
          <a:endParaRPr lang="en-US" b="0" i="0"/>
        </a:p>
      </dgm:t>
    </dgm:pt>
    <dgm:pt modelId="{CB675417-9FBB-49AE-9AF6-7A5D6B12D793}" type="parTrans" cxnId="{134FDB9D-6B3A-4325-A0A2-090AA406BD31}">
      <dgm:prSet/>
      <dgm:spPr/>
      <dgm:t>
        <a:bodyPr/>
        <a:lstStyle/>
        <a:p>
          <a:endParaRPr lang="en-US"/>
        </a:p>
      </dgm:t>
    </dgm:pt>
    <dgm:pt modelId="{C1D867C6-CA2F-475F-87A3-7612B3A06F9A}" type="sibTrans" cxnId="{134FDB9D-6B3A-4325-A0A2-090AA406BD31}">
      <dgm:prSet/>
      <dgm:spPr/>
      <dgm:t>
        <a:bodyPr/>
        <a:lstStyle/>
        <a:p>
          <a:endParaRPr lang="en-US"/>
        </a:p>
      </dgm:t>
    </dgm:pt>
    <dgm:pt modelId="{3E9A685B-0B31-43F6-A963-BB12A1DCD0BC}">
      <dgm:prSet/>
      <dgm:spPr/>
      <dgm:t>
        <a:bodyPr/>
        <a:lstStyle/>
        <a:p>
          <a:r>
            <a:rPr lang="en-US" smtClean="0"/>
            <a:t>fruit = apples + oranges; // Get the total fruit</a:t>
          </a:r>
          <a:r>
            <a:rPr lang="en-US" b="0" i="0" smtClean="0"/>
            <a:t>no whitespace characters are necessary between fruit and =, or between = and apples, although you are free to include some if you wish for readability purpose.</a:t>
          </a:r>
          <a:endParaRPr lang="en-US" b="0" i="0"/>
        </a:p>
      </dgm:t>
    </dgm:pt>
    <dgm:pt modelId="{C5805644-0259-4600-8A4F-C425DCE1850C}" type="parTrans" cxnId="{D12F06AD-7FCB-4B31-B6E3-C2F96F1C6A62}">
      <dgm:prSet/>
      <dgm:spPr/>
      <dgm:t>
        <a:bodyPr/>
        <a:lstStyle/>
        <a:p>
          <a:endParaRPr lang="en-US"/>
        </a:p>
      </dgm:t>
    </dgm:pt>
    <dgm:pt modelId="{ABD89ABE-FA00-4854-B5DD-C1FDFFEAE9DC}" type="sibTrans" cxnId="{D12F06AD-7FCB-4B31-B6E3-C2F96F1C6A62}">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EE8D1642-E469-4BD4-81B8-A9546B2A274F}" type="pres">
      <dgm:prSet presAssocID="{E3A29F43-344D-4B8B-981C-8ACB938EFFE3}" presName="parentText" presStyleLbl="node1" presStyleIdx="0" presStyleCnt="4">
        <dgm:presLayoutVars>
          <dgm:chMax val="0"/>
          <dgm:bulletEnabled val="1"/>
        </dgm:presLayoutVars>
      </dgm:prSet>
      <dgm:spPr/>
      <dgm:t>
        <a:bodyPr/>
        <a:lstStyle/>
        <a:p>
          <a:endParaRPr lang="en-US"/>
        </a:p>
      </dgm:t>
    </dgm:pt>
    <dgm:pt modelId="{360AE444-AC1B-4123-8FF0-B7FDEF21E698}" type="pres">
      <dgm:prSet presAssocID="{E73500B3-818D-4D85-B99C-B3450CF0EFCF}" presName="spacer" presStyleCnt="0"/>
      <dgm:spPr/>
    </dgm:pt>
    <dgm:pt modelId="{E5CAFA6D-A601-46D2-BB9A-C6FA033663BE}" type="pres">
      <dgm:prSet presAssocID="{E0269184-8AD7-4096-A9D8-F63394D0FD27}" presName="parentText" presStyleLbl="node1" presStyleIdx="1" presStyleCnt="4">
        <dgm:presLayoutVars>
          <dgm:chMax val="0"/>
          <dgm:bulletEnabled val="1"/>
        </dgm:presLayoutVars>
      </dgm:prSet>
      <dgm:spPr/>
      <dgm:t>
        <a:bodyPr/>
        <a:lstStyle/>
        <a:p>
          <a:endParaRPr lang="en-US"/>
        </a:p>
      </dgm:t>
    </dgm:pt>
    <dgm:pt modelId="{C73C8B8A-4D88-4F95-B3F4-39ED485C4043}" type="pres">
      <dgm:prSet presAssocID="{71CB7808-DBF8-4775-AC93-9278F2F46FA9}" presName="spacer" presStyleCnt="0"/>
      <dgm:spPr/>
    </dgm:pt>
    <dgm:pt modelId="{8571AB88-6DBA-4324-A725-0A7DFB83C78B}" type="pres">
      <dgm:prSet presAssocID="{A0379D9B-C831-4D48-99A9-05E50E26A5F3}" presName="parentText" presStyleLbl="node1" presStyleIdx="2" presStyleCnt="4">
        <dgm:presLayoutVars>
          <dgm:chMax val="0"/>
          <dgm:bulletEnabled val="1"/>
        </dgm:presLayoutVars>
      </dgm:prSet>
      <dgm:spPr/>
      <dgm:t>
        <a:bodyPr/>
        <a:lstStyle/>
        <a:p>
          <a:endParaRPr lang="en-US"/>
        </a:p>
      </dgm:t>
    </dgm:pt>
    <dgm:pt modelId="{0AD3303A-73C1-47C0-987D-43177E2C7788}" type="pres">
      <dgm:prSet presAssocID="{C1D867C6-CA2F-475F-87A3-7612B3A06F9A}" presName="spacer" presStyleCnt="0"/>
      <dgm:spPr/>
    </dgm:pt>
    <dgm:pt modelId="{C811B56C-D952-4FEB-9F36-F0CF30786030}" type="pres">
      <dgm:prSet presAssocID="{3E9A685B-0B31-43F6-A963-BB12A1DCD0BC}" presName="parentText" presStyleLbl="node1" presStyleIdx="3" presStyleCnt="4">
        <dgm:presLayoutVars>
          <dgm:chMax val="0"/>
          <dgm:bulletEnabled val="1"/>
        </dgm:presLayoutVars>
      </dgm:prSet>
      <dgm:spPr/>
      <dgm:t>
        <a:bodyPr/>
        <a:lstStyle/>
        <a:p>
          <a:endParaRPr lang="en-US"/>
        </a:p>
      </dgm:t>
    </dgm:pt>
  </dgm:ptLst>
  <dgm:cxnLst>
    <dgm:cxn modelId="{7DD8871D-CA1F-4E84-9A50-78397E6B1D21}" type="presOf" srcId="{E3A29F43-344D-4B8B-981C-8ACB938EFFE3}" destId="{EE8D1642-E469-4BD4-81B8-A9546B2A274F}" srcOrd="0" destOrd="0" presId="urn:microsoft.com/office/officeart/2005/8/layout/vList2"/>
    <dgm:cxn modelId="{B895B834-306B-42CF-A793-68C5D77CD70B}" srcId="{90119837-5B71-4D44-BB01-DB0B084933C8}" destId="{E0269184-8AD7-4096-A9D8-F63394D0FD27}" srcOrd="1" destOrd="0" parTransId="{947876B0-A2F2-431A-8878-66037E6D1427}" sibTransId="{71CB7808-DBF8-4775-AC93-9278F2F46FA9}"/>
    <dgm:cxn modelId="{E6759BFD-6DA2-4645-92AD-A435A5082F25}" type="presOf" srcId="{90119837-5B71-4D44-BB01-DB0B084933C8}" destId="{ED5DCCC5-BCA8-4491-AA37-BAF153ECA184}" srcOrd="0" destOrd="0" presId="urn:microsoft.com/office/officeart/2005/8/layout/vList2"/>
    <dgm:cxn modelId="{5EA4AD21-92BB-4C31-B3B4-1B75BAA0BF98}" type="presOf" srcId="{A0379D9B-C831-4D48-99A9-05E50E26A5F3}" destId="{8571AB88-6DBA-4324-A725-0A7DFB83C78B}" srcOrd="0" destOrd="0" presId="urn:microsoft.com/office/officeart/2005/8/layout/vList2"/>
    <dgm:cxn modelId="{D12F06AD-7FCB-4B31-B6E3-C2F96F1C6A62}" srcId="{90119837-5B71-4D44-BB01-DB0B084933C8}" destId="{3E9A685B-0B31-43F6-A963-BB12A1DCD0BC}" srcOrd="3" destOrd="0" parTransId="{C5805644-0259-4600-8A4F-C425DCE1850C}" sibTransId="{ABD89ABE-FA00-4854-B5DD-C1FDFFEAE9DC}"/>
    <dgm:cxn modelId="{134FDB9D-6B3A-4325-A0A2-090AA406BD31}" srcId="{90119837-5B71-4D44-BB01-DB0B084933C8}" destId="{A0379D9B-C831-4D48-99A9-05E50E26A5F3}" srcOrd="2" destOrd="0" parTransId="{CB675417-9FBB-49AE-9AF6-7A5D6B12D793}" sibTransId="{C1D867C6-CA2F-475F-87A3-7612B3A06F9A}"/>
    <dgm:cxn modelId="{979B4EDD-ECCC-453B-929F-D6A9E77BAA4A}" srcId="{90119837-5B71-4D44-BB01-DB0B084933C8}" destId="{E3A29F43-344D-4B8B-981C-8ACB938EFFE3}" srcOrd="0" destOrd="0" parTransId="{9A479367-5344-4F3F-9A0F-1BCA57A859ED}" sibTransId="{E73500B3-818D-4D85-B99C-B3450CF0EFCF}"/>
    <dgm:cxn modelId="{E50F714A-94F1-4638-B44A-4678D88D6ADB}" type="presOf" srcId="{E0269184-8AD7-4096-A9D8-F63394D0FD27}" destId="{E5CAFA6D-A601-46D2-BB9A-C6FA033663BE}" srcOrd="0" destOrd="0" presId="urn:microsoft.com/office/officeart/2005/8/layout/vList2"/>
    <dgm:cxn modelId="{2B4A8E74-EFB8-4506-9E13-B0F63CF3308B}" type="presOf" srcId="{3E9A685B-0B31-43F6-A963-BB12A1DCD0BC}" destId="{C811B56C-D952-4FEB-9F36-F0CF30786030}" srcOrd="0" destOrd="0" presId="urn:microsoft.com/office/officeart/2005/8/layout/vList2"/>
    <dgm:cxn modelId="{7613F63B-EF95-4A3D-8E96-A574B9FD86E2}" type="presParOf" srcId="{ED5DCCC5-BCA8-4491-AA37-BAF153ECA184}" destId="{EE8D1642-E469-4BD4-81B8-A9546B2A274F}" srcOrd="0" destOrd="0" presId="urn:microsoft.com/office/officeart/2005/8/layout/vList2"/>
    <dgm:cxn modelId="{4458E93E-F1DF-457E-A4A1-2CB1C5E33D66}" type="presParOf" srcId="{ED5DCCC5-BCA8-4491-AA37-BAF153ECA184}" destId="{360AE444-AC1B-4123-8FF0-B7FDEF21E698}" srcOrd="1" destOrd="0" presId="urn:microsoft.com/office/officeart/2005/8/layout/vList2"/>
    <dgm:cxn modelId="{B8E91EA8-9681-4C00-9472-39170A0677B2}" type="presParOf" srcId="{ED5DCCC5-BCA8-4491-AA37-BAF153ECA184}" destId="{E5CAFA6D-A601-46D2-BB9A-C6FA033663BE}" srcOrd="2" destOrd="0" presId="urn:microsoft.com/office/officeart/2005/8/layout/vList2"/>
    <dgm:cxn modelId="{40B2F95A-A4E4-483D-94BD-12BDD9EA4FB9}" type="presParOf" srcId="{ED5DCCC5-BCA8-4491-AA37-BAF153ECA184}" destId="{C73C8B8A-4D88-4F95-B3F4-39ED485C4043}" srcOrd="3" destOrd="0" presId="urn:microsoft.com/office/officeart/2005/8/layout/vList2"/>
    <dgm:cxn modelId="{219957A3-D598-4280-A81A-A5C3131AF5B6}" type="presParOf" srcId="{ED5DCCC5-BCA8-4491-AA37-BAF153ECA184}" destId="{8571AB88-6DBA-4324-A725-0A7DFB83C78B}" srcOrd="4" destOrd="0" presId="urn:microsoft.com/office/officeart/2005/8/layout/vList2"/>
    <dgm:cxn modelId="{17DE11AC-06BB-4FAE-921A-CD8D63C2C899}" type="presParOf" srcId="{ED5DCCC5-BCA8-4491-AA37-BAF153ECA184}" destId="{0AD3303A-73C1-47C0-987D-43177E2C7788}" srcOrd="5" destOrd="0" presId="urn:microsoft.com/office/officeart/2005/8/layout/vList2"/>
    <dgm:cxn modelId="{7471690F-89F2-4F3F-84BB-C68CB7B25636}" type="presParOf" srcId="{ED5DCCC5-BCA8-4491-AA37-BAF153ECA184}" destId="{C811B56C-D952-4FEB-9F36-F0CF3078603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70AC9B-914C-4FF2-A6C4-B5F0FBD2A24D}">
      <dgm:prSet/>
      <dgm:spPr/>
      <dgm:t>
        <a:bodyPr/>
        <a:lstStyle/>
        <a:p>
          <a:r>
            <a:rPr lang="en-US" b="0" i="0" dirty="0" smtClean="0"/>
            <a:t>Program comments are explanatory statements that you can include in the C++ code that you write and helps anyone reading it's source code. </a:t>
          </a:r>
          <a:endParaRPr lang="en-US" b="0" i="0" dirty="0"/>
        </a:p>
      </dgm:t>
    </dgm:pt>
    <dgm:pt modelId="{1EBBDE37-91A4-4CAC-8F89-3EA20AFA19D4}" type="parTrans" cxnId="{B0968262-F71E-43C3-A5A7-DDEAF4EE88C8}">
      <dgm:prSet/>
      <dgm:spPr/>
      <dgm:t>
        <a:bodyPr/>
        <a:lstStyle/>
        <a:p>
          <a:endParaRPr lang="en-US"/>
        </a:p>
      </dgm:t>
    </dgm:pt>
    <dgm:pt modelId="{88A45203-9472-4769-8BE3-7BCA77D70BD0}" type="sibTrans" cxnId="{B0968262-F71E-43C3-A5A7-DDEAF4EE88C8}">
      <dgm:prSet/>
      <dgm:spPr/>
      <dgm:t>
        <a:bodyPr/>
        <a:lstStyle/>
        <a:p>
          <a:endParaRPr lang="en-US"/>
        </a:p>
      </dgm:t>
    </dgm:pt>
    <dgm:pt modelId="{91EE10FC-0099-45E9-85AB-94B286BF30D9}">
      <dgm:prSet/>
      <dgm:spPr/>
      <dgm:t>
        <a:bodyPr/>
        <a:lstStyle/>
        <a:p>
          <a:r>
            <a:rPr lang="en-US" b="0" i="0" dirty="0" smtClean="0"/>
            <a:t>C++ supports single-line and multi-line comments. </a:t>
          </a:r>
          <a:endParaRPr lang="en-US" b="0" i="0" dirty="0"/>
        </a:p>
      </dgm:t>
    </dgm:pt>
    <dgm:pt modelId="{1B307FC0-6928-4566-8584-96EC21E010E5}" type="parTrans" cxnId="{5B0033F2-640D-4030-934D-4140EBF751FB}">
      <dgm:prSet/>
      <dgm:spPr/>
      <dgm:t>
        <a:bodyPr/>
        <a:lstStyle/>
        <a:p>
          <a:endParaRPr lang="en-US"/>
        </a:p>
      </dgm:t>
    </dgm:pt>
    <dgm:pt modelId="{8E979A9B-690C-4DF5-BA0B-6A3DC92DBDDF}" type="sibTrans" cxnId="{5B0033F2-640D-4030-934D-4140EBF751FB}">
      <dgm:prSet/>
      <dgm:spPr/>
      <dgm:t>
        <a:bodyPr/>
        <a:lstStyle/>
        <a:p>
          <a:endParaRPr lang="en-US"/>
        </a:p>
      </dgm:t>
    </dgm:pt>
    <dgm:pt modelId="{9D4A22FF-D1F7-42E4-B9E5-CE5085E0F46F}">
      <dgm:prSet/>
      <dgm:spPr/>
      <dgm:t>
        <a:bodyPr/>
        <a:lstStyle/>
        <a:p>
          <a:r>
            <a:rPr lang="en-US" b="0" i="0" dirty="0" smtClean="0"/>
            <a:t>C++ comments start with /* and end with */. </a:t>
          </a:r>
          <a:endParaRPr lang="en-US" b="0" i="0" dirty="0"/>
        </a:p>
      </dgm:t>
    </dgm:pt>
    <dgm:pt modelId="{5E6F5FF7-6AC3-4D01-8149-A1F6DDB84E61}" type="parTrans" cxnId="{683F627B-7004-4B2E-8314-D16F353E4718}">
      <dgm:prSet/>
      <dgm:spPr/>
      <dgm:t>
        <a:bodyPr/>
        <a:lstStyle/>
        <a:p>
          <a:endParaRPr lang="en-US"/>
        </a:p>
      </dgm:t>
    </dgm:pt>
    <dgm:pt modelId="{807C9F89-E24F-413A-A068-D7CA5CE93333}" type="sibTrans" cxnId="{683F627B-7004-4B2E-8314-D16F353E4718}">
      <dgm:prSet/>
      <dgm:spPr/>
      <dgm:t>
        <a:bodyPr/>
        <a:lstStyle/>
        <a:p>
          <a:endParaRPr lang="en-US"/>
        </a:p>
      </dgm:t>
    </dgm:pt>
    <dgm:pt modelId="{47A49EE7-4898-4FAD-9F14-7BF44B7A2CEA}">
      <dgm:prSet/>
      <dgm:spPr/>
      <dgm:t>
        <a:bodyPr/>
        <a:lstStyle/>
        <a:p>
          <a:r>
            <a:rPr lang="en-US" b="0" i="0" smtClean="0"/>
            <a:t>All programming languages allow for some form of comments.</a:t>
          </a:r>
          <a:endParaRPr lang="en-US" b="0" i="0"/>
        </a:p>
      </dgm:t>
    </dgm:pt>
    <dgm:pt modelId="{566B5B42-17D3-45E3-9FA6-8D88CC6AA31D}" type="parTrans" cxnId="{89809585-6F7F-4B20-B74D-255B5690BBBB}">
      <dgm:prSet/>
      <dgm:spPr/>
    </dgm:pt>
    <dgm:pt modelId="{0049E80C-6911-4384-B331-698868491D54}" type="sibTrans" cxnId="{89809585-6F7F-4B20-B74D-255B5690BBBB}">
      <dgm:prSet/>
      <dgm:spPr/>
    </dgm:pt>
    <dgm:pt modelId="{16A54F86-F54D-495A-952F-8C7BA56AFF5A}">
      <dgm:prSet/>
      <dgm:spPr/>
      <dgm:t>
        <a:bodyPr/>
        <a:lstStyle/>
        <a:p>
          <a:r>
            <a:rPr lang="en-US" b="0" i="0" smtClean="0"/>
            <a:t>All </a:t>
          </a:r>
          <a:r>
            <a:rPr lang="en-US" b="0" i="0" dirty="0" smtClean="0"/>
            <a:t>characters available inside any comment are ignored by C++ compiler.</a:t>
          </a:r>
          <a:endParaRPr lang="en-US" b="0" i="0" dirty="0"/>
        </a:p>
      </dgm:t>
    </dgm:pt>
    <dgm:pt modelId="{E1400D3E-F0DA-489B-9DA8-FEAAE605A527}" type="parTrans" cxnId="{9D805793-A439-41A1-847A-284216F3454A}">
      <dgm:prSet/>
      <dgm:spPr/>
    </dgm:pt>
    <dgm:pt modelId="{6DFAC015-29EC-4952-85E1-EC7C1E6C0BB5}" type="sibTrans" cxnId="{9D805793-A439-41A1-847A-284216F3454A}">
      <dgm:prSet/>
      <dgm:spPr/>
    </dgm:pt>
    <dgm:pt modelId="{24394BC5-E4CC-444C-9E39-8B85289F3E99}">
      <dgm:prSet/>
      <dgm:spPr/>
      <dgm:t>
        <a:bodyPr/>
        <a:lstStyle/>
        <a:p>
          <a:r>
            <a:rPr lang="en-US" b="0" i="0" smtClean="0"/>
            <a:t>A comment can also start with //, extending to the end of the line. </a:t>
          </a:r>
          <a:endParaRPr lang="en-US" b="0" i="0" dirty="0"/>
        </a:p>
      </dgm:t>
    </dgm:pt>
    <dgm:pt modelId="{B87990F8-B1CB-47AC-B4BC-3F394286F0DC}" type="parTrans" cxnId="{D2C15EFF-946B-4DF7-9A0E-3E010DC885CF}">
      <dgm:prSet/>
      <dgm:spPr/>
    </dgm:pt>
    <dgm:pt modelId="{BBA47D21-8F05-44D3-A492-683BEB521ED5}" type="sibTrans" cxnId="{D2C15EFF-946B-4DF7-9A0E-3E010DC885CF}">
      <dgm:prSet/>
      <dgm:spPr/>
    </dgm:pt>
    <dgm:pt modelId="{6C1E342F-DBF7-4577-A961-3261E2FC7C97}">
      <dgm:prSet/>
      <dgm:spPr/>
      <dgm:t>
        <a:bodyPr/>
        <a:lstStyle/>
        <a:p>
          <a:r>
            <a:rPr lang="en-US" b="0" i="0" dirty="0" smtClean="0"/>
            <a:t>Within a /* and */ comment, // characters have no special meaning. </a:t>
          </a:r>
        </a:p>
        <a:p>
          <a:r>
            <a:rPr lang="en-US" b="0" i="0" dirty="0" smtClean="0"/>
            <a:t>Within a // comment, /* and */ have no special meaning. Thus, you can "nest" one kind of comment within the other kind. </a:t>
          </a:r>
          <a:endParaRPr lang="en-US" b="0" i="0" dirty="0"/>
        </a:p>
      </dgm:t>
    </dgm:pt>
    <dgm:pt modelId="{F0B0385C-53BF-47B8-B598-5D7D800A97C2}" type="parTrans" cxnId="{C4755ABB-352B-4633-ABF0-95990DE60B6F}">
      <dgm:prSet/>
      <dgm:spPr/>
    </dgm:pt>
    <dgm:pt modelId="{67D73D3A-1EAF-41FE-A38A-7EA3C74A4B97}" type="sibTrans" cxnId="{C4755ABB-352B-4633-ABF0-95990DE60B6F}">
      <dgm:prSet/>
      <dgm:spPr/>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416991F5-17D5-41E2-98A8-BCC97DC6D026}" type="pres">
      <dgm:prSet presAssocID="{2E70AC9B-914C-4FF2-A6C4-B5F0FBD2A24D}" presName="parentText" presStyleLbl="node1" presStyleIdx="0" presStyleCnt="7">
        <dgm:presLayoutVars>
          <dgm:chMax val="0"/>
          <dgm:bulletEnabled val="1"/>
        </dgm:presLayoutVars>
      </dgm:prSet>
      <dgm:spPr/>
      <dgm:t>
        <a:bodyPr/>
        <a:lstStyle/>
        <a:p>
          <a:endParaRPr lang="en-US"/>
        </a:p>
      </dgm:t>
    </dgm:pt>
    <dgm:pt modelId="{9E5D2B3D-4880-474E-ABCD-9A9C795BABB1}" type="pres">
      <dgm:prSet presAssocID="{88A45203-9472-4769-8BE3-7BCA77D70BD0}" presName="spacer" presStyleCnt="0"/>
      <dgm:spPr/>
    </dgm:pt>
    <dgm:pt modelId="{E978BDB1-D3C0-4CF3-AB6A-6BC308457609}" type="pres">
      <dgm:prSet presAssocID="{47A49EE7-4898-4FAD-9F14-7BF44B7A2CEA}" presName="parentText" presStyleLbl="node1" presStyleIdx="1" presStyleCnt="7">
        <dgm:presLayoutVars>
          <dgm:chMax val="0"/>
          <dgm:bulletEnabled val="1"/>
        </dgm:presLayoutVars>
      </dgm:prSet>
      <dgm:spPr/>
      <dgm:t>
        <a:bodyPr/>
        <a:lstStyle/>
        <a:p>
          <a:endParaRPr lang="en-US"/>
        </a:p>
      </dgm:t>
    </dgm:pt>
    <dgm:pt modelId="{9E41783D-ADFA-4003-A797-AB0F172EBC5F}" type="pres">
      <dgm:prSet presAssocID="{0049E80C-6911-4384-B331-698868491D54}" presName="spacer" presStyleCnt="0"/>
      <dgm:spPr/>
    </dgm:pt>
    <dgm:pt modelId="{55035787-E954-46FC-B5B4-A9DC580F969F}" type="pres">
      <dgm:prSet presAssocID="{91EE10FC-0099-45E9-85AB-94B286BF30D9}" presName="parentText" presStyleLbl="node1" presStyleIdx="2" presStyleCnt="7">
        <dgm:presLayoutVars>
          <dgm:chMax val="0"/>
          <dgm:bulletEnabled val="1"/>
        </dgm:presLayoutVars>
      </dgm:prSet>
      <dgm:spPr/>
      <dgm:t>
        <a:bodyPr/>
        <a:lstStyle/>
        <a:p>
          <a:endParaRPr lang="en-US"/>
        </a:p>
      </dgm:t>
    </dgm:pt>
    <dgm:pt modelId="{894FB9D7-FB6B-4165-8472-992C0E59DECC}" type="pres">
      <dgm:prSet presAssocID="{8E979A9B-690C-4DF5-BA0B-6A3DC92DBDDF}" presName="spacer" presStyleCnt="0"/>
      <dgm:spPr/>
    </dgm:pt>
    <dgm:pt modelId="{132FF6C9-6D0C-40FF-A81B-FAFB8C636CC1}" type="pres">
      <dgm:prSet presAssocID="{16A54F86-F54D-495A-952F-8C7BA56AFF5A}" presName="parentText" presStyleLbl="node1" presStyleIdx="3" presStyleCnt="7">
        <dgm:presLayoutVars>
          <dgm:chMax val="0"/>
          <dgm:bulletEnabled val="1"/>
        </dgm:presLayoutVars>
      </dgm:prSet>
      <dgm:spPr/>
      <dgm:t>
        <a:bodyPr/>
        <a:lstStyle/>
        <a:p>
          <a:endParaRPr lang="en-US"/>
        </a:p>
      </dgm:t>
    </dgm:pt>
    <dgm:pt modelId="{BF22A01E-19BD-4F37-9D52-ED9584A5E011}" type="pres">
      <dgm:prSet presAssocID="{6DFAC015-29EC-4952-85E1-EC7C1E6C0BB5}" presName="spacer" presStyleCnt="0"/>
      <dgm:spPr/>
    </dgm:pt>
    <dgm:pt modelId="{22444BEB-B921-4A34-9782-E117DF3802E8}" type="pres">
      <dgm:prSet presAssocID="{9D4A22FF-D1F7-42E4-B9E5-CE5085E0F46F}" presName="parentText" presStyleLbl="node1" presStyleIdx="4" presStyleCnt="7">
        <dgm:presLayoutVars>
          <dgm:chMax val="0"/>
          <dgm:bulletEnabled val="1"/>
        </dgm:presLayoutVars>
      </dgm:prSet>
      <dgm:spPr/>
      <dgm:t>
        <a:bodyPr/>
        <a:lstStyle/>
        <a:p>
          <a:endParaRPr lang="en-US"/>
        </a:p>
      </dgm:t>
    </dgm:pt>
    <dgm:pt modelId="{323D0511-4EFB-4795-9AD6-D416A128DB27}" type="pres">
      <dgm:prSet presAssocID="{807C9F89-E24F-413A-A068-D7CA5CE93333}" presName="spacer" presStyleCnt="0"/>
      <dgm:spPr/>
    </dgm:pt>
    <dgm:pt modelId="{B0D8A15E-07F7-49E7-AB17-AEB0957798DF}" type="pres">
      <dgm:prSet presAssocID="{24394BC5-E4CC-444C-9E39-8B85289F3E99}" presName="parentText" presStyleLbl="node1" presStyleIdx="5" presStyleCnt="7">
        <dgm:presLayoutVars>
          <dgm:chMax val="0"/>
          <dgm:bulletEnabled val="1"/>
        </dgm:presLayoutVars>
      </dgm:prSet>
      <dgm:spPr/>
      <dgm:t>
        <a:bodyPr/>
        <a:lstStyle/>
        <a:p>
          <a:endParaRPr lang="en-US"/>
        </a:p>
      </dgm:t>
    </dgm:pt>
    <dgm:pt modelId="{750E82EE-E175-4E5E-AF06-058AC877B38F}" type="pres">
      <dgm:prSet presAssocID="{BBA47D21-8F05-44D3-A492-683BEB521ED5}" presName="spacer" presStyleCnt="0"/>
      <dgm:spPr/>
    </dgm:pt>
    <dgm:pt modelId="{F61D6EE4-ADF4-42A5-9F98-27D6467F6360}" type="pres">
      <dgm:prSet presAssocID="{6C1E342F-DBF7-4577-A961-3261E2FC7C97}" presName="parentText" presStyleLbl="node1" presStyleIdx="6" presStyleCnt="7">
        <dgm:presLayoutVars>
          <dgm:chMax val="0"/>
          <dgm:bulletEnabled val="1"/>
        </dgm:presLayoutVars>
      </dgm:prSet>
      <dgm:spPr/>
      <dgm:t>
        <a:bodyPr/>
        <a:lstStyle/>
        <a:p>
          <a:endParaRPr lang="en-US"/>
        </a:p>
      </dgm:t>
    </dgm:pt>
  </dgm:ptLst>
  <dgm:cxnLst>
    <dgm:cxn modelId="{9D805793-A439-41A1-847A-284216F3454A}" srcId="{90119837-5B71-4D44-BB01-DB0B084933C8}" destId="{16A54F86-F54D-495A-952F-8C7BA56AFF5A}" srcOrd="3" destOrd="0" parTransId="{E1400D3E-F0DA-489B-9DA8-FEAAE605A527}" sibTransId="{6DFAC015-29EC-4952-85E1-EC7C1E6C0BB5}"/>
    <dgm:cxn modelId="{F8FE7F6D-B031-4673-A39A-8C887206AD69}" type="presOf" srcId="{90119837-5B71-4D44-BB01-DB0B084933C8}" destId="{ED5DCCC5-BCA8-4491-AA37-BAF153ECA184}" srcOrd="0" destOrd="0" presId="urn:microsoft.com/office/officeart/2005/8/layout/vList2"/>
    <dgm:cxn modelId="{0F691FF5-807D-4626-A16D-0DD745ABC277}" type="presOf" srcId="{2E70AC9B-914C-4FF2-A6C4-B5F0FBD2A24D}" destId="{416991F5-17D5-41E2-98A8-BCC97DC6D026}" srcOrd="0" destOrd="0" presId="urn:microsoft.com/office/officeart/2005/8/layout/vList2"/>
    <dgm:cxn modelId="{5B0033F2-640D-4030-934D-4140EBF751FB}" srcId="{90119837-5B71-4D44-BB01-DB0B084933C8}" destId="{91EE10FC-0099-45E9-85AB-94B286BF30D9}" srcOrd="2" destOrd="0" parTransId="{1B307FC0-6928-4566-8584-96EC21E010E5}" sibTransId="{8E979A9B-690C-4DF5-BA0B-6A3DC92DBDDF}"/>
    <dgm:cxn modelId="{B0968262-F71E-43C3-A5A7-DDEAF4EE88C8}" srcId="{90119837-5B71-4D44-BB01-DB0B084933C8}" destId="{2E70AC9B-914C-4FF2-A6C4-B5F0FBD2A24D}" srcOrd="0" destOrd="0" parTransId="{1EBBDE37-91A4-4CAC-8F89-3EA20AFA19D4}" sibTransId="{88A45203-9472-4769-8BE3-7BCA77D70BD0}"/>
    <dgm:cxn modelId="{D2C15EFF-946B-4DF7-9A0E-3E010DC885CF}" srcId="{90119837-5B71-4D44-BB01-DB0B084933C8}" destId="{24394BC5-E4CC-444C-9E39-8B85289F3E99}" srcOrd="5" destOrd="0" parTransId="{B87990F8-B1CB-47AC-B4BC-3F394286F0DC}" sibTransId="{BBA47D21-8F05-44D3-A492-683BEB521ED5}"/>
    <dgm:cxn modelId="{89809585-6F7F-4B20-B74D-255B5690BBBB}" srcId="{90119837-5B71-4D44-BB01-DB0B084933C8}" destId="{47A49EE7-4898-4FAD-9F14-7BF44B7A2CEA}" srcOrd="1" destOrd="0" parTransId="{566B5B42-17D3-45E3-9FA6-8D88CC6AA31D}" sibTransId="{0049E80C-6911-4384-B331-698868491D54}"/>
    <dgm:cxn modelId="{C4755ABB-352B-4633-ABF0-95990DE60B6F}" srcId="{90119837-5B71-4D44-BB01-DB0B084933C8}" destId="{6C1E342F-DBF7-4577-A961-3261E2FC7C97}" srcOrd="6" destOrd="0" parTransId="{F0B0385C-53BF-47B8-B598-5D7D800A97C2}" sibTransId="{67D73D3A-1EAF-41FE-A38A-7EA3C74A4B97}"/>
    <dgm:cxn modelId="{5311696A-1461-4B02-91D6-1144849B8DC8}" type="presOf" srcId="{9D4A22FF-D1F7-42E4-B9E5-CE5085E0F46F}" destId="{22444BEB-B921-4A34-9782-E117DF3802E8}" srcOrd="0" destOrd="0" presId="urn:microsoft.com/office/officeart/2005/8/layout/vList2"/>
    <dgm:cxn modelId="{46AC7407-73AD-429E-AC83-E048F3B849B1}" type="presOf" srcId="{47A49EE7-4898-4FAD-9F14-7BF44B7A2CEA}" destId="{E978BDB1-D3C0-4CF3-AB6A-6BC308457609}" srcOrd="0" destOrd="0" presId="urn:microsoft.com/office/officeart/2005/8/layout/vList2"/>
    <dgm:cxn modelId="{683F627B-7004-4B2E-8314-D16F353E4718}" srcId="{90119837-5B71-4D44-BB01-DB0B084933C8}" destId="{9D4A22FF-D1F7-42E4-B9E5-CE5085E0F46F}" srcOrd="4" destOrd="0" parTransId="{5E6F5FF7-6AC3-4D01-8149-A1F6DDB84E61}" sibTransId="{807C9F89-E24F-413A-A068-D7CA5CE93333}"/>
    <dgm:cxn modelId="{0B15A8A1-DC9B-4715-9889-3FA5BA6DFAF8}" type="presOf" srcId="{91EE10FC-0099-45E9-85AB-94B286BF30D9}" destId="{55035787-E954-46FC-B5B4-A9DC580F969F}" srcOrd="0" destOrd="0" presId="urn:microsoft.com/office/officeart/2005/8/layout/vList2"/>
    <dgm:cxn modelId="{AEE87FF2-87B5-4187-B5D6-206606752660}" type="presOf" srcId="{6C1E342F-DBF7-4577-A961-3261E2FC7C97}" destId="{F61D6EE4-ADF4-42A5-9F98-27D6467F6360}" srcOrd="0" destOrd="0" presId="urn:microsoft.com/office/officeart/2005/8/layout/vList2"/>
    <dgm:cxn modelId="{AC53B7F8-A052-4D34-93F0-236D9D814122}" type="presOf" srcId="{16A54F86-F54D-495A-952F-8C7BA56AFF5A}" destId="{132FF6C9-6D0C-40FF-A81B-FAFB8C636CC1}" srcOrd="0" destOrd="0" presId="urn:microsoft.com/office/officeart/2005/8/layout/vList2"/>
    <dgm:cxn modelId="{B95CB6B9-0DAD-407B-9469-3EEFA5745CEE}" type="presOf" srcId="{24394BC5-E4CC-444C-9E39-8B85289F3E99}" destId="{B0D8A15E-07F7-49E7-AB17-AEB0957798DF}" srcOrd="0" destOrd="0" presId="urn:microsoft.com/office/officeart/2005/8/layout/vList2"/>
    <dgm:cxn modelId="{CFCCA053-29AB-4099-8961-9A04B8E0F701}" type="presParOf" srcId="{ED5DCCC5-BCA8-4491-AA37-BAF153ECA184}" destId="{416991F5-17D5-41E2-98A8-BCC97DC6D026}" srcOrd="0" destOrd="0" presId="urn:microsoft.com/office/officeart/2005/8/layout/vList2"/>
    <dgm:cxn modelId="{3F549D1E-4C6A-4E58-A864-9BA715F82B16}" type="presParOf" srcId="{ED5DCCC5-BCA8-4491-AA37-BAF153ECA184}" destId="{9E5D2B3D-4880-474E-ABCD-9A9C795BABB1}" srcOrd="1" destOrd="0" presId="urn:microsoft.com/office/officeart/2005/8/layout/vList2"/>
    <dgm:cxn modelId="{569163E3-DC9A-4D3A-A74C-42278C1BEFB0}" type="presParOf" srcId="{ED5DCCC5-BCA8-4491-AA37-BAF153ECA184}" destId="{E978BDB1-D3C0-4CF3-AB6A-6BC308457609}" srcOrd="2" destOrd="0" presId="urn:microsoft.com/office/officeart/2005/8/layout/vList2"/>
    <dgm:cxn modelId="{58A899A6-6294-43C8-BC5D-03FA64762EBA}" type="presParOf" srcId="{ED5DCCC5-BCA8-4491-AA37-BAF153ECA184}" destId="{9E41783D-ADFA-4003-A797-AB0F172EBC5F}" srcOrd="3" destOrd="0" presId="urn:microsoft.com/office/officeart/2005/8/layout/vList2"/>
    <dgm:cxn modelId="{9AD2019F-5291-4B8C-B660-A6321F3F62BE}" type="presParOf" srcId="{ED5DCCC5-BCA8-4491-AA37-BAF153ECA184}" destId="{55035787-E954-46FC-B5B4-A9DC580F969F}" srcOrd="4" destOrd="0" presId="urn:microsoft.com/office/officeart/2005/8/layout/vList2"/>
    <dgm:cxn modelId="{ED8C2462-0E9B-4758-9648-553CA96F4851}" type="presParOf" srcId="{ED5DCCC5-BCA8-4491-AA37-BAF153ECA184}" destId="{894FB9D7-FB6B-4165-8472-992C0E59DECC}" srcOrd="5" destOrd="0" presId="urn:microsoft.com/office/officeart/2005/8/layout/vList2"/>
    <dgm:cxn modelId="{285915A3-2CA2-43D0-93CF-93F5211C67ED}" type="presParOf" srcId="{ED5DCCC5-BCA8-4491-AA37-BAF153ECA184}" destId="{132FF6C9-6D0C-40FF-A81B-FAFB8C636CC1}" srcOrd="6" destOrd="0" presId="urn:microsoft.com/office/officeart/2005/8/layout/vList2"/>
    <dgm:cxn modelId="{F6285944-8387-4EF9-AF58-0D639BC4248F}" type="presParOf" srcId="{ED5DCCC5-BCA8-4491-AA37-BAF153ECA184}" destId="{BF22A01E-19BD-4F37-9D52-ED9584A5E011}" srcOrd="7" destOrd="0" presId="urn:microsoft.com/office/officeart/2005/8/layout/vList2"/>
    <dgm:cxn modelId="{38A8B802-612E-413E-AC9B-3B0C8B8ABC41}" type="presParOf" srcId="{ED5DCCC5-BCA8-4491-AA37-BAF153ECA184}" destId="{22444BEB-B921-4A34-9782-E117DF3802E8}" srcOrd="8" destOrd="0" presId="urn:microsoft.com/office/officeart/2005/8/layout/vList2"/>
    <dgm:cxn modelId="{DAE1F58C-D428-47BB-8D14-B4402BB74A0E}" type="presParOf" srcId="{ED5DCCC5-BCA8-4491-AA37-BAF153ECA184}" destId="{323D0511-4EFB-4795-9AD6-D416A128DB27}" srcOrd="9" destOrd="0" presId="urn:microsoft.com/office/officeart/2005/8/layout/vList2"/>
    <dgm:cxn modelId="{F9E568EB-86D5-4B5A-8502-4D1DF8CCEBE1}" type="presParOf" srcId="{ED5DCCC5-BCA8-4491-AA37-BAF153ECA184}" destId="{B0D8A15E-07F7-49E7-AB17-AEB0957798DF}" srcOrd="10" destOrd="0" presId="urn:microsoft.com/office/officeart/2005/8/layout/vList2"/>
    <dgm:cxn modelId="{84E0CE35-CD1D-42B3-9787-99AC413EA846}" type="presParOf" srcId="{ED5DCCC5-BCA8-4491-AA37-BAF153ECA184}" destId="{750E82EE-E175-4E5E-AF06-058AC877B38F}" srcOrd="11" destOrd="0" presId="urn:microsoft.com/office/officeart/2005/8/layout/vList2"/>
    <dgm:cxn modelId="{8E31ED58-B6BB-4C0F-A7A8-94E34B3AA353}" type="presParOf" srcId="{ED5DCCC5-BCA8-4491-AA37-BAF153ECA184}" destId="{F61D6EE4-ADF4-42A5-9F98-27D6467F636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While doing programming in any programming language, you need to use various variables to store various information. </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6B6D1D97-5B26-4146-9DB2-C8F6F1992EA7}">
      <dgm:prSet/>
      <dgm:spPr/>
      <dgm:t>
        <a:bodyPr/>
        <a:lstStyle/>
        <a:p>
          <a:r>
            <a:rPr lang="en-US" b="0" i="0" dirty="0" smtClean="0"/>
            <a:t>You may like to store information of various data types like character, wide character, integer, floating point, double floating point, </a:t>
          </a:r>
          <a:r>
            <a:rPr lang="en-US" b="0" i="0" dirty="0" err="1" smtClean="0"/>
            <a:t>boolean</a:t>
          </a:r>
          <a:r>
            <a:rPr lang="en-US" b="0" i="0" dirty="0" smtClean="0"/>
            <a:t> etc. </a:t>
          </a:r>
          <a:endParaRPr lang="en-US" b="0" i="0" dirty="0"/>
        </a:p>
      </dgm:t>
    </dgm:pt>
    <dgm:pt modelId="{F0D39B4E-3A6E-4D74-8FAB-1397B9080E12}" type="parTrans" cxnId="{EC910635-210F-4022-AC97-D47644AADE20}">
      <dgm:prSet/>
      <dgm:spPr/>
      <dgm:t>
        <a:bodyPr/>
        <a:lstStyle/>
        <a:p>
          <a:endParaRPr lang="en-US"/>
        </a:p>
      </dgm:t>
    </dgm:pt>
    <dgm:pt modelId="{4B309553-6D6E-4960-B68D-137B73A1C024}" type="sibTrans" cxnId="{EC910635-210F-4022-AC97-D47644AADE20}">
      <dgm:prSet/>
      <dgm:spPr/>
      <dgm:t>
        <a:bodyPr/>
        <a:lstStyle/>
        <a:p>
          <a:endParaRPr lang="en-US"/>
        </a:p>
      </dgm:t>
    </dgm:pt>
    <dgm:pt modelId="{663F9150-7227-4843-BEF8-C28979EE66F1}">
      <dgm:prSet/>
      <dgm:spPr/>
      <dgm:t>
        <a:bodyPr/>
        <a:lstStyle/>
        <a:p>
          <a:r>
            <a:rPr lang="en-US" b="0" i="0" dirty="0" smtClean="0"/>
            <a:t>Variables are nothing but reserved memory locations to store values. </a:t>
          </a:r>
          <a:endParaRPr lang="en-US" b="0" i="0" dirty="0"/>
        </a:p>
      </dgm:t>
    </dgm:pt>
    <dgm:pt modelId="{E56AE216-D2F0-4BC7-8FD5-B16B0F3B0222}" type="parTrans" cxnId="{85697E72-39B1-46CF-9DBD-1D4B94D96771}">
      <dgm:prSet/>
      <dgm:spPr/>
      <dgm:t>
        <a:bodyPr/>
        <a:lstStyle/>
        <a:p>
          <a:endParaRPr lang="en-US"/>
        </a:p>
      </dgm:t>
    </dgm:pt>
    <dgm:pt modelId="{BEFA93EB-110A-4D6D-A2CD-347FA52AC3C2}" type="sibTrans" cxnId="{85697E72-39B1-46CF-9DBD-1D4B94D96771}">
      <dgm:prSet/>
      <dgm:spPr/>
      <dgm:t>
        <a:bodyPr/>
        <a:lstStyle/>
        <a:p>
          <a:endParaRPr lang="en-US"/>
        </a:p>
      </dgm:t>
    </dgm:pt>
    <dgm:pt modelId="{B20906C1-E1B9-4003-9FC9-DE2E50486E1D}">
      <dgm:prSet/>
      <dgm:spPr/>
      <dgm:t>
        <a:bodyPr/>
        <a:lstStyle/>
        <a:p>
          <a:r>
            <a:rPr lang="en-US" b="0" i="0" smtClean="0"/>
            <a:t>This </a:t>
          </a:r>
          <a:r>
            <a:rPr lang="en-US" b="0" i="0" dirty="0" smtClean="0"/>
            <a:t>means that when you create a variable you reserve some space in memory.</a:t>
          </a:r>
          <a:endParaRPr lang="en-US" b="0" i="0" dirty="0"/>
        </a:p>
      </dgm:t>
    </dgm:pt>
    <dgm:pt modelId="{B44FFDF9-09A2-469F-B259-BBEA676D08F4}" type="parTrans" cxnId="{EDAFD0CD-764D-4F60-B213-F17F665BC246}">
      <dgm:prSet/>
      <dgm:spPr/>
      <dgm:t>
        <a:bodyPr/>
        <a:lstStyle/>
        <a:p>
          <a:endParaRPr lang="en-US"/>
        </a:p>
      </dgm:t>
    </dgm:pt>
    <dgm:pt modelId="{CE85D707-AA11-4228-8905-2EF56626D513}" type="sibTrans" cxnId="{EDAFD0CD-764D-4F60-B213-F17F665BC246}">
      <dgm:prSet/>
      <dgm:spPr/>
      <dgm:t>
        <a:bodyPr/>
        <a:lstStyle/>
        <a:p>
          <a:endParaRPr lang="en-US"/>
        </a:p>
      </dgm:t>
    </dgm:pt>
    <dgm:pt modelId="{D65756B9-DC0E-4FAA-9555-6430D1B757A9}">
      <dgm:prSet/>
      <dgm:spPr/>
      <dgm:t>
        <a:bodyPr/>
        <a:lstStyle/>
        <a:p>
          <a:r>
            <a:rPr lang="en-US" b="0" i="0" smtClean="0"/>
            <a:t>Based </a:t>
          </a:r>
          <a:r>
            <a:rPr lang="en-US" b="0" i="0" dirty="0" smtClean="0"/>
            <a:t>on the data type of a variable, the operating system allocates memory and decides what can be stored in the reserved memory.</a:t>
          </a:r>
          <a:endParaRPr lang="en-US" b="0" i="0" dirty="0"/>
        </a:p>
      </dgm:t>
    </dgm:pt>
    <dgm:pt modelId="{2F926E69-DD74-4799-9712-9EC3979765E7}" type="parTrans" cxnId="{67C0FC72-549D-4D28-A423-26B9063F2F08}">
      <dgm:prSet/>
      <dgm:spPr/>
      <dgm:t>
        <a:bodyPr/>
        <a:lstStyle/>
        <a:p>
          <a:endParaRPr lang="en-US"/>
        </a:p>
      </dgm:t>
    </dgm:pt>
    <dgm:pt modelId="{DD5C340B-3C10-40AA-9063-FB3486989BDC}" type="sibTrans" cxnId="{67C0FC72-549D-4D28-A423-26B9063F2F08}">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5">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D1A87C47-7636-495B-8BBB-E85C4285EAE2}" type="pres">
      <dgm:prSet presAssocID="{663F9150-7227-4843-BEF8-C28979EE66F1}" presName="parentText" presStyleLbl="node1" presStyleIdx="1" presStyleCnt="5">
        <dgm:presLayoutVars>
          <dgm:chMax val="0"/>
          <dgm:bulletEnabled val="1"/>
        </dgm:presLayoutVars>
      </dgm:prSet>
      <dgm:spPr/>
      <dgm:t>
        <a:bodyPr/>
        <a:lstStyle/>
        <a:p>
          <a:endParaRPr lang="en-US"/>
        </a:p>
      </dgm:t>
    </dgm:pt>
    <dgm:pt modelId="{138C8844-C9E6-463B-BE9B-196C0B4EBC17}" type="pres">
      <dgm:prSet presAssocID="{BEFA93EB-110A-4D6D-A2CD-347FA52AC3C2}" presName="spacer" presStyleCnt="0"/>
      <dgm:spPr/>
    </dgm:pt>
    <dgm:pt modelId="{1C55A4D5-D618-4373-A2EB-1A8CBD41959E}" type="pres">
      <dgm:prSet presAssocID="{B20906C1-E1B9-4003-9FC9-DE2E50486E1D}" presName="parentText" presStyleLbl="node1" presStyleIdx="2" presStyleCnt="5">
        <dgm:presLayoutVars>
          <dgm:chMax val="0"/>
          <dgm:bulletEnabled val="1"/>
        </dgm:presLayoutVars>
      </dgm:prSet>
      <dgm:spPr/>
      <dgm:t>
        <a:bodyPr/>
        <a:lstStyle/>
        <a:p>
          <a:endParaRPr lang="en-US"/>
        </a:p>
      </dgm:t>
    </dgm:pt>
    <dgm:pt modelId="{B96E6298-4F16-4E1D-A289-012E81AFBC0F}" type="pres">
      <dgm:prSet presAssocID="{CE85D707-AA11-4228-8905-2EF56626D513}" presName="spacer" presStyleCnt="0"/>
      <dgm:spPr/>
    </dgm:pt>
    <dgm:pt modelId="{F8FC0EA6-18C7-4C1E-A59E-5CAFAD25D398}" type="pres">
      <dgm:prSet presAssocID="{6B6D1D97-5B26-4146-9DB2-C8F6F1992EA7}" presName="parentText" presStyleLbl="node1" presStyleIdx="3" presStyleCnt="5">
        <dgm:presLayoutVars>
          <dgm:chMax val="0"/>
          <dgm:bulletEnabled val="1"/>
        </dgm:presLayoutVars>
      </dgm:prSet>
      <dgm:spPr/>
      <dgm:t>
        <a:bodyPr/>
        <a:lstStyle/>
        <a:p>
          <a:endParaRPr lang="en-US"/>
        </a:p>
      </dgm:t>
    </dgm:pt>
    <dgm:pt modelId="{CFB34892-A363-43F5-8D2A-5DB9FC91A3B8}" type="pres">
      <dgm:prSet presAssocID="{4B309553-6D6E-4960-B68D-137B73A1C024}" presName="spacer" presStyleCnt="0"/>
      <dgm:spPr/>
    </dgm:pt>
    <dgm:pt modelId="{C78EC97C-71CE-4F73-8D39-6373717F0551}" type="pres">
      <dgm:prSet presAssocID="{D65756B9-DC0E-4FAA-9555-6430D1B757A9}" presName="parentText" presStyleLbl="node1" presStyleIdx="4" presStyleCnt="5">
        <dgm:presLayoutVars>
          <dgm:chMax val="0"/>
          <dgm:bulletEnabled val="1"/>
        </dgm:presLayoutVars>
      </dgm:prSet>
      <dgm:spPr/>
      <dgm:t>
        <a:bodyPr/>
        <a:lstStyle/>
        <a:p>
          <a:endParaRPr lang="en-US"/>
        </a:p>
      </dgm:t>
    </dgm:pt>
  </dgm:ptLst>
  <dgm:cxnLst>
    <dgm:cxn modelId="{9ABDD1CE-25DC-4A99-8F7B-2F681D591527}" type="presOf" srcId="{90119837-5B71-4D44-BB01-DB0B084933C8}" destId="{ED5DCCC5-BCA8-4491-AA37-BAF153ECA184}"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75211279-AE1A-40FE-8CA0-C1BE1CEE687C}" type="presOf" srcId="{D65756B9-DC0E-4FAA-9555-6430D1B757A9}" destId="{C78EC97C-71CE-4F73-8D39-6373717F0551}" srcOrd="0" destOrd="0" presId="urn:microsoft.com/office/officeart/2005/8/layout/vList2"/>
    <dgm:cxn modelId="{EDAFD0CD-764D-4F60-B213-F17F665BC246}" srcId="{90119837-5B71-4D44-BB01-DB0B084933C8}" destId="{B20906C1-E1B9-4003-9FC9-DE2E50486E1D}" srcOrd="2" destOrd="0" parTransId="{B44FFDF9-09A2-469F-B259-BBEA676D08F4}" sibTransId="{CE85D707-AA11-4228-8905-2EF56626D513}"/>
    <dgm:cxn modelId="{83826DC9-87E4-4C87-A5B8-1E09133C876A}" type="presOf" srcId="{6B6D1D97-5B26-4146-9DB2-C8F6F1992EA7}" destId="{F8FC0EA6-18C7-4C1E-A59E-5CAFAD25D398}" srcOrd="0" destOrd="0" presId="urn:microsoft.com/office/officeart/2005/8/layout/vList2"/>
    <dgm:cxn modelId="{A7F9E450-8254-40DC-9E19-7BA14F404A26}" type="presOf" srcId="{8A70A585-D797-4881-928B-ACE74DAC7519}" destId="{ADF86170-C44A-4F57-88C5-2845380D31D4}" srcOrd="0" destOrd="0" presId="urn:microsoft.com/office/officeart/2005/8/layout/vList2"/>
    <dgm:cxn modelId="{EC910635-210F-4022-AC97-D47644AADE20}" srcId="{90119837-5B71-4D44-BB01-DB0B084933C8}" destId="{6B6D1D97-5B26-4146-9DB2-C8F6F1992EA7}" srcOrd="3" destOrd="0" parTransId="{F0D39B4E-3A6E-4D74-8FAB-1397B9080E12}" sibTransId="{4B309553-6D6E-4960-B68D-137B73A1C024}"/>
    <dgm:cxn modelId="{67C0FC72-549D-4D28-A423-26B9063F2F08}" srcId="{90119837-5B71-4D44-BB01-DB0B084933C8}" destId="{D65756B9-DC0E-4FAA-9555-6430D1B757A9}" srcOrd="4" destOrd="0" parTransId="{2F926E69-DD74-4799-9712-9EC3979765E7}" sibTransId="{DD5C340B-3C10-40AA-9063-FB3486989BDC}"/>
    <dgm:cxn modelId="{85697E72-39B1-46CF-9DBD-1D4B94D96771}" srcId="{90119837-5B71-4D44-BB01-DB0B084933C8}" destId="{663F9150-7227-4843-BEF8-C28979EE66F1}" srcOrd="1" destOrd="0" parTransId="{E56AE216-D2F0-4BC7-8FD5-B16B0F3B0222}" sibTransId="{BEFA93EB-110A-4D6D-A2CD-347FA52AC3C2}"/>
    <dgm:cxn modelId="{5523EA0F-B36C-48CE-A257-273BF2A9EEDA}" type="presOf" srcId="{663F9150-7227-4843-BEF8-C28979EE66F1}" destId="{D1A87C47-7636-495B-8BBB-E85C4285EAE2}" srcOrd="0" destOrd="0" presId="urn:microsoft.com/office/officeart/2005/8/layout/vList2"/>
    <dgm:cxn modelId="{30F64C43-CAAE-44C8-BB1E-82A0B8744F03}" type="presOf" srcId="{B20906C1-E1B9-4003-9FC9-DE2E50486E1D}" destId="{1C55A4D5-D618-4373-A2EB-1A8CBD41959E}" srcOrd="0" destOrd="0" presId="urn:microsoft.com/office/officeart/2005/8/layout/vList2"/>
    <dgm:cxn modelId="{9BFC8EC8-06B3-4C56-888B-F4CCEA6D8463}" type="presParOf" srcId="{ED5DCCC5-BCA8-4491-AA37-BAF153ECA184}" destId="{ADF86170-C44A-4F57-88C5-2845380D31D4}" srcOrd="0" destOrd="0" presId="urn:microsoft.com/office/officeart/2005/8/layout/vList2"/>
    <dgm:cxn modelId="{0B60ECAC-2DE0-413C-8F6C-12706CCE4A79}" type="presParOf" srcId="{ED5DCCC5-BCA8-4491-AA37-BAF153ECA184}" destId="{A3482FA0-0114-4DFA-B552-0D6E711856FC}" srcOrd="1" destOrd="0" presId="urn:microsoft.com/office/officeart/2005/8/layout/vList2"/>
    <dgm:cxn modelId="{514109C4-0E23-4916-BE36-BF1ED7CD6390}" type="presParOf" srcId="{ED5DCCC5-BCA8-4491-AA37-BAF153ECA184}" destId="{D1A87C47-7636-495B-8BBB-E85C4285EAE2}" srcOrd="2" destOrd="0" presId="urn:microsoft.com/office/officeart/2005/8/layout/vList2"/>
    <dgm:cxn modelId="{53C913A3-7086-4EB6-A62B-1FF9D45EBC3B}" type="presParOf" srcId="{ED5DCCC5-BCA8-4491-AA37-BAF153ECA184}" destId="{138C8844-C9E6-463B-BE9B-196C0B4EBC17}" srcOrd="3" destOrd="0" presId="urn:microsoft.com/office/officeart/2005/8/layout/vList2"/>
    <dgm:cxn modelId="{6EC5A587-AC64-4978-B6B4-F848673F793F}" type="presParOf" srcId="{ED5DCCC5-BCA8-4491-AA37-BAF153ECA184}" destId="{1C55A4D5-D618-4373-A2EB-1A8CBD41959E}" srcOrd="4" destOrd="0" presId="urn:microsoft.com/office/officeart/2005/8/layout/vList2"/>
    <dgm:cxn modelId="{A9AE17F4-9EBA-4CCE-98F0-5A066D68C265}" type="presParOf" srcId="{ED5DCCC5-BCA8-4491-AA37-BAF153ECA184}" destId="{B96E6298-4F16-4E1D-A289-012E81AFBC0F}" srcOrd="5" destOrd="0" presId="urn:microsoft.com/office/officeart/2005/8/layout/vList2"/>
    <dgm:cxn modelId="{B36C040D-4930-42CB-AF4A-16A4D0CF30C9}" type="presParOf" srcId="{ED5DCCC5-BCA8-4491-AA37-BAF153ECA184}" destId="{F8FC0EA6-18C7-4C1E-A59E-5CAFAD25D398}" srcOrd="6" destOrd="0" presId="urn:microsoft.com/office/officeart/2005/8/layout/vList2"/>
    <dgm:cxn modelId="{66E90E93-4315-436C-9844-03721DEE9AC7}" type="presParOf" srcId="{ED5DCCC5-BCA8-4491-AA37-BAF153ECA184}" destId="{CFB34892-A363-43F5-8D2A-5DB9FC91A3B8}" srcOrd="7" destOrd="0" presId="urn:microsoft.com/office/officeart/2005/8/layout/vList2"/>
    <dgm:cxn modelId="{D18A7A9B-43A4-480A-8954-C1F0266A463C}" type="presParOf" srcId="{ED5DCCC5-BCA8-4491-AA37-BAF153ECA184}" destId="{C78EC97C-71CE-4F73-8D39-6373717F055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Several of the basic types can be modified using one or more of these type modifiers:</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7B21B40A-B72D-4ACD-AA76-465E724534AB}">
      <dgm:prSet/>
      <dgm:spPr/>
      <dgm:t>
        <a:bodyPr/>
        <a:lstStyle/>
        <a:p>
          <a:r>
            <a:rPr lang="en-US" b="0" i="0" dirty="0" smtClean="0"/>
            <a:t>signed</a:t>
          </a:r>
          <a:endParaRPr lang="en-US" b="0" i="0" dirty="0"/>
        </a:p>
      </dgm:t>
    </dgm:pt>
    <dgm:pt modelId="{235916F0-E844-4184-BFB5-1FA97FDC0A9F}" type="parTrans" cxnId="{7DC5C379-DF06-4D36-9406-0B0A6C3569AD}">
      <dgm:prSet/>
      <dgm:spPr/>
      <dgm:t>
        <a:bodyPr/>
        <a:lstStyle/>
        <a:p>
          <a:endParaRPr lang="en-US"/>
        </a:p>
      </dgm:t>
    </dgm:pt>
    <dgm:pt modelId="{39C2B52A-C355-46CE-B526-C2584CA50A82}" type="sibTrans" cxnId="{7DC5C379-DF06-4D36-9406-0B0A6C3569AD}">
      <dgm:prSet/>
      <dgm:spPr/>
      <dgm:t>
        <a:bodyPr/>
        <a:lstStyle/>
        <a:p>
          <a:endParaRPr lang="en-US"/>
        </a:p>
      </dgm:t>
    </dgm:pt>
    <dgm:pt modelId="{D092F878-4297-46A7-8D3E-D97E5779EBA2}">
      <dgm:prSet/>
      <dgm:spPr/>
      <dgm:t>
        <a:bodyPr/>
        <a:lstStyle/>
        <a:p>
          <a:r>
            <a:rPr lang="en-US" b="0" i="0" dirty="0" smtClean="0"/>
            <a:t>unsigned</a:t>
          </a:r>
          <a:endParaRPr lang="en-US" b="0" i="0" dirty="0"/>
        </a:p>
      </dgm:t>
    </dgm:pt>
    <dgm:pt modelId="{57ADB0FE-3850-401F-BBBF-A49DFA518613}" type="parTrans" cxnId="{27C7C041-537C-4BD9-8DBB-5826ABE2DA62}">
      <dgm:prSet/>
      <dgm:spPr/>
      <dgm:t>
        <a:bodyPr/>
        <a:lstStyle/>
        <a:p>
          <a:endParaRPr lang="en-US"/>
        </a:p>
      </dgm:t>
    </dgm:pt>
    <dgm:pt modelId="{82A0E766-D70D-4A32-B08A-6A9AB2324B05}" type="sibTrans" cxnId="{27C7C041-537C-4BD9-8DBB-5826ABE2DA62}">
      <dgm:prSet/>
      <dgm:spPr/>
      <dgm:t>
        <a:bodyPr/>
        <a:lstStyle/>
        <a:p>
          <a:endParaRPr lang="en-US"/>
        </a:p>
      </dgm:t>
    </dgm:pt>
    <dgm:pt modelId="{90E5CD58-4E13-4F8F-BC36-8068EEE9298D}">
      <dgm:prSet/>
      <dgm:spPr/>
      <dgm:t>
        <a:bodyPr/>
        <a:lstStyle/>
        <a:p>
          <a:r>
            <a:rPr lang="en-US" b="0" i="0" dirty="0" smtClean="0"/>
            <a:t>short</a:t>
          </a:r>
          <a:endParaRPr lang="en-US" b="0" i="0" dirty="0"/>
        </a:p>
      </dgm:t>
    </dgm:pt>
    <dgm:pt modelId="{AD788E16-2248-4590-A22D-85DBCE9CE133}" type="parTrans" cxnId="{377D3F41-405D-4544-942A-56E906D9F9D7}">
      <dgm:prSet/>
      <dgm:spPr/>
      <dgm:t>
        <a:bodyPr/>
        <a:lstStyle/>
        <a:p>
          <a:endParaRPr lang="en-US"/>
        </a:p>
      </dgm:t>
    </dgm:pt>
    <dgm:pt modelId="{8B4A81F3-8ADF-4B53-A2EC-29914356D521}" type="sibTrans" cxnId="{377D3F41-405D-4544-942A-56E906D9F9D7}">
      <dgm:prSet/>
      <dgm:spPr/>
      <dgm:t>
        <a:bodyPr/>
        <a:lstStyle/>
        <a:p>
          <a:endParaRPr lang="en-US"/>
        </a:p>
      </dgm:t>
    </dgm:pt>
    <dgm:pt modelId="{12570704-E941-4283-830B-033DA389C5A7}">
      <dgm:prSet/>
      <dgm:spPr/>
      <dgm:t>
        <a:bodyPr/>
        <a:lstStyle/>
        <a:p>
          <a:r>
            <a:rPr lang="en-US" b="0" i="0" dirty="0" smtClean="0"/>
            <a:t>long</a:t>
          </a:r>
          <a:endParaRPr lang="en-US" b="0" i="0" dirty="0"/>
        </a:p>
      </dgm:t>
    </dgm:pt>
    <dgm:pt modelId="{01E05ABF-38F3-48F6-A184-D48531F17606}" type="parTrans" cxnId="{EFBF9C3F-4905-485F-8900-19E695ABFD06}">
      <dgm:prSet/>
      <dgm:spPr/>
      <dgm:t>
        <a:bodyPr/>
        <a:lstStyle/>
        <a:p>
          <a:endParaRPr lang="en-US"/>
        </a:p>
      </dgm:t>
    </dgm:pt>
    <dgm:pt modelId="{2C0EFD98-A0C9-4786-947A-57F682146FE7}" type="sibTrans" cxnId="{EFBF9C3F-4905-485F-8900-19E695ABFD06}">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1">
        <dgm:presLayoutVars>
          <dgm:chMax val="0"/>
          <dgm:bulletEnabled val="1"/>
        </dgm:presLayoutVars>
      </dgm:prSet>
      <dgm:spPr/>
      <dgm:t>
        <a:bodyPr/>
        <a:lstStyle/>
        <a:p>
          <a:endParaRPr lang="en-US"/>
        </a:p>
      </dgm:t>
    </dgm:pt>
    <dgm:pt modelId="{E01FBEF3-B856-4A4D-BD80-AEF8D8F77449}" type="pres">
      <dgm:prSet presAssocID="{8A70A585-D797-4881-928B-ACE74DAC7519}" presName="childText" presStyleLbl="revTx" presStyleIdx="0" presStyleCnt="1">
        <dgm:presLayoutVars>
          <dgm:bulletEnabled val="1"/>
        </dgm:presLayoutVars>
      </dgm:prSet>
      <dgm:spPr/>
      <dgm:t>
        <a:bodyPr/>
        <a:lstStyle/>
        <a:p>
          <a:endParaRPr lang="en-US"/>
        </a:p>
      </dgm:t>
    </dgm:pt>
  </dgm:ptLst>
  <dgm:cxnLst>
    <dgm:cxn modelId="{377D3F41-405D-4544-942A-56E906D9F9D7}" srcId="{8A70A585-D797-4881-928B-ACE74DAC7519}" destId="{90E5CD58-4E13-4F8F-BC36-8068EEE9298D}" srcOrd="2" destOrd="0" parTransId="{AD788E16-2248-4590-A22D-85DBCE9CE133}" sibTransId="{8B4A81F3-8ADF-4B53-A2EC-29914356D521}"/>
    <dgm:cxn modelId="{6AE5DE77-5343-4001-BD34-3A2E25464C68}" type="presOf" srcId="{D092F878-4297-46A7-8D3E-D97E5779EBA2}" destId="{E01FBEF3-B856-4A4D-BD80-AEF8D8F77449}" srcOrd="0" destOrd="1" presId="urn:microsoft.com/office/officeart/2005/8/layout/vList2"/>
    <dgm:cxn modelId="{A90241F1-7550-437F-8EB7-506C9B6FAECF}" type="presOf" srcId="{12570704-E941-4283-830B-033DA389C5A7}" destId="{E01FBEF3-B856-4A4D-BD80-AEF8D8F77449}" srcOrd="0" destOrd="3" presId="urn:microsoft.com/office/officeart/2005/8/layout/vList2"/>
    <dgm:cxn modelId="{3ADF1BE4-1E5F-47D0-9E4C-C3A1F6E558A0}" type="presOf" srcId="{90E5CD58-4E13-4F8F-BC36-8068EEE9298D}" destId="{E01FBEF3-B856-4A4D-BD80-AEF8D8F77449}" srcOrd="0" destOrd="2"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E8237C50-3FA0-4178-8A10-601A89ECF862}" type="presOf" srcId="{90119837-5B71-4D44-BB01-DB0B084933C8}" destId="{ED5DCCC5-BCA8-4491-AA37-BAF153ECA184}" srcOrd="0" destOrd="0" presId="urn:microsoft.com/office/officeart/2005/8/layout/vList2"/>
    <dgm:cxn modelId="{E0F87839-B864-46E9-A995-1128EB2C7E41}" type="presOf" srcId="{8A70A585-D797-4881-928B-ACE74DAC7519}" destId="{ADF86170-C44A-4F57-88C5-2845380D31D4}" srcOrd="0" destOrd="0" presId="urn:microsoft.com/office/officeart/2005/8/layout/vList2"/>
    <dgm:cxn modelId="{919D3CBF-27A1-455D-971D-A2E8AEA2ED21}" type="presOf" srcId="{7B21B40A-B72D-4ACD-AA76-465E724534AB}" destId="{E01FBEF3-B856-4A4D-BD80-AEF8D8F77449}" srcOrd="0" destOrd="0" presId="urn:microsoft.com/office/officeart/2005/8/layout/vList2"/>
    <dgm:cxn modelId="{7DC5C379-DF06-4D36-9406-0B0A6C3569AD}" srcId="{8A70A585-D797-4881-928B-ACE74DAC7519}" destId="{7B21B40A-B72D-4ACD-AA76-465E724534AB}" srcOrd="0" destOrd="0" parTransId="{235916F0-E844-4184-BFB5-1FA97FDC0A9F}" sibTransId="{39C2B52A-C355-46CE-B526-C2584CA50A82}"/>
    <dgm:cxn modelId="{27C7C041-537C-4BD9-8DBB-5826ABE2DA62}" srcId="{8A70A585-D797-4881-928B-ACE74DAC7519}" destId="{D092F878-4297-46A7-8D3E-D97E5779EBA2}" srcOrd="1" destOrd="0" parTransId="{57ADB0FE-3850-401F-BBBF-A49DFA518613}" sibTransId="{82A0E766-D70D-4A32-B08A-6A9AB2324B05}"/>
    <dgm:cxn modelId="{EFBF9C3F-4905-485F-8900-19E695ABFD06}" srcId="{8A70A585-D797-4881-928B-ACE74DAC7519}" destId="{12570704-E941-4283-830B-033DA389C5A7}" srcOrd="3" destOrd="0" parTransId="{01E05ABF-38F3-48F6-A184-D48531F17606}" sibTransId="{2C0EFD98-A0C9-4786-947A-57F682146FE7}"/>
    <dgm:cxn modelId="{C6C0A084-C6B2-46B3-B35A-EC370053AA77}" type="presParOf" srcId="{ED5DCCC5-BCA8-4491-AA37-BAF153ECA184}" destId="{ADF86170-C44A-4F57-88C5-2845380D31D4}" srcOrd="0" destOrd="0" presId="urn:microsoft.com/office/officeart/2005/8/layout/vList2"/>
    <dgm:cxn modelId="{31DB9CE1-BCD5-4352-86EE-E8F4ECA56171}" type="presParOf" srcId="{ED5DCCC5-BCA8-4491-AA37-BAF153ECA184}" destId="{E01FBEF3-B856-4A4D-BD80-AEF8D8F7744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The sizes of variables might be different from those shown in the above table, depending on the compiler and the computer you are using.</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1">
        <dgm:presLayoutVars>
          <dgm:chMax val="0"/>
          <dgm:bulletEnabled val="1"/>
        </dgm:presLayoutVars>
      </dgm:prSet>
      <dgm:spPr/>
      <dgm:t>
        <a:bodyPr/>
        <a:lstStyle/>
        <a:p>
          <a:endParaRPr lang="en-US"/>
        </a:p>
      </dgm:t>
    </dgm:pt>
  </dgm:ptLst>
  <dgm:cxnLst>
    <dgm:cxn modelId="{DDB841E5-E62D-4EC1-ABA0-7143A1D07240}" type="presOf" srcId="{90119837-5B71-4D44-BB01-DB0B084933C8}" destId="{ED5DCCC5-BCA8-4491-AA37-BAF153ECA184}" srcOrd="0" destOrd="0" presId="urn:microsoft.com/office/officeart/2005/8/layout/vList2"/>
    <dgm:cxn modelId="{BEBCC982-5EE7-4988-82A0-BA13D5850B0C}" type="presOf" srcId="{8A70A585-D797-4881-928B-ACE74DAC7519}" destId="{ADF86170-C44A-4F57-88C5-2845380D31D4}"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F39F9BFD-27EE-4450-A7F0-49B1C17C2A9F}" type="presParOf" srcId="{ED5DCCC5-BCA8-4491-AA37-BAF153ECA184}" destId="{ADF86170-C44A-4F57-88C5-2845380D31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111C18A-FD96-4E63-821A-54D70D8DC65F}">
      <dgm:prSet phldrT="[Text]"/>
      <dgm:spPr/>
      <dgm:t>
        <a:bodyPr/>
        <a:lstStyle/>
        <a:p>
          <a:r>
            <a:rPr lang="en-US" altLang="en-US" dirty="0" smtClean="0"/>
            <a:t>System Requirement Document</a:t>
          </a:r>
          <a:endParaRPr lang="en-US" dirty="0">
            <a:solidFill>
              <a:schemeClr val="bg1"/>
            </a:solidFill>
          </a:endParaRP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77880048-3C1E-4270-914D-D99B9A60A918}">
      <dgm:prSet phldrT="[Text]"/>
      <dgm:spPr/>
      <dgm:t>
        <a:bodyPr/>
        <a:lstStyle/>
        <a:p>
          <a:r>
            <a:rPr lang="en-US" altLang="en-US" dirty="0" smtClean="0"/>
            <a:t>Work with customer to document the requirements for the program</a:t>
          </a:r>
        </a:p>
      </dgm:t>
    </dgm:pt>
    <dgm:pt modelId="{2FEA87D0-7096-4432-A9C1-5C31F45B935D}" type="parTrans" cxnId="{6A6D5FDC-299B-474D-B1BC-9915DBB80FC3}">
      <dgm:prSet/>
      <dgm:spPr/>
      <dgm:t>
        <a:bodyPr/>
        <a:lstStyle/>
        <a:p>
          <a:endParaRPr lang="en-US"/>
        </a:p>
      </dgm:t>
    </dgm:pt>
    <dgm:pt modelId="{37931C65-8B44-4B3F-9573-DE73561F2E10}" type="sibTrans" cxnId="{6A6D5FDC-299B-474D-B1BC-9915DBB80FC3}">
      <dgm:prSet/>
      <dgm:spPr/>
      <dgm:t>
        <a:bodyPr/>
        <a:lstStyle/>
        <a:p>
          <a:endParaRPr lang="en-US"/>
        </a:p>
      </dgm:t>
    </dgm:pt>
    <dgm:pt modelId="{591106C0-3324-41D3-BA98-1481CBC381A7}">
      <dgm:prSet phldrT="[Text]"/>
      <dgm:spPr/>
      <dgm:t>
        <a:bodyPr/>
        <a:lstStyle/>
        <a:p>
          <a:r>
            <a:rPr lang="en-US" altLang="en-US" dirty="0" smtClean="0"/>
            <a:t>Ask all questions about requirement in JAD sessions</a:t>
          </a:r>
        </a:p>
      </dgm:t>
    </dgm:pt>
    <dgm:pt modelId="{085574AE-7643-45EF-9C9C-6E7F4E002AB9}" type="parTrans" cxnId="{799241A8-3E88-4384-A127-9907CF4321A7}">
      <dgm:prSet/>
      <dgm:spPr/>
      <dgm:t>
        <a:bodyPr/>
        <a:lstStyle/>
        <a:p>
          <a:endParaRPr lang="en-US"/>
        </a:p>
      </dgm:t>
    </dgm:pt>
    <dgm:pt modelId="{0A49934E-B97C-4DA2-BDE1-DF3923B419CA}" type="sibTrans" cxnId="{799241A8-3E88-4384-A127-9907CF4321A7}">
      <dgm:prSet/>
      <dgm:spPr/>
      <dgm:t>
        <a:bodyPr/>
        <a:lstStyle/>
        <a:p>
          <a:endParaRPr lang="en-US"/>
        </a:p>
      </dgm:t>
    </dgm:pt>
    <dgm:pt modelId="{84F77226-AEC3-4F4B-96E2-563B357E3248}">
      <dgm:prSet phldrT="[Text]"/>
      <dgm:spPr/>
      <dgm:t>
        <a:bodyPr/>
        <a:lstStyle/>
        <a:p>
          <a:r>
            <a:rPr lang="en-US" altLang="en-US" dirty="0" smtClean="0"/>
            <a:t>Create software requirements document</a:t>
          </a:r>
          <a:endParaRPr lang="he-IL" altLang="en-US" dirty="0" smtClean="0"/>
        </a:p>
      </dgm:t>
    </dgm:pt>
    <dgm:pt modelId="{6E52C60E-CCA7-4493-8847-7AEF9724D187}" type="parTrans" cxnId="{E6B0052F-717E-4C51-A0C1-8428EAA9FBAC}">
      <dgm:prSet/>
      <dgm:spPr/>
      <dgm:t>
        <a:bodyPr/>
        <a:lstStyle/>
        <a:p>
          <a:endParaRPr lang="en-US"/>
        </a:p>
      </dgm:t>
    </dgm:pt>
    <dgm:pt modelId="{044DECBD-5F26-4C89-B364-3B13E68559AB}" type="sibTrans" cxnId="{E6B0052F-717E-4C51-A0C1-8428EAA9FBAC}">
      <dgm:prSet/>
      <dgm:spPr/>
      <dgm:t>
        <a:bodyPr/>
        <a:lstStyle/>
        <a:p>
          <a:endParaRPr lang="en-US"/>
        </a:p>
      </dgm:t>
    </dgm:pt>
    <dgm:pt modelId="{9052BE52-6075-4F75-93A4-D66F5455D20C}">
      <dgm:prSet phldrT="[Text]"/>
      <dgm:spPr/>
      <dgm:t>
        <a:bodyPr/>
        <a:lstStyle/>
        <a:p>
          <a:r>
            <a:rPr lang="en-US" altLang="en-US" smtClean="0"/>
            <a:t>Is the most important part of the program development cycle</a:t>
          </a:r>
          <a:endParaRPr lang="he-IL" altLang="en-US" dirty="0" smtClean="0"/>
        </a:p>
      </dgm:t>
    </dgm:pt>
    <dgm:pt modelId="{016B12D4-DFE9-43A3-8DB9-B00A4B4E81C0}" type="parTrans" cxnId="{E54EBB98-5CB6-4886-93CA-5AAA023011A5}">
      <dgm:prSet/>
      <dgm:spPr/>
      <dgm:t>
        <a:bodyPr/>
        <a:lstStyle/>
        <a:p>
          <a:endParaRPr lang="en-US"/>
        </a:p>
      </dgm:t>
    </dgm:pt>
    <dgm:pt modelId="{302766EA-E60B-4CEC-A007-206666DBE106}" type="sibTrans" cxnId="{E54EBB98-5CB6-4886-93CA-5AAA023011A5}">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E75D4F1A-E54E-4DDB-A374-BC9037A6551C}" type="pres">
      <dgm:prSet presAssocID="{C111C18A-FD96-4E63-821A-54D70D8DC65F}" presName="parentText" presStyleLbl="node1" presStyleIdx="0" presStyleCnt="1">
        <dgm:presLayoutVars>
          <dgm:chMax val="0"/>
          <dgm:bulletEnabled val="1"/>
        </dgm:presLayoutVars>
      </dgm:prSet>
      <dgm:spPr/>
      <dgm:t>
        <a:bodyPr/>
        <a:lstStyle/>
        <a:p>
          <a:endParaRPr lang="en-US"/>
        </a:p>
      </dgm:t>
    </dgm:pt>
    <dgm:pt modelId="{8906AB09-5EEF-49FC-806A-706CE51CB198}" type="pres">
      <dgm:prSet presAssocID="{C111C18A-FD96-4E63-821A-54D70D8DC65F}" presName="childText" presStyleLbl="revTx" presStyleIdx="0" presStyleCnt="1">
        <dgm:presLayoutVars>
          <dgm:bulletEnabled val="1"/>
        </dgm:presLayoutVars>
      </dgm:prSet>
      <dgm:spPr/>
      <dgm:t>
        <a:bodyPr/>
        <a:lstStyle/>
        <a:p>
          <a:endParaRPr lang="en-US"/>
        </a:p>
      </dgm:t>
    </dgm:pt>
  </dgm:ptLst>
  <dgm:cxnLst>
    <dgm:cxn modelId="{E1F2175D-A9F7-4103-882E-59C3267E4A1A}" type="presOf" srcId="{77880048-3C1E-4270-914D-D99B9A60A918}" destId="{8906AB09-5EEF-49FC-806A-706CE51CB198}" srcOrd="0" destOrd="0" presId="urn:microsoft.com/office/officeart/2005/8/layout/vList2"/>
    <dgm:cxn modelId="{F11EF355-5AFD-4760-86EB-D8C619D7C833}" type="presOf" srcId="{591106C0-3324-41D3-BA98-1481CBC381A7}" destId="{8906AB09-5EEF-49FC-806A-706CE51CB198}" srcOrd="0" destOrd="1" presId="urn:microsoft.com/office/officeart/2005/8/layout/vList2"/>
    <dgm:cxn modelId="{E6B0052F-717E-4C51-A0C1-8428EAA9FBAC}" srcId="{C111C18A-FD96-4E63-821A-54D70D8DC65F}" destId="{84F77226-AEC3-4F4B-96E2-563B357E3248}" srcOrd="2" destOrd="0" parTransId="{6E52C60E-CCA7-4493-8847-7AEF9724D187}" sibTransId="{044DECBD-5F26-4C89-B364-3B13E68559AB}"/>
    <dgm:cxn modelId="{E54EBB98-5CB6-4886-93CA-5AAA023011A5}" srcId="{C111C18A-FD96-4E63-821A-54D70D8DC65F}" destId="{9052BE52-6075-4F75-93A4-D66F5455D20C}" srcOrd="3" destOrd="0" parTransId="{016B12D4-DFE9-43A3-8DB9-B00A4B4E81C0}" sibTransId="{302766EA-E60B-4CEC-A007-206666DBE106}"/>
    <dgm:cxn modelId="{6A6D5FDC-299B-474D-B1BC-9915DBB80FC3}" srcId="{C111C18A-FD96-4E63-821A-54D70D8DC65F}" destId="{77880048-3C1E-4270-914D-D99B9A60A918}" srcOrd="0" destOrd="0" parTransId="{2FEA87D0-7096-4432-A9C1-5C31F45B935D}" sibTransId="{37931C65-8B44-4B3F-9573-DE73561F2E10}"/>
    <dgm:cxn modelId="{3ECD9EAF-20F7-42C0-AA54-AE3DC5FCDB78}" type="presOf" srcId="{84F77226-AEC3-4F4B-96E2-563B357E3248}" destId="{8906AB09-5EEF-49FC-806A-706CE51CB198}" srcOrd="0" destOrd="2" presId="urn:microsoft.com/office/officeart/2005/8/layout/vList2"/>
    <dgm:cxn modelId="{50AB54B4-F8C0-4177-B588-D01954CF80D2}" type="presOf" srcId="{9052BE52-6075-4F75-93A4-D66F5455D20C}" destId="{8906AB09-5EEF-49FC-806A-706CE51CB198}" srcOrd="0" destOrd="3" presId="urn:microsoft.com/office/officeart/2005/8/layout/vList2"/>
    <dgm:cxn modelId="{D7CD401A-2D0E-4E2B-BCE2-8E58DD6657DB}" type="presOf" srcId="{90119837-5B71-4D44-BB01-DB0B084933C8}" destId="{ED5DCCC5-BCA8-4491-AA37-BAF153ECA184}" srcOrd="0" destOrd="0" presId="urn:microsoft.com/office/officeart/2005/8/layout/vList2"/>
    <dgm:cxn modelId="{799241A8-3E88-4384-A127-9907CF4321A7}" srcId="{C111C18A-FD96-4E63-821A-54D70D8DC65F}" destId="{591106C0-3324-41D3-BA98-1481CBC381A7}" srcOrd="1" destOrd="0" parTransId="{085574AE-7643-45EF-9C9C-6E7F4E002AB9}" sibTransId="{0A49934E-B97C-4DA2-BDE1-DF3923B419CA}"/>
    <dgm:cxn modelId="{FFD8B471-C98F-4DB5-8DE3-2AB7E896ADD5}" srcId="{90119837-5B71-4D44-BB01-DB0B084933C8}" destId="{C111C18A-FD96-4E63-821A-54D70D8DC65F}" srcOrd="0" destOrd="0" parTransId="{83BE74EF-FAB4-45A2-BBED-7CD5259AB210}" sibTransId="{B4F34DE2-2DAE-4F88-8C78-BD8892EBF4FF}"/>
    <dgm:cxn modelId="{F889F593-2232-40DC-81C6-8393FC07530B}" type="presOf" srcId="{C111C18A-FD96-4E63-821A-54D70D8DC65F}" destId="{E75D4F1A-E54E-4DDB-A374-BC9037A6551C}" srcOrd="0" destOrd="0" presId="urn:microsoft.com/office/officeart/2005/8/layout/vList2"/>
    <dgm:cxn modelId="{16ED3594-30A4-458D-81CB-023F4AA24C5E}" type="presParOf" srcId="{ED5DCCC5-BCA8-4491-AA37-BAF153ECA184}" destId="{E75D4F1A-E54E-4DDB-A374-BC9037A6551C}" srcOrd="0" destOrd="0" presId="urn:microsoft.com/office/officeart/2005/8/layout/vList2"/>
    <dgm:cxn modelId="{F9789E8F-67CF-4C7A-A305-655C85BAAEA8}" type="presParOf" srcId="{ED5DCCC5-BCA8-4491-AA37-BAF153ECA184}" destId="{8906AB09-5EEF-49FC-806A-706CE51CB19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An enumerated type declares an optional type name and a set of zero or more identifiers that can be used as values of the type.</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C3448B2D-8CC9-4836-B463-BC222DDCEDD5}">
      <dgm:prSet/>
      <dgm:spPr/>
      <dgm:t>
        <a:bodyPr/>
        <a:lstStyle/>
        <a:p>
          <a:r>
            <a:rPr lang="en-US" b="0" i="0" dirty="0" smtClean="0"/>
            <a:t>To create an enumeration requires the use of the keyword </a:t>
          </a:r>
          <a:r>
            <a:rPr lang="en-US" b="1" i="0" dirty="0" err="1" smtClean="0"/>
            <a:t>enum</a:t>
          </a:r>
          <a:r>
            <a:rPr lang="en-US" b="0" i="0" dirty="0" smtClean="0"/>
            <a:t>. </a:t>
          </a:r>
          <a:endParaRPr lang="en-US" b="0" i="0" dirty="0"/>
        </a:p>
      </dgm:t>
    </dgm:pt>
    <dgm:pt modelId="{12FA33F2-E1AA-4B46-AA42-AAD8B54CC68B}" type="parTrans" cxnId="{75E7E8E1-2F35-4FC5-AFF2-A06C8996A1CE}">
      <dgm:prSet/>
      <dgm:spPr/>
      <dgm:t>
        <a:bodyPr/>
        <a:lstStyle/>
        <a:p>
          <a:endParaRPr lang="en-US"/>
        </a:p>
      </dgm:t>
    </dgm:pt>
    <dgm:pt modelId="{A4047425-F7A8-4EFB-A67B-D32DD17165BB}" type="sibTrans" cxnId="{75E7E8E1-2F35-4FC5-AFF2-A06C8996A1CE}">
      <dgm:prSet/>
      <dgm:spPr/>
      <dgm:t>
        <a:bodyPr/>
        <a:lstStyle/>
        <a:p>
          <a:endParaRPr lang="en-US"/>
        </a:p>
      </dgm:t>
    </dgm:pt>
    <dgm:pt modelId="{5A3E22D8-4E7E-4DB7-9871-C4B5DAB8DD06}">
      <dgm:prSet/>
      <dgm:spPr/>
      <dgm:t>
        <a:bodyPr/>
        <a:lstStyle/>
        <a:p>
          <a:r>
            <a:rPr lang="en-US" b="0" i="0" smtClean="0"/>
            <a:t>Each enumerator is a constant whose type is the enumeration.</a:t>
          </a:r>
          <a:endParaRPr lang="en-US" b="0" i="0" dirty="0"/>
        </a:p>
      </dgm:t>
    </dgm:pt>
    <dgm:pt modelId="{CBF70121-03D2-44CB-A6B7-57B7F517B469}" type="parTrans" cxnId="{20334152-D7FD-47BB-977F-F44803D45F57}">
      <dgm:prSet/>
      <dgm:spPr/>
      <dgm:t>
        <a:bodyPr/>
        <a:lstStyle/>
        <a:p>
          <a:endParaRPr lang="en-US"/>
        </a:p>
      </dgm:t>
    </dgm:pt>
    <dgm:pt modelId="{B5895E9F-3C27-44AD-8F8F-D0E3B442F7DA}" type="sibTrans" cxnId="{20334152-D7FD-47BB-977F-F44803D45F57}">
      <dgm:prSet/>
      <dgm:spPr/>
      <dgm:t>
        <a:bodyPr/>
        <a:lstStyle/>
        <a:p>
          <a:endParaRPr lang="en-US"/>
        </a:p>
      </dgm:t>
    </dgm:pt>
    <dgm:pt modelId="{AC5AEBCF-1363-4F82-B5CC-1BCD0F4B7EB9}">
      <dgm:prSet/>
      <dgm:spPr/>
      <dgm:t>
        <a:bodyPr/>
        <a:lstStyle/>
        <a:p>
          <a:r>
            <a:rPr lang="en-US" b="0" i="0" dirty="0" smtClean="0"/>
            <a:t>The general form of an enumeration type is:			</a:t>
          </a:r>
          <a:r>
            <a:rPr kumimoji="0" lang="en-US" altLang="en-US" b="0" i="0" u="none" strike="noStrike" cap="none" normalizeH="0" baseline="0" dirty="0" err="1" smtClean="0">
              <a:ln>
                <a:noFill/>
              </a:ln>
              <a:solidFill>
                <a:schemeClr val="bg1"/>
              </a:solidFill>
              <a:effectLst/>
              <a:latin typeface="Menlo"/>
            </a:rPr>
            <a:t>enum</a:t>
          </a:r>
          <a:r>
            <a:rPr kumimoji="0" lang="en-US" altLang="en-US" b="0" i="0" u="none" strike="noStrike" cap="none" normalizeH="0" baseline="0" dirty="0" smtClean="0">
              <a:ln>
                <a:noFill/>
              </a:ln>
              <a:solidFill>
                <a:schemeClr val="bg1"/>
              </a:solidFill>
              <a:effectLst/>
              <a:latin typeface="Menlo"/>
            </a:rPr>
            <a:t> </a:t>
          </a:r>
          <a:r>
            <a:rPr kumimoji="0" lang="en-US" altLang="en-US" b="0" i="0" u="none" strike="noStrike" cap="none" normalizeH="0" baseline="0" dirty="0" err="1" smtClean="0">
              <a:ln>
                <a:noFill/>
              </a:ln>
              <a:solidFill>
                <a:schemeClr val="bg1"/>
              </a:solidFill>
              <a:effectLst/>
              <a:latin typeface="Menlo"/>
            </a:rPr>
            <a:t>enum</a:t>
          </a:r>
          <a:r>
            <a:rPr kumimoji="0" lang="en-US" altLang="en-US" b="0" i="0" u="none" strike="noStrike" cap="none" normalizeH="0" baseline="0" dirty="0" smtClean="0">
              <a:ln>
                <a:noFill/>
              </a:ln>
              <a:solidFill>
                <a:schemeClr val="bg1"/>
              </a:solidFill>
              <a:effectLst/>
              <a:latin typeface="Menlo"/>
            </a:rPr>
            <a:t>-name { list of names } </a:t>
          </a:r>
          <a:r>
            <a:rPr kumimoji="0" lang="en-US" altLang="en-US" b="0" i="0" u="none" strike="noStrike" cap="none" normalizeH="0" baseline="0" dirty="0" err="1" smtClean="0">
              <a:ln>
                <a:noFill/>
              </a:ln>
              <a:solidFill>
                <a:schemeClr val="bg1"/>
              </a:solidFill>
              <a:effectLst/>
              <a:latin typeface="Menlo"/>
            </a:rPr>
            <a:t>var</a:t>
          </a:r>
          <a:r>
            <a:rPr kumimoji="0" lang="en-US" altLang="en-US" b="0" i="0" u="none" strike="noStrike" cap="none" normalizeH="0" baseline="0" dirty="0" smtClean="0">
              <a:ln>
                <a:noFill/>
              </a:ln>
              <a:solidFill>
                <a:schemeClr val="bg1"/>
              </a:solidFill>
              <a:effectLst/>
              <a:latin typeface="Menlo"/>
            </a:rPr>
            <a:t>-list;</a:t>
          </a:r>
          <a:r>
            <a:rPr kumimoji="0" lang="en-US" altLang="en-US" b="0" i="0" u="none" strike="noStrike" cap="none" normalizeH="0" baseline="0" dirty="0" smtClean="0">
              <a:ln>
                <a:noFill/>
              </a:ln>
              <a:solidFill>
                <a:schemeClr val="bg1"/>
              </a:solidFill>
              <a:effectLst/>
            </a:rPr>
            <a:t> </a:t>
          </a:r>
          <a:r>
            <a:rPr lang="en-US" b="0" i="0" dirty="0" smtClean="0"/>
            <a:t>	</a:t>
          </a:r>
          <a:endParaRPr lang="en-US" b="0" i="0" dirty="0">
            <a:solidFill>
              <a:schemeClr val="tx1"/>
            </a:solidFill>
          </a:endParaRPr>
        </a:p>
      </dgm:t>
    </dgm:pt>
    <dgm:pt modelId="{B43AFB8B-3A3B-4DFA-A732-D5BF34CFB5CC}" type="parTrans" cxnId="{139AA418-2EAC-4E19-BDCD-29E55744407E}">
      <dgm:prSet/>
      <dgm:spPr/>
      <dgm:t>
        <a:bodyPr/>
        <a:lstStyle/>
        <a:p>
          <a:endParaRPr lang="en-US"/>
        </a:p>
      </dgm:t>
    </dgm:pt>
    <dgm:pt modelId="{E946A1B3-B716-4530-9DC1-8A4FD2E7EF2F}" type="sibTrans" cxnId="{139AA418-2EAC-4E19-BDCD-29E55744407E}">
      <dgm:prSet/>
      <dgm:spPr/>
      <dgm:t>
        <a:bodyPr/>
        <a:lstStyle/>
        <a:p>
          <a:endParaRPr lang="en-US"/>
        </a:p>
      </dgm:t>
    </dgm:pt>
    <dgm:pt modelId="{461E496A-C38F-4F9D-88E6-390DEBD6EDA9}">
      <dgm:prSet/>
      <dgm:spPr/>
      <dgm:t>
        <a:bodyPr/>
        <a:lstStyle/>
        <a:p>
          <a:r>
            <a:rPr lang="en-US" b="0" i="0" smtClean="0"/>
            <a:t>the enum-name is the enumeration's type name. The list of names is comma separated.</a:t>
          </a:r>
          <a:endParaRPr lang="en-US" b="0" i="0" dirty="0">
            <a:solidFill>
              <a:schemeClr val="tx1"/>
            </a:solidFill>
          </a:endParaRPr>
        </a:p>
      </dgm:t>
    </dgm:pt>
    <dgm:pt modelId="{0356BE6E-8CC0-4587-9B6B-BAF3938E71DA}" type="parTrans" cxnId="{1E552BFC-B6CD-4F3B-BFC3-A6E148268C88}">
      <dgm:prSet/>
      <dgm:spPr/>
    </dgm:pt>
    <dgm:pt modelId="{1BE5224D-D047-4BB9-ADA4-2F1653D8987F}" type="sibTrans" cxnId="{1E552BFC-B6CD-4F3B-BFC3-A6E148268C88}">
      <dgm:prSet/>
      <dgm:spPr/>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5">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ABFA425E-227F-4978-96A1-985D6DBBE4E6}" type="pres">
      <dgm:prSet presAssocID="{5A3E22D8-4E7E-4DB7-9871-C4B5DAB8DD06}" presName="parentText" presStyleLbl="node1" presStyleIdx="1" presStyleCnt="5">
        <dgm:presLayoutVars>
          <dgm:chMax val="0"/>
          <dgm:bulletEnabled val="1"/>
        </dgm:presLayoutVars>
      </dgm:prSet>
      <dgm:spPr/>
      <dgm:t>
        <a:bodyPr/>
        <a:lstStyle/>
        <a:p>
          <a:endParaRPr lang="en-US"/>
        </a:p>
      </dgm:t>
    </dgm:pt>
    <dgm:pt modelId="{ED5B5803-8119-4027-A564-3193654C801E}" type="pres">
      <dgm:prSet presAssocID="{B5895E9F-3C27-44AD-8F8F-D0E3B442F7DA}" presName="spacer" presStyleCnt="0"/>
      <dgm:spPr/>
    </dgm:pt>
    <dgm:pt modelId="{6F0F200C-1DAB-422D-9066-811A8BC74B76}" type="pres">
      <dgm:prSet presAssocID="{C3448B2D-8CC9-4836-B463-BC222DDCEDD5}" presName="parentText" presStyleLbl="node1" presStyleIdx="2" presStyleCnt="5">
        <dgm:presLayoutVars>
          <dgm:chMax val="0"/>
          <dgm:bulletEnabled val="1"/>
        </dgm:presLayoutVars>
      </dgm:prSet>
      <dgm:spPr/>
      <dgm:t>
        <a:bodyPr/>
        <a:lstStyle/>
        <a:p>
          <a:endParaRPr lang="en-US"/>
        </a:p>
      </dgm:t>
    </dgm:pt>
    <dgm:pt modelId="{B9E2370E-CC61-4FB2-B3B5-CFFB94E8CAFF}" type="pres">
      <dgm:prSet presAssocID="{A4047425-F7A8-4EFB-A67B-D32DD17165BB}" presName="spacer" presStyleCnt="0"/>
      <dgm:spPr/>
    </dgm:pt>
    <dgm:pt modelId="{B4CB6263-A7A2-4DDF-8019-4D2BFDCBCF0F}" type="pres">
      <dgm:prSet presAssocID="{AC5AEBCF-1363-4F82-B5CC-1BCD0F4B7EB9}" presName="parentText" presStyleLbl="node1" presStyleIdx="3" presStyleCnt="5">
        <dgm:presLayoutVars>
          <dgm:chMax val="0"/>
          <dgm:bulletEnabled val="1"/>
        </dgm:presLayoutVars>
      </dgm:prSet>
      <dgm:spPr/>
      <dgm:t>
        <a:bodyPr/>
        <a:lstStyle/>
        <a:p>
          <a:endParaRPr lang="en-US"/>
        </a:p>
      </dgm:t>
    </dgm:pt>
    <dgm:pt modelId="{29BBD022-6CB2-45F1-88D4-0B4EBBCE05A6}" type="pres">
      <dgm:prSet presAssocID="{E946A1B3-B716-4530-9DC1-8A4FD2E7EF2F}" presName="spacer" presStyleCnt="0"/>
      <dgm:spPr/>
    </dgm:pt>
    <dgm:pt modelId="{2F316F0C-2231-4447-89BD-6CA6373141C7}" type="pres">
      <dgm:prSet presAssocID="{461E496A-C38F-4F9D-88E6-390DEBD6EDA9}" presName="parentText" presStyleLbl="node1" presStyleIdx="4" presStyleCnt="5">
        <dgm:presLayoutVars>
          <dgm:chMax val="0"/>
          <dgm:bulletEnabled val="1"/>
        </dgm:presLayoutVars>
      </dgm:prSet>
      <dgm:spPr/>
      <dgm:t>
        <a:bodyPr/>
        <a:lstStyle/>
        <a:p>
          <a:endParaRPr lang="en-US"/>
        </a:p>
      </dgm:t>
    </dgm:pt>
  </dgm:ptLst>
  <dgm:cxnLst>
    <dgm:cxn modelId="{2FB56502-75BA-44A4-9125-EE70B761BD7D}" type="presOf" srcId="{AC5AEBCF-1363-4F82-B5CC-1BCD0F4B7EB9}" destId="{B4CB6263-A7A2-4DDF-8019-4D2BFDCBCF0F}" srcOrd="0" destOrd="0" presId="urn:microsoft.com/office/officeart/2005/8/layout/vList2"/>
    <dgm:cxn modelId="{1CA3965C-E8C1-4B61-A2C8-635B841123D3}" type="presOf" srcId="{461E496A-C38F-4F9D-88E6-390DEBD6EDA9}" destId="{2F316F0C-2231-4447-89BD-6CA6373141C7}" srcOrd="0" destOrd="0" presId="urn:microsoft.com/office/officeart/2005/8/layout/vList2"/>
    <dgm:cxn modelId="{1E552BFC-B6CD-4F3B-BFC3-A6E148268C88}" srcId="{90119837-5B71-4D44-BB01-DB0B084933C8}" destId="{461E496A-C38F-4F9D-88E6-390DEBD6EDA9}" srcOrd="4" destOrd="0" parTransId="{0356BE6E-8CC0-4587-9B6B-BAF3938E71DA}" sibTransId="{1BE5224D-D047-4BB9-ADA4-2F1653D8987F}"/>
    <dgm:cxn modelId="{89227224-A3D1-49E7-9148-D59773AF68FB}" type="presOf" srcId="{90119837-5B71-4D44-BB01-DB0B084933C8}" destId="{ED5DCCC5-BCA8-4491-AA37-BAF153ECA184}" srcOrd="0" destOrd="0" presId="urn:microsoft.com/office/officeart/2005/8/layout/vList2"/>
    <dgm:cxn modelId="{139AA418-2EAC-4E19-BDCD-29E55744407E}" srcId="{90119837-5B71-4D44-BB01-DB0B084933C8}" destId="{AC5AEBCF-1363-4F82-B5CC-1BCD0F4B7EB9}" srcOrd="3" destOrd="0" parTransId="{B43AFB8B-3A3B-4DFA-A732-D5BF34CFB5CC}" sibTransId="{E946A1B3-B716-4530-9DC1-8A4FD2E7EF2F}"/>
    <dgm:cxn modelId="{6207F763-FE77-423F-B08F-1563F308F516}" type="presOf" srcId="{C3448B2D-8CC9-4836-B463-BC222DDCEDD5}" destId="{6F0F200C-1DAB-422D-9066-811A8BC74B76}"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75E7E8E1-2F35-4FC5-AFF2-A06C8996A1CE}" srcId="{90119837-5B71-4D44-BB01-DB0B084933C8}" destId="{C3448B2D-8CC9-4836-B463-BC222DDCEDD5}" srcOrd="2" destOrd="0" parTransId="{12FA33F2-E1AA-4B46-AA42-AAD8B54CC68B}" sibTransId="{A4047425-F7A8-4EFB-A67B-D32DD17165BB}"/>
    <dgm:cxn modelId="{20334152-D7FD-47BB-977F-F44803D45F57}" srcId="{90119837-5B71-4D44-BB01-DB0B084933C8}" destId="{5A3E22D8-4E7E-4DB7-9871-C4B5DAB8DD06}" srcOrd="1" destOrd="0" parTransId="{CBF70121-03D2-44CB-A6B7-57B7F517B469}" sibTransId="{B5895E9F-3C27-44AD-8F8F-D0E3B442F7DA}"/>
    <dgm:cxn modelId="{8A972962-91E3-4157-A5C6-1A1DD2C5CE7F}" type="presOf" srcId="{5A3E22D8-4E7E-4DB7-9871-C4B5DAB8DD06}" destId="{ABFA425E-227F-4978-96A1-985D6DBBE4E6}" srcOrd="0" destOrd="0" presId="urn:microsoft.com/office/officeart/2005/8/layout/vList2"/>
    <dgm:cxn modelId="{73B3AF0D-E1AB-4934-BCFD-A65DD327DD17}" type="presOf" srcId="{8A70A585-D797-4881-928B-ACE74DAC7519}" destId="{ADF86170-C44A-4F57-88C5-2845380D31D4}" srcOrd="0" destOrd="0" presId="urn:microsoft.com/office/officeart/2005/8/layout/vList2"/>
    <dgm:cxn modelId="{19BDCC23-20AC-4199-8B02-0270A9D8BDC5}" type="presParOf" srcId="{ED5DCCC5-BCA8-4491-AA37-BAF153ECA184}" destId="{ADF86170-C44A-4F57-88C5-2845380D31D4}" srcOrd="0" destOrd="0" presId="urn:microsoft.com/office/officeart/2005/8/layout/vList2"/>
    <dgm:cxn modelId="{8BA5F056-6E6C-4214-A4D7-D873051C60B3}" type="presParOf" srcId="{ED5DCCC5-BCA8-4491-AA37-BAF153ECA184}" destId="{A3482FA0-0114-4DFA-B552-0D6E711856FC}" srcOrd="1" destOrd="0" presId="urn:microsoft.com/office/officeart/2005/8/layout/vList2"/>
    <dgm:cxn modelId="{57C86F5F-C7DC-4C4F-8465-2334BBCBB567}" type="presParOf" srcId="{ED5DCCC5-BCA8-4491-AA37-BAF153ECA184}" destId="{ABFA425E-227F-4978-96A1-985D6DBBE4E6}" srcOrd="2" destOrd="0" presId="urn:microsoft.com/office/officeart/2005/8/layout/vList2"/>
    <dgm:cxn modelId="{AB259B6D-3C7C-4338-A245-DB13113B1B3B}" type="presParOf" srcId="{ED5DCCC5-BCA8-4491-AA37-BAF153ECA184}" destId="{ED5B5803-8119-4027-A564-3193654C801E}" srcOrd="3" destOrd="0" presId="urn:microsoft.com/office/officeart/2005/8/layout/vList2"/>
    <dgm:cxn modelId="{97489998-8A74-4D8C-A52B-23B1A189FCD1}" type="presParOf" srcId="{ED5DCCC5-BCA8-4491-AA37-BAF153ECA184}" destId="{6F0F200C-1DAB-422D-9066-811A8BC74B76}" srcOrd="4" destOrd="0" presId="urn:microsoft.com/office/officeart/2005/8/layout/vList2"/>
    <dgm:cxn modelId="{385249E2-6B17-4019-8CDA-972E86974BF0}" type="presParOf" srcId="{ED5DCCC5-BCA8-4491-AA37-BAF153ECA184}" destId="{B9E2370E-CC61-4FB2-B3B5-CFFB94E8CAFF}" srcOrd="5" destOrd="0" presId="urn:microsoft.com/office/officeart/2005/8/layout/vList2"/>
    <dgm:cxn modelId="{FBB1078F-027D-4F80-9767-88D2D95C4137}" type="presParOf" srcId="{ED5DCCC5-BCA8-4491-AA37-BAF153ECA184}" destId="{B4CB6263-A7A2-4DDF-8019-4D2BFDCBCF0F}" srcOrd="6" destOrd="0" presId="urn:microsoft.com/office/officeart/2005/8/layout/vList2"/>
    <dgm:cxn modelId="{A8CE4924-543D-43A8-8D76-EFD7215DCC95}" type="presParOf" srcId="{ED5DCCC5-BCA8-4491-AA37-BAF153ECA184}" destId="{29BBD022-6CB2-45F1-88D4-0B4EBBCE05A6}" srcOrd="7" destOrd="0" presId="urn:microsoft.com/office/officeart/2005/8/layout/vList2"/>
    <dgm:cxn modelId="{558AEB99-94FB-40DE-A1BC-47CF89B59D35}" type="presParOf" srcId="{ED5DCCC5-BCA8-4491-AA37-BAF153ECA184}" destId="{2F316F0C-2231-4447-89BD-6CA6373141C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Enumeration of colors called colors and the variable c of type color. Finally, c is assigned the value "</a:t>
          </a:r>
          <a:r>
            <a:rPr lang="en-US" b="0" i="0" dirty="0" err="1" smtClean="0"/>
            <a:t>blue"By</a:t>
          </a:r>
          <a:r>
            <a:rPr lang="en-US" b="0" i="0" dirty="0" smtClean="0"/>
            <a:t> default, the value of the first name is 0, the second name has the value 1, the third has the value 2, and so on. </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461E496A-C38F-4F9D-88E6-390DEBD6EDA9}">
      <dgm:prSet/>
      <dgm:spPr/>
      <dgm:t>
        <a:bodyPr/>
        <a:lstStyle/>
        <a:p>
          <a:r>
            <a:rPr lang="en-US" b="0" i="0" dirty="0" smtClean="0"/>
            <a:t>You can give a name a specific value by adding an initializer. For example, in the following enumeration, </a:t>
          </a:r>
          <a:r>
            <a:rPr lang="en-US" b="1" i="0" dirty="0" smtClean="0"/>
            <a:t>green</a:t>
          </a:r>
          <a:r>
            <a:rPr lang="en-US" b="0" i="0" dirty="0" smtClean="0"/>
            <a:t> will have the value 5.</a:t>
          </a:r>
          <a:endParaRPr lang="en-US" b="0" i="0" dirty="0">
            <a:solidFill>
              <a:schemeClr val="tx1"/>
            </a:solidFill>
          </a:endParaRPr>
        </a:p>
      </dgm:t>
    </dgm:pt>
    <dgm:pt modelId="{0356BE6E-8CC0-4587-9B6B-BAF3938E71DA}" type="parTrans" cxnId="{1E552BFC-B6CD-4F3B-BFC3-A6E148268C88}">
      <dgm:prSet/>
      <dgm:spPr/>
      <dgm:t>
        <a:bodyPr/>
        <a:lstStyle/>
        <a:p>
          <a:endParaRPr lang="en-US"/>
        </a:p>
      </dgm:t>
    </dgm:pt>
    <dgm:pt modelId="{1BE5224D-D047-4BB9-ADA4-2F1653D8987F}" type="sibTrans" cxnId="{1E552BFC-B6CD-4F3B-BFC3-A6E148268C88}">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2">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2F316F0C-2231-4447-89BD-6CA6373141C7}" type="pres">
      <dgm:prSet presAssocID="{461E496A-C38F-4F9D-88E6-390DEBD6EDA9}" presName="parentText" presStyleLbl="node1" presStyleIdx="1" presStyleCnt="2">
        <dgm:presLayoutVars>
          <dgm:chMax val="0"/>
          <dgm:bulletEnabled val="1"/>
        </dgm:presLayoutVars>
      </dgm:prSet>
      <dgm:spPr/>
      <dgm:t>
        <a:bodyPr/>
        <a:lstStyle/>
        <a:p>
          <a:endParaRPr lang="en-US"/>
        </a:p>
      </dgm:t>
    </dgm:pt>
  </dgm:ptLst>
  <dgm:cxnLst>
    <dgm:cxn modelId="{B0F1C01F-33E7-42A2-B5EB-B28D7943D0D3}" type="presOf" srcId="{8A70A585-D797-4881-928B-ACE74DAC7519}" destId="{ADF86170-C44A-4F57-88C5-2845380D31D4}" srcOrd="0" destOrd="0" presId="urn:microsoft.com/office/officeart/2005/8/layout/vList2"/>
    <dgm:cxn modelId="{1E552BFC-B6CD-4F3B-BFC3-A6E148268C88}" srcId="{90119837-5B71-4D44-BB01-DB0B084933C8}" destId="{461E496A-C38F-4F9D-88E6-390DEBD6EDA9}" srcOrd="1" destOrd="0" parTransId="{0356BE6E-8CC0-4587-9B6B-BAF3938E71DA}" sibTransId="{1BE5224D-D047-4BB9-ADA4-2F1653D8987F}"/>
    <dgm:cxn modelId="{F78820C3-91DA-4245-8557-5E09C85F3D21}" type="presOf" srcId="{90119837-5B71-4D44-BB01-DB0B084933C8}" destId="{ED5DCCC5-BCA8-4491-AA37-BAF153ECA184}" srcOrd="0" destOrd="0" presId="urn:microsoft.com/office/officeart/2005/8/layout/vList2"/>
    <dgm:cxn modelId="{C7D4A658-6899-41FC-8977-B532CD762CE6}" type="presOf" srcId="{461E496A-C38F-4F9D-88E6-390DEBD6EDA9}" destId="{2F316F0C-2231-4447-89BD-6CA6373141C7}"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255EAA36-CDF9-40CE-940F-3C414FAC3239}" type="presParOf" srcId="{ED5DCCC5-BCA8-4491-AA37-BAF153ECA184}" destId="{ADF86170-C44A-4F57-88C5-2845380D31D4}" srcOrd="0" destOrd="0" presId="urn:microsoft.com/office/officeart/2005/8/layout/vList2"/>
    <dgm:cxn modelId="{23CF23A2-4058-43D4-BA68-4345ECD50646}" type="presParOf" srcId="{ED5DCCC5-BCA8-4491-AA37-BAF153ECA184}" destId="{A3482FA0-0114-4DFA-B552-0D6E711856FC}" srcOrd="1" destOrd="0" presId="urn:microsoft.com/office/officeart/2005/8/layout/vList2"/>
    <dgm:cxn modelId="{50A567A3-F5F8-4509-8090-0C92BBB4D006}" type="presParOf" srcId="{ED5DCCC5-BCA8-4491-AA37-BAF153ECA184}" destId="{2F316F0C-2231-4447-89BD-6CA6373141C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A variable declaration provides assurance to the compiler that there is one variable existing with the given type and name so that compiler proceed for further compilation without needing complete detail about the variable. </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E111F701-099F-4FC5-99D7-56A274F17563}">
      <dgm:prSet/>
      <dgm:spPr/>
      <dgm:t>
        <a:bodyPr/>
        <a:lstStyle/>
        <a:p>
          <a:r>
            <a:rPr lang="en-US" b="0" i="0" dirty="0" smtClean="0"/>
            <a:t>A variable declaration has its meaning at the time of compilation only, compiler needs actual variable definition at the time of linking of the program.</a:t>
          </a:r>
          <a:endParaRPr lang="en-US" b="0" i="0" dirty="0"/>
        </a:p>
      </dgm:t>
    </dgm:pt>
    <dgm:pt modelId="{23C78969-9C81-4543-BC20-732EA499CCA5}" type="parTrans" cxnId="{E9F42D36-4B15-48D8-A086-22FD3A9B00C8}">
      <dgm:prSet/>
      <dgm:spPr/>
      <dgm:t>
        <a:bodyPr/>
        <a:lstStyle/>
        <a:p>
          <a:endParaRPr lang="en-US"/>
        </a:p>
      </dgm:t>
    </dgm:pt>
    <dgm:pt modelId="{3F35D4FF-25EA-4762-8D1D-5F6EF033B4BD}" type="sibTrans" cxnId="{E9F42D36-4B15-48D8-A086-22FD3A9B00C8}">
      <dgm:prSet/>
      <dgm:spPr/>
      <dgm:t>
        <a:bodyPr/>
        <a:lstStyle/>
        <a:p>
          <a:endParaRPr lang="en-US"/>
        </a:p>
      </dgm:t>
    </dgm:pt>
    <dgm:pt modelId="{0303BCF7-7D8B-466F-9994-FF5BF5FB13CC}">
      <dgm:prSet/>
      <dgm:spPr/>
      <dgm:t>
        <a:bodyPr/>
        <a:lstStyle/>
        <a:p>
          <a:r>
            <a:rPr lang="en-US" b="0" i="0" dirty="0" smtClean="0"/>
            <a:t>A variable declaration is useful when you are using multiple files and you define your variable in one of the files which will be available at the time of linking of the program. </a:t>
          </a:r>
          <a:endParaRPr lang="en-US" b="0" i="0" dirty="0"/>
        </a:p>
      </dgm:t>
    </dgm:pt>
    <dgm:pt modelId="{A3D9663B-1565-4F56-9F10-24B77570EEAB}" type="parTrans" cxnId="{A8FA94A7-1B9D-4AE9-9782-AD04347E71CB}">
      <dgm:prSet/>
      <dgm:spPr/>
      <dgm:t>
        <a:bodyPr/>
        <a:lstStyle/>
        <a:p>
          <a:endParaRPr lang="en-US"/>
        </a:p>
      </dgm:t>
    </dgm:pt>
    <dgm:pt modelId="{BBFD272A-B557-4507-A0FF-26F5A7772691}" type="sibTrans" cxnId="{A8FA94A7-1B9D-4AE9-9782-AD04347E71CB}">
      <dgm:prSet/>
      <dgm:spPr/>
      <dgm:t>
        <a:bodyPr/>
        <a:lstStyle/>
        <a:p>
          <a:endParaRPr lang="en-US"/>
        </a:p>
      </dgm:t>
    </dgm:pt>
    <dgm:pt modelId="{F84FE744-0EAC-4708-8E78-743165A5AE30}">
      <dgm:prSet/>
      <dgm:spPr/>
      <dgm:t>
        <a:bodyPr/>
        <a:lstStyle/>
        <a:p>
          <a:r>
            <a:rPr lang="en-US" b="0" i="0" smtClean="0"/>
            <a:t>Though </a:t>
          </a:r>
          <a:r>
            <a:rPr lang="en-US" b="0" i="0" dirty="0" smtClean="0"/>
            <a:t>you can declare a variable multiple times in your C++ program, but it can be defined only once in a file, a function or a block of code.</a:t>
          </a:r>
          <a:endParaRPr lang="en-US" b="0" i="0" dirty="0"/>
        </a:p>
      </dgm:t>
    </dgm:pt>
    <dgm:pt modelId="{C3255996-C445-4BA3-9D02-63D29DD82AB5}" type="parTrans" cxnId="{7B4B472B-3F51-4718-8623-404508CEE2B7}">
      <dgm:prSet/>
      <dgm:spPr/>
    </dgm:pt>
    <dgm:pt modelId="{57483974-6F5B-4F95-8AD8-547DF1239B5E}" type="sibTrans" cxnId="{7B4B472B-3F51-4718-8623-404508CEE2B7}">
      <dgm:prSet/>
      <dgm:spPr/>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4">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A253B0A9-B26A-4782-BA16-CFB01F1A1829}" type="pres">
      <dgm:prSet presAssocID="{E111F701-099F-4FC5-99D7-56A274F17563}" presName="parentText" presStyleLbl="node1" presStyleIdx="1" presStyleCnt="4">
        <dgm:presLayoutVars>
          <dgm:chMax val="0"/>
          <dgm:bulletEnabled val="1"/>
        </dgm:presLayoutVars>
      </dgm:prSet>
      <dgm:spPr/>
      <dgm:t>
        <a:bodyPr/>
        <a:lstStyle/>
        <a:p>
          <a:endParaRPr lang="en-US"/>
        </a:p>
      </dgm:t>
    </dgm:pt>
    <dgm:pt modelId="{B4F066C6-5303-4B3E-9320-1965CB5E05AB}" type="pres">
      <dgm:prSet presAssocID="{3F35D4FF-25EA-4762-8D1D-5F6EF033B4BD}" presName="spacer" presStyleCnt="0"/>
      <dgm:spPr/>
    </dgm:pt>
    <dgm:pt modelId="{AC1371EF-EFD0-47EB-9357-98DE0070F071}" type="pres">
      <dgm:prSet presAssocID="{0303BCF7-7D8B-466F-9994-FF5BF5FB13CC}" presName="parentText" presStyleLbl="node1" presStyleIdx="2" presStyleCnt="4">
        <dgm:presLayoutVars>
          <dgm:chMax val="0"/>
          <dgm:bulletEnabled val="1"/>
        </dgm:presLayoutVars>
      </dgm:prSet>
      <dgm:spPr/>
      <dgm:t>
        <a:bodyPr/>
        <a:lstStyle/>
        <a:p>
          <a:endParaRPr lang="en-US"/>
        </a:p>
      </dgm:t>
    </dgm:pt>
    <dgm:pt modelId="{AF2BF1AD-6D90-49BC-A01B-F67EADD35D3D}" type="pres">
      <dgm:prSet presAssocID="{BBFD272A-B557-4507-A0FF-26F5A7772691}" presName="spacer" presStyleCnt="0"/>
      <dgm:spPr/>
    </dgm:pt>
    <dgm:pt modelId="{B83248D4-DC35-4F7C-8348-FDBC74AEEAFA}" type="pres">
      <dgm:prSet presAssocID="{F84FE744-0EAC-4708-8E78-743165A5AE30}" presName="parentText" presStyleLbl="node1" presStyleIdx="3" presStyleCnt="4">
        <dgm:presLayoutVars>
          <dgm:chMax val="0"/>
          <dgm:bulletEnabled val="1"/>
        </dgm:presLayoutVars>
      </dgm:prSet>
      <dgm:spPr/>
      <dgm:t>
        <a:bodyPr/>
        <a:lstStyle/>
        <a:p>
          <a:endParaRPr lang="en-US"/>
        </a:p>
      </dgm:t>
    </dgm:pt>
  </dgm:ptLst>
  <dgm:cxnLst>
    <dgm:cxn modelId="{A8FA94A7-1B9D-4AE9-9782-AD04347E71CB}" srcId="{90119837-5B71-4D44-BB01-DB0B084933C8}" destId="{0303BCF7-7D8B-466F-9994-FF5BF5FB13CC}" srcOrd="2" destOrd="0" parTransId="{A3D9663B-1565-4F56-9F10-24B77570EEAB}" sibTransId="{BBFD272A-B557-4507-A0FF-26F5A7772691}"/>
    <dgm:cxn modelId="{AD67E89A-AAB9-4200-A586-2FE754A1C1B0}" type="presOf" srcId="{8A70A585-D797-4881-928B-ACE74DAC7519}" destId="{ADF86170-C44A-4F57-88C5-2845380D31D4}"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230CA56A-B853-4824-BCF8-78103602315A}" type="presOf" srcId="{0303BCF7-7D8B-466F-9994-FF5BF5FB13CC}" destId="{AC1371EF-EFD0-47EB-9357-98DE0070F071}" srcOrd="0" destOrd="0" presId="urn:microsoft.com/office/officeart/2005/8/layout/vList2"/>
    <dgm:cxn modelId="{4153289C-0756-4212-9BF2-6A208A262FCC}" type="presOf" srcId="{F84FE744-0EAC-4708-8E78-743165A5AE30}" destId="{B83248D4-DC35-4F7C-8348-FDBC74AEEAFA}" srcOrd="0" destOrd="0" presId="urn:microsoft.com/office/officeart/2005/8/layout/vList2"/>
    <dgm:cxn modelId="{25D5EB95-C7B7-451E-9184-2124F04B5CC6}" type="presOf" srcId="{E111F701-099F-4FC5-99D7-56A274F17563}" destId="{A253B0A9-B26A-4782-BA16-CFB01F1A1829}" srcOrd="0" destOrd="0" presId="urn:microsoft.com/office/officeart/2005/8/layout/vList2"/>
    <dgm:cxn modelId="{E9F42D36-4B15-48D8-A086-22FD3A9B00C8}" srcId="{90119837-5B71-4D44-BB01-DB0B084933C8}" destId="{E111F701-099F-4FC5-99D7-56A274F17563}" srcOrd="1" destOrd="0" parTransId="{23C78969-9C81-4543-BC20-732EA499CCA5}" sibTransId="{3F35D4FF-25EA-4762-8D1D-5F6EF033B4BD}"/>
    <dgm:cxn modelId="{7B4B472B-3F51-4718-8623-404508CEE2B7}" srcId="{90119837-5B71-4D44-BB01-DB0B084933C8}" destId="{F84FE744-0EAC-4708-8E78-743165A5AE30}" srcOrd="3" destOrd="0" parTransId="{C3255996-C445-4BA3-9D02-63D29DD82AB5}" sibTransId="{57483974-6F5B-4F95-8AD8-547DF1239B5E}"/>
    <dgm:cxn modelId="{890C61CD-805B-4024-8AC5-BCCC3A0232E8}" type="presOf" srcId="{90119837-5B71-4D44-BB01-DB0B084933C8}" destId="{ED5DCCC5-BCA8-4491-AA37-BAF153ECA184}" srcOrd="0" destOrd="0" presId="urn:microsoft.com/office/officeart/2005/8/layout/vList2"/>
    <dgm:cxn modelId="{69EAF493-47AA-4623-B3B1-56A2F4F44EDE}" type="presParOf" srcId="{ED5DCCC5-BCA8-4491-AA37-BAF153ECA184}" destId="{ADF86170-C44A-4F57-88C5-2845380D31D4}" srcOrd="0" destOrd="0" presId="urn:microsoft.com/office/officeart/2005/8/layout/vList2"/>
    <dgm:cxn modelId="{CCCC94E7-7894-4B69-B0CA-3C92D9FD8C6E}" type="presParOf" srcId="{ED5DCCC5-BCA8-4491-AA37-BAF153ECA184}" destId="{A3482FA0-0114-4DFA-B552-0D6E711856FC}" srcOrd="1" destOrd="0" presId="urn:microsoft.com/office/officeart/2005/8/layout/vList2"/>
    <dgm:cxn modelId="{DBDE8277-042B-4067-B2CF-3E432F51BB1D}" type="presParOf" srcId="{ED5DCCC5-BCA8-4491-AA37-BAF153ECA184}" destId="{A253B0A9-B26A-4782-BA16-CFB01F1A1829}" srcOrd="2" destOrd="0" presId="urn:microsoft.com/office/officeart/2005/8/layout/vList2"/>
    <dgm:cxn modelId="{DD7BEA27-B4C8-4A68-AADB-B762E47F81C7}" type="presParOf" srcId="{ED5DCCC5-BCA8-4491-AA37-BAF153ECA184}" destId="{B4F066C6-5303-4B3E-9320-1965CB5E05AB}" srcOrd="3" destOrd="0" presId="urn:microsoft.com/office/officeart/2005/8/layout/vList2"/>
    <dgm:cxn modelId="{3730997A-E4A5-4526-9730-C7A5998C86F8}" type="presParOf" srcId="{ED5DCCC5-BCA8-4491-AA37-BAF153ECA184}" destId="{AC1371EF-EFD0-47EB-9357-98DE0070F071}" srcOrd="4" destOrd="0" presId="urn:microsoft.com/office/officeart/2005/8/layout/vList2"/>
    <dgm:cxn modelId="{23BD317B-21B4-4D8D-A5B8-C290F7B59542}" type="presParOf" srcId="{ED5DCCC5-BCA8-4491-AA37-BAF153ECA184}" destId="{AF2BF1AD-6D90-49BC-A01B-F67EADD35D3D}" srcOrd="5" destOrd="0" presId="urn:microsoft.com/office/officeart/2005/8/layout/vList2"/>
    <dgm:cxn modelId="{17474259-7E98-4539-8CC5-A048F157253A}" type="presParOf" srcId="{ED5DCCC5-BCA8-4491-AA37-BAF153ECA184}" destId="{B83248D4-DC35-4F7C-8348-FDBC74AEEAF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A scope is a region of the program and broadly speaking there are three places, where variables can be declared −</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0B56E854-29F6-4EC8-990A-2D66D2AC1E42}">
      <dgm:prSet/>
      <dgm:spPr/>
      <dgm:t>
        <a:bodyPr/>
        <a:lstStyle/>
        <a:p>
          <a:r>
            <a:rPr lang="en-US" b="0" i="0" smtClean="0"/>
            <a:t>Inside a function or a block which is called local variables,</a:t>
          </a:r>
          <a:endParaRPr lang="en-US" b="0" i="0"/>
        </a:p>
      </dgm:t>
    </dgm:pt>
    <dgm:pt modelId="{2611AE7B-87D5-4FFA-A293-D1033EF4442F}" type="parTrans" cxnId="{5DCCBB96-5A9F-486C-8447-71B51F60D40C}">
      <dgm:prSet/>
      <dgm:spPr/>
      <dgm:t>
        <a:bodyPr/>
        <a:lstStyle/>
        <a:p>
          <a:endParaRPr lang="en-US"/>
        </a:p>
      </dgm:t>
    </dgm:pt>
    <dgm:pt modelId="{A6F621AE-27F5-49B1-B98D-90446BC727D6}" type="sibTrans" cxnId="{5DCCBB96-5A9F-486C-8447-71B51F60D40C}">
      <dgm:prSet/>
      <dgm:spPr/>
      <dgm:t>
        <a:bodyPr/>
        <a:lstStyle/>
        <a:p>
          <a:endParaRPr lang="en-US"/>
        </a:p>
      </dgm:t>
    </dgm:pt>
    <dgm:pt modelId="{CDF6957B-BFCC-422E-916A-F2A88EB217DE}">
      <dgm:prSet/>
      <dgm:spPr/>
      <dgm:t>
        <a:bodyPr/>
        <a:lstStyle/>
        <a:p>
          <a:r>
            <a:rPr lang="en-US" b="0" i="0" smtClean="0"/>
            <a:t>In the definition of function parameters which is called formal parameters.</a:t>
          </a:r>
          <a:endParaRPr lang="en-US" b="0" i="0"/>
        </a:p>
      </dgm:t>
    </dgm:pt>
    <dgm:pt modelId="{4EA37F5A-61D4-4134-B5FF-CCCA2FD6D90E}" type="parTrans" cxnId="{11B71FDF-B6D2-47BD-A4A3-2A02C86E135E}">
      <dgm:prSet/>
      <dgm:spPr/>
      <dgm:t>
        <a:bodyPr/>
        <a:lstStyle/>
        <a:p>
          <a:endParaRPr lang="en-US"/>
        </a:p>
      </dgm:t>
    </dgm:pt>
    <dgm:pt modelId="{96924FFA-95ED-48FB-B3A1-B3BD61BEF0F3}" type="sibTrans" cxnId="{11B71FDF-B6D2-47BD-A4A3-2A02C86E135E}">
      <dgm:prSet/>
      <dgm:spPr/>
      <dgm:t>
        <a:bodyPr/>
        <a:lstStyle/>
        <a:p>
          <a:endParaRPr lang="en-US"/>
        </a:p>
      </dgm:t>
    </dgm:pt>
    <dgm:pt modelId="{BB1F380A-4DDB-4F06-8DB9-ABCDC8E48878}">
      <dgm:prSet/>
      <dgm:spPr/>
      <dgm:t>
        <a:bodyPr/>
        <a:lstStyle/>
        <a:p>
          <a:r>
            <a:rPr lang="en-US" b="0" i="0" smtClean="0"/>
            <a:t>Outside of all functions which is called global variables.</a:t>
          </a:r>
          <a:endParaRPr lang="en-US" b="0" i="0"/>
        </a:p>
      </dgm:t>
    </dgm:pt>
    <dgm:pt modelId="{D37F5492-0EE4-4B6D-91C9-33C2F5C77E78}" type="parTrans" cxnId="{432F4E59-A0A7-4722-9EAA-B571FFEAEAC7}">
      <dgm:prSet/>
      <dgm:spPr/>
      <dgm:t>
        <a:bodyPr/>
        <a:lstStyle/>
        <a:p>
          <a:endParaRPr lang="en-US"/>
        </a:p>
      </dgm:t>
    </dgm:pt>
    <dgm:pt modelId="{52D1B13E-4478-4304-B5D7-F09E1065E34A}" type="sibTrans" cxnId="{432F4E59-A0A7-4722-9EAA-B571FFEAEAC7}">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4">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910F4E30-5512-4B6D-BA3F-E850011BDF46}" type="pres">
      <dgm:prSet presAssocID="{0B56E854-29F6-4EC8-990A-2D66D2AC1E42}" presName="parentText" presStyleLbl="node1" presStyleIdx="1" presStyleCnt="4">
        <dgm:presLayoutVars>
          <dgm:chMax val="0"/>
          <dgm:bulletEnabled val="1"/>
        </dgm:presLayoutVars>
      </dgm:prSet>
      <dgm:spPr/>
      <dgm:t>
        <a:bodyPr/>
        <a:lstStyle/>
        <a:p>
          <a:endParaRPr lang="en-US"/>
        </a:p>
      </dgm:t>
    </dgm:pt>
    <dgm:pt modelId="{71B0E568-B1C3-41B2-AD50-09FCDF82AA80}" type="pres">
      <dgm:prSet presAssocID="{A6F621AE-27F5-49B1-B98D-90446BC727D6}" presName="spacer" presStyleCnt="0"/>
      <dgm:spPr/>
    </dgm:pt>
    <dgm:pt modelId="{DB607899-2BD4-4CDA-BC41-E071836854C5}" type="pres">
      <dgm:prSet presAssocID="{CDF6957B-BFCC-422E-916A-F2A88EB217DE}" presName="parentText" presStyleLbl="node1" presStyleIdx="2" presStyleCnt="4">
        <dgm:presLayoutVars>
          <dgm:chMax val="0"/>
          <dgm:bulletEnabled val="1"/>
        </dgm:presLayoutVars>
      </dgm:prSet>
      <dgm:spPr/>
      <dgm:t>
        <a:bodyPr/>
        <a:lstStyle/>
        <a:p>
          <a:endParaRPr lang="en-US"/>
        </a:p>
      </dgm:t>
    </dgm:pt>
    <dgm:pt modelId="{F6FCFB0C-7C0E-46F7-9EA0-A5399E2FAA67}" type="pres">
      <dgm:prSet presAssocID="{96924FFA-95ED-48FB-B3A1-B3BD61BEF0F3}" presName="spacer" presStyleCnt="0"/>
      <dgm:spPr/>
    </dgm:pt>
    <dgm:pt modelId="{EF31D3B5-98C3-4122-939D-8647C4CC3F1F}" type="pres">
      <dgm:prSet presAssocID="{BB1F380A-4DDB-4F06-8DB9-ABCDC8E48878}" presName="parentText" presStyleLbl="node1" presStyleIdx="3" presStyleCnt="4">
        <dgm:presLayoutVars>
          <dgm:chMax val="0"/>
          <dgm:bulletEnabled val="1"/>
        </dgm:presLayoutVars>
      </dgm:prSet>
      <dgm:spPr/>
      <dgm:t>
        <a:bodyPr/>
        <a:lstStyle/>
        <a:p>
          <a:endParaRPr lang="en-US"/>
        </a:p>
      </dgm:t>
    </dgm:pt>
  </dgm:ptLst>
  <dgm:cxnLst>
    <dgm:cxn modelId="{9663A89B-DD86-49FB-A146-92CED18A6DD1}" type="presOf" srcId="{BB1F380A-4DDB-4F06-8DB9-ABCDC8E48878}" destId="{EF31D3B5-98C3-4122-939D-8647C4CC3F1F}" srcOrd="0" destOrd="0" presId="urn:microsoft.com/office/officeart/2005/8/layout/vList2"/>
    <dgm:cxn modelId="{F5663615-43F4-4D84-9407-EDA56ABE0674}" type="presOf" srcId="{0B56E854-29F6-4EC8-990A-2D66D2AC1E42}" destId="{910F4E30-5512-4B6D-BA3F-E850011BDF46}" srcOrd="0" destOrd="0" presId="urn:microsoft.com/office/officeart/2005/8/layout/vList2"/>
    <dgm:cxn modelId="{432F4E59-A0A7-4722-9EAA-B571FFEAEAC7}" srcId="{90119837-5B71-4D44-BB01-DB0B084933C8}" destId="{BB1F380A-4DDB-4F06-8DB9-ABCDC8E48878}" srcOrd="3" destOrd="0" parTransId="{D37F5492-0EE4-4B6D-91C9-33C2F5C77E78}" sibTransId="{52D1B13E-4478-4304-B5D7-F09E1065E34A}"/>
    <dgm:cxn modelId="{C461296D-9516-4C0F-BDB1-65830D10DD46}" srcId="{90119837-5B71-4D44-BB01-DB0B084933C8}" destId="{8A70A585-D797-4881-928B-ACE74DAC7519}" srcOrd="0" destOrd="0" parTransId="{4480D3B6-D2AA-46AE-A3FF-E5BB0FBF0EA1}" sibTransId="{9EDD3C70-1FE3-4BFB-829A-0BA4CFD17CA9}"/>
    <dgm:cxn modelId="{8680DFB9-A56D-41ED-83A7-BC9C02AF914B}" type="presOf" srcId="{8A70A585-D797-4881-928B-ACE74DAC7519}" destId="{ADF86170-C44A-4F57-88C5-2845380D31D4}" srcOrd="0" destOrd="0" presId="urn:microsoft.com/office/officeart/2005/8/layout/vList2"/>
    <dgm:cxn modelId="{D629F07A-9827-4B75-B8A1-075EBE4F25D1}" type="presOf" srcId="{CDF6957B-BFCC-422E-916A-F2A88EB217DE}" destId="{DB607899-2BD4-4CDA-BC41-E071836854C5}" srcOrd="0" destOrd="0" presId="urn:microsoft.com/office/officeart/2005/8/layout/vList2"/>
    <dgm:cxn modelId="{11B71FDF-B6D2-47BD-A4A3-2A02C86E135E}" srcId="{90119837-5B71-4D44-BB01-DB0B084933C8}" destId="{CDF6957B-BFCC-422E-916A-F2A88EB217DE}" srcOrd="2" destOrd="0" parTransId="{4EA37F5A-61D4-4134-B5FF-CCCA2FD6D90E}" sibTransId="{96924FFA-95ED-48FB-B3A1-B3BD61BEF0F3}"/>
    <dgm:cxn modelId="{FB59BF01-C622-4DCC-8450-9672AA970011}" type="presOf" srcId="{90119837-5B71-4D44-BB01-DB0B084933C8}" destId="{ED5DCCC5-BCA8-4491-AA37-BAF153ECA184}" srcOrd="0" destOrd="0" presId="urn:microsoft.com/office/officeart/2005/8/layout/vList2"/>
    <dgm:cxn modelId="{5DCCBB96-5A9F-486C-8447-71B51F60D40C}" srcId="{90119837-5B71-4D44-BB01-DB0B084933C8}" destId="{0B56E854-29F6-4EC8-990A-2D66D2AC1E42}" srcOrd="1" destOrd="0" parTransId="{2611AE7B-87D5-4FFA-A293-D1033EF4442F}" sibTransId="{A6F621AE-27F5-49B1-B98D-90446BC727D6}"/>
    <dgm:cxn modelId="{0333E2E8-F53F-476D-9CD2-FECAC3488AC0}" type="presParOf" srcId="{ED5DCCC5-BCA8-4491-AA37-BAF153ECA184}" destId="{ADF86170-C44A-4F57-88C5-2845380D31D4}" srcOrd="0" destOrd="0" presId="urn:microsoft.com/office/officeart/2005/8/layout/vList2"/>
    <dgm:cxn modelId="{330B021D-1738-40AF-973F-230AB62C90DB}" type="presParOf" srcId="{ED5DCCC5-BCA8-4491-AA37-BAF153ECA184}" destId="{A3482FA0-0114-4DFA-B552-0D6E711856FC}" srcOrd="1" destOrd="0" presId="urn:microsoft.com/office/officeart/2005/8/layout/vList2"/>
    <dgm:cxn modelId="{4719A6CB-6DB3-4217-A542-721D457A52D2}" type="presParOf" srcId="{ED5DCCC5-BCA8-4491-AA37-BAF153ECA184}" destId="{910F4E30-5512-4B6D-BA3F-E850011BDF46}" srcOrd="2" destOrd="0" presId="urn:microsoft.com/office/officeart/2005/8/layout/vList2"/>
    <dgm:cxn modelId="{704963BD-262D-4E3E-9676-B5CCE55812DE}" type="presParOf" srcId="{ED5DCCC5-BCA8-4491-AA37-BAF153ECA184}" destId="{71B0E568-B1C3-41B2-AD50-09FCDF82AA80}" srcOrd="3" destOrd="0" presId="urn:microsoft.com/office/officeart/2005/8/layout/vList2"/>
    <dgm:cxn modelId="{B8FB1521-9A28-4620-B457-B40AE70ADADA}" type="presParOf" srcId="{ED5DCCC5-BCA8-4491-AA37-BAF153ECA184}" destId="{DB607899-2BD4-4CDA-BC41-E071836854C5}" srcOrd="4" destOrd="0" presId="urn:microsoft.com/office/officeart/2005/8/layout/vList2"/>
    <dgm:cxn modelId="{7B268CD5-7566-4E3C-8263-9B138ACDA87B}" type="presParOf" srcId="{ED5DCCC5-BCA8-4491-AA37-BAF153ECA184}" destId="{F6FCFB0C-7C0E-46F7-9EA0-A5399E2FAA67}" srcOrd="5" destOrd="0" presId="urn:microsoft.com/office/officeart/2005/8/layout/vList2"/>
    <dgm:cxn modelId="{45FC888C-6146-4EB8-B42A-C7FE307D0212}" type="presParOf" srcId="{ED5DCCC5-BCA8-4491-AA37-BAF153ECA184}" destId="{EF31D3B5-98C3-4122-939D-8647C4CC3F1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Variables that are declared inside a function or block are local variables. </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7F318452-49A6-43B6-85C8-49071A4610B7}">
      <dgm:prSet/>
      <dgm:spPr/>
      <dgm:t>
        <a:bodyPr/>
        <a:lstStyle/>
        <a:p>
          <a:r>
            <a:rPr lang="en-US" b="0" i="0" dirty="0" smtClean="0"/>
            <a:t>They can be used only by statements that are inside that function or block of code.</a:t>
          </a:r>
          <a:endParaRPr lang="en-US" b="0" i="0" dirty="0"/>
        </a:p>
      </dgm:t>
    </dgm:pt>
    <dgm:pt modelId="{2795DB4D-D830-4DF4-BEF9-0FE4A7FBC484}" type="parTrans" cxnId="{B61352A6-E798-4DCF-B325-1BB24260223B}">
      <dgm:prSet/>
      <dgm:spPr/>
      <dgm:t>
        <a:bodyPr/>
        <a:lstStyle/>
        <a:p>
          <a:endParaRPr lang="en-US"/>
        </a:p>
      </dgm:t>
    </dgm:pt>
    <dgm:pt modelId="{503CDC18-7E7B-487E-A7AD-822F4777DB5E}" type="sibTrans" cxnId="{B61352A6-E798-4DCF-B325-1BB24260223B}">
      <dgm:prSet/>
      <dgm:spPr/>
      <dgm:t>
        <a:bodyPr/>
        <a:lstStyle/>
        <a:p>
          <a:endParaRPr lang="en-US"/>
        </a:p>
      </dgm:t>
    </dgm:pt>
    <dgm:pt modelId="{01BAF0E8-7BA0-4ABB-B530-E1B84F7884EA}">
      <dgm:prSet/>
      <dgm:spPr/>
      <dgm:t>
        <a:bodyPr/>
        <a:lstStyle/>
        <a:p>
          <a:r>
            <a:rPr lang="en-US" b="0" i="0" smtClean="0"/>
            <a:t> </a:t>
          </a:r>
          <a:r>
            <a:rPr lang="en-US" b="0" i="0" dirty="0" smtClean="0"/>
            <a:t>Local variables are not known to functions outside their own.</a:t>
          </a:r>
          <a:endParaRPr lang="en-US" b="0" i="0" dirty="0"/>
        </a:p>
      </dgm:t>
    </dgm:pt>
    <dgm:pt modelId="{1BA5C5E3-54DB-4C9B-A1B1-FC256D5BB862}" type="parTrans" cxnId="{11F5A02E-7917-449D-8459-D8DC9FD4A979}">
      <dgm:prSet/>
      <dgm:spPr/>
      <dgm:t>
        <a:bodyPr/>
        <a:lstStyle/>
        <a:p>
          <a:endParaRPr lang="en-US"/>
        </a:p>
      </dgm:t>
    </dgm:pt>
    <dgm:pt modelId="{65969A14-65DC-474A-B0BD-F905FF35473D}" type="sibTrans" cxnId="{11F5A02E-7917-449D-8459-D8DC9FD4A979}">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3">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1D70E2AE-7344-476C-82D9-87073DB0D0A3}" type="pres">
      <dgm:prSet presAssocID="{7F318452-49A6-43B6-85C8-49071A4610B7}" presName="parentText" presStyleLbl="node1" presStyleIdx="1" presStyleCnt="3">
        <dgm:presLayoutVars>
          <dgm:chMax val="0"/>
          <dgm:bulletEnabled val="1"/>
        </dgm:presLayoutVars>
      </dgm:prSet>
      <dgm:spPr/>
      <dgm:t>
        <a:bodyPr/>
        <a:lstStyle/>
        <a:p>
          <a:endParaRPr lang="en-US"/>
        </a:p>
      </dgm:t>
    </dgm:pt>
    <dgm:pt modelId="{DC858750-5AA5-44B5-9C1B-F2AFCFC75A05}" type="pres">
      <dgm:prSet presAssocID="{503CDC18-7E7B-487E-A7AD-822F4777DB5E}" presName="spacer" presStyleCnt="0"/>
      <dgm:spPr/>
    </dgm:pt>
    <dgm:pt modelId="{BAB19B7B-DC4A-48A8-B1D8-37CD17B0C938}" type="pres">
      <dgm:prSet presAssocID="{01BAF0E8-7BA0-4ABB-B530-E1B84F7884EA}" presName="parentText" presStyleLbl="node1" presStyleIdx="2" presStyleCnt="3">
        <dgm:presLayoutVars>
          <dgm:chMax val="0"/>
          <dgm:bulletEnabled val="1"/>
        </dgm:presLayoutVars>
      </dgm:prSet>
      <dgm:spPr/>
      <dgm:t>
        <a:bodyPr/>
        <a:lstStyle/>
        <a:p>
          <a:endParaRPr lang="en-US"/>
        </a:p>
      </dgm:t>
    </dgm:pt>
  </dgm:ptLst>
  <dgm:cxnLst>
    <dgm:cxn modelId="{93E31033-A1B5-4D75-8894-951D19087FED}" type="presOf" srcId="{8A70A585-D797-4881-928B-ACE74DAC7519}" destId="{ADF86170-C44A-4F57-88C5-2845380D31D4}" srcOrd="0" destOrd="0" presId="urn:microsoft.com/office/officeart/2005/8/layout/vList2"/>
    <dgm:cxn modelId="{B3DF94C8-5FD7-45E2-928F-4381B0194FDF}" type="presOf" srcId="{01BAF0E8-7BA0-4ABB-B530-E1B84F7884EA}" destId="{BAB19B7B-DC4A-48A8-B1D8-37CD17B0C938}" srcOrd="0" destOrd="0" presId="urn:microsoft.com/office/officeart/2005/8/layout/vList2"/>
    <dgm:cxn modelId="{2EF42EEF-7D25-4609-8ED9-234347E8E2F6}" type="presOf" srcId="{90119837-5B71-4D44-BB01-DB0B084933C8}" destId="{ED5DCCC5-BCA8-4491-AA37-BAF153ECA184}" srcOrd="0" destOrd="0" presId="urn:microsoft.com/office/officeart/2005/8/layout/vList2"/>
    <dgm:cxn modelId="{4568BB0C-63C3-4A28-B12E-D5A4D895C2D5}" type="presOf" srcId="{7F318452-49A6-43B6-85C8-49071A4610B7}" destId="{1D70E2AE-7344-476C-82D9-87073DB0D0A3}" srcOrd="0" destOrd="0" presId="urn:microsoft.com/office/officeart/2005/8/layout/vList2"/>
    <dgm:cxn modelId="{B61352A6-E798-4DCF-B325-1BB24260223B}" srcId="{90119837-5B71-4D44-BB01-DB0B084933C8}" destId="{7F318452-49A6-43B6-85C8-49071A4610B7}" srcOrd="1" destOrd="0" parTransId="{2795DB4D-D830-4DF4-BEF9-0FE4A7FBC484}" sibTransId="{503CDC18-7E7B-487E-A7AD-822F4777DB5E}"/>
    <dgm:cxn modelId="{C461296D-9516-4C0F-BDB1-65830D10DD46}" srcId="{90119837-5B71-4D44-BB01-DB0B084933C8}" destId="{8A70A585-D797-4881-928B-ACE74DAC7519}" srcOrd="0" destOrd="0" parTransId="{4480D3B6-D2AA-46AE-A3FF-E5BB0FBF0EA1}" sibTransId="{9EDD3C70-1FE3-4BFB-829A-0BA4CFD17CA9}"/>
    <dgm:cxn modelId="{11F5A02E-7917-449D-8459-D8DC9FD4A979}" srcId="{90119837-5B71-4D44-BB01-DB0B084933C8}" destId="{01BAF0E8-7BA0-4ABB-B530-E1B84F7884EA}" srcOrd="2" destOrd="0" parTransId="{1BA5C5E3-54DB-4C9B-A1B1-FC256D5BB862}" sibTransId="{65969A14-65DC-474A-B0BD-F905FF35473D}"/>
    <dgm:cxn modelId="{9C892F34-E98F-4A83-8414-E552D898454A}" type="presParOf" srcId="{ED5DCCC5-BCA8-4491-AA37-BAF153ECA184}" destId="{ADF86170-C44A-4F57-88C5-2845380D31D4}" srcOrd="0" destOrd="0" presId="urn:microsoft.com/office/officeart/2005/8/layout/vList2"/>
    <dgm:cxn modelId="{73A044E5-1841-427C-A2A2-ABA378F30F94}" type="presParOf" srcId="{ED5DCCC5-BCA8-4491-AA37-BAF153ECA184}" destId="{A3482FA0-0114-4DFA-B552-0D6E711856FC}" srcOrd="1" destOrd="0" presId="urn:microsoft.com/office/officeart/2005/8/layout/vList2"/>
    <dgm:cxn modelId="{38873260-79EE-4478-9908-D13E6024320D}" type="presParOf" srcId="{ED5DCCC5-BCA8-4491-AA37-BAF153ECA184}" destId="{1D70E2AE-7344-476C-82D9-87073DB0D0A3}" srcOrd="2" destOrd="0" presId="urn:microsoft.com/office/officeart/2005/8/layout/vList2"/>
    <dgm:cxn modelId="{4A47F47C-8B9C-4FC2-AB47-11B9043548D1}" type="presParOf" srcId="{ED5DCCC5-BCA8-4491-AA37-BAF153ECA184}" destId="{DC858750-5AA5-44B5-9C1B-F2AFCFC75A05}" srcOrd="3" destOrd="0" presId="urn:microsoft.com/office/officeart/2005/8/layout/vList2"/>
    <dgm:cxn modelId="{3AFF7265-A9B7-4489-8265-AE2665043E47}" type="presParOf" srcId="{ED5DCCC5-BCA8-4491-AA37-BAF153ECA184}" destId="{BAB19B7B-DC4A-48A8-B1D8-37CD17B0C93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Global variables are defined outside of all the functions, usually on top of the program. </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2F1F7392-325D-4C14-BBDE-BBA38BFE25E4}">
      <dgm:prSet/>
      <dgm:spPr/>
      <dgm:t>
        <a:bodyPr/>
        <a:lstStyle/>
        <a:p>
          <a:r>
            <a:rPr lang="en-US" b="0" i="0" dirty="0" smtClean="0"/>
            <a:t>A global variable can be accessed by any function. </a:t>
          </a:r>
          <a:endParaRPr lang="en-US" b="0" i="0" dirty="0"/>
        </a:p>
      </dgm:t>
    </dgm:pt>
    <dgm:pt modelId="{E1C5DF7C-2382-4CA3-B57C-BB18C023E811}" type="parTrans" cxnId="{98830DB2-0525-4A7B-972D-CE93992F322E}">
      <dgm:prSet/>
      <dgm:spPr/>
      <dgm:t>
        <a:bodyPr/>
        <a:lstStyle/>
        <a:p>
          <a:endParaRPr lang="en-US"/>
        </a:p>
      </dgm:t>
    </dgm:pt>
    <dgm:pt modelId="{88CD71FF-203A-41F5-A914-D4A94929162B}" type="sibTrans" cxnId="{98830DB2-0525-4A7B-972D-CE93992F322E}">
      <dgm:prSet/>
      <dgm:spPr/>
      <dgm:t>
        <a:bodyPr/>
        <a:lstStyle/>
        <a:p>
          <a:endParaRPr lang="en-US"/>
        </a:p>
      </dgm:t>
    </dgm:pt>
    <dgm:pt modelId="{1B5D5574-0B81-40B3-BA46-03AC119633D6}">
      <dgm:prSet/>
      <dgm:spPr/>
      <dgm:t>
        <a:bodyPr/>
        <a:lstStyle/>
        <a:p>
          <a:r>
            <a:rPr lang="en-US" b="0" i="0" smtClean="0"/>
            <a:t>The global variables will hold their value throughout the life-time of your program.</a:t>
          </a:r>
          <a:endParaRPr lang="en-US" b="0" i="0" dirty="0"/>
        </a:p>
      </dgm:t>
    </dgm:pt>
    <dgm:pt modelId="{A2CD9E84-05E6-4D66-805D-1955FF291A7A}" type="parTrans" cxnId="{63678055-879E-47F2-A6E5-287D01EA3B6E}">
      <dgm:prSet/>
      <dgm:spPr/>
      <dgm:t>
        <a:bodyPr/>
        <a:lstStyle/>
        <a:p>
          <a:endParaRPr lang="en-US"/>
        </a:p>
      </dgm:t>
    </dgm:pt>
    <dgm:pt modelId="{C1C1312D-21EA-46D5-865D-DF950ACD9A78}" type="sibTrans" cxnId="{63678055-879E-47F2-A6E5-287D01EA3B6E}">
      <dgm:prSet/>
      <dgm:spPr/>
      <dgm:t>
        <a:bodyPr/>
        <a:lstStyle/>
        <a:p>
          <a:endParaRPr lang="en-US"/>
        </a:p>
      </dgm:t>
    </dgm:pt>
    <dgm:pt modelId="{AF1A4D08-A8BE-4498-B891-4040B4095280}">
      <dgm:prSet/>
      <dgm:spPr/>
      <dgm:t>
        <a:bodyPr/>
        <a:lstStyle/>
        <a:p>
          <a:r>
            <a:rPr lang="en-US" b="0" i="0" dirty="0" smtClean="0"/>
            <a:t>That is, a global variable is available for use throughout your entire program after its declaration. </a:t>
          </a:r>
          <a:endParaRPr lang="en-US" b="0" i="0" dirty="0"/>
        </a:p>
      </dgm:t>
    </dgm:pt>
    <dgm:pt modelId="{CCD3E3A4-F170-420F-BC17-C09539DBA76B}" type="parTrans" cxnId="{55A38CED-A25E-4A93-9340-9BABFA5D1DCC}">
      <dgm:prSet/>
      <dgm:spPr/>
      <dgm:t>
        <a:bodyPr/>
        <a:lstStyle/>
        <a:p>
          <a:endParaRPr lang="en-US"/>
        </a:p>
      </dgm:t>
    </dgm:pt>
    <dgm:pt modelId="{0A169D39-A510-42E7-9864-CE2FF6675307}" type="sibTrans" cxnId="{55A38CED-A25E-4A93-9340-9BABFA5D1DCC}">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4">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6BD94B96-8A58-44B0-8AFC-1B60D846D1C7}" type="pres">
      <dgm:prSet presAssocID="{1B5D5574-0B81-40B3-BA46-03AC119633D6}" presName="parentText" presStyleLbl="node1" presStyleIdx="1" presStyleCnt="4">
        <dgm:presLayoutVars>
          <dgm:chMax val="0"/>
          <dgm:bulletEnabled val="1"/>
        </dgm:presLayoutVars>
      </dgm:prSet>
      <dgm:spPr/>
      <dgm:t>
        <a:bodyPr/>
        <a:lstStyle/>
        <a:p>
          <a:endParaRPr lang="en-US"/>
        </a:p>
      </dgm:t>
    </dgm:pt>
    <dgm:pt modelId="{AE33D4C0-3EEE-4ECB-A763-F4F0DE25C2AF}" type="pres">
      <dgm:prSet presAssocID="{C1C1312D-21EA-46D5-865D-DF950ACD9A78}" presName="spacer" presStyleCnt="0"/>
      <dgm:spPr/>
    </dgm:pt>
    <dgm:pt modelId="{CF523834-CF89-4BEF-B58A-5E66E03FCA73}" type="pres">
      <dgm:prSet presAssocID="{2F1F7392-325D-4C14-BBDE-BBA38BFE25E4}" presName="parentText" presStyleLbl="node1" presStyleIdx="2" presStyleCnt="4">
        <dgm:presLayoutVars>
          <dgm:chMax val="0"/>
          <dgm:bulletEnabled val="1"/>
        </dgm:presLayoutVars>
      </dgm:prSet>
      <dgm:spPr/>
      <dgm:t>
        <a:bodyPr/>
        <a:lstStyle/>
        <a:p>
          <a:endParaRPr lang="en-US"/>
        </a:p>
      </dgm:t>
    </dgm:pt>
    <dgm:pt modelId="{DF460797-723A-45F7-9A1E-F4DBD51D9410}" type="pres">
      <dgm:prSet presAssocID="{88CD71FF-203A-41F5-A914-D4A94929162B}" presName="spacer" presStyleCnt="0"/>
      <dgm:spPr/>
    </dgm:pt>
    <dgm:pt modelId="{6E8C4735-D865-43EA-BD48-D175B8D0BE68}" type="pres">
      <dgm:prSet presAssocID="{AF1A4D08-A8BE-4498-B891-4040B4095280}" presName="parentText" presStyleLbl="node1" presStyleIdx="3" presStyleCnt="4">
        <dgm:presLayoutVars>
          <dgm:chMax val="0"/>
          <dgm:bulletEnabled val="1"/>
        </dgm:presLayoutVars>
      </dgm:prSet>
      <dgm:spPr/>
      <dgm:t>
        <a:bodyPr/>
        <a:lstStyle/>
        <a:p>
          <a:endParaRPr lang="en-US"/>
        </a:p>
      </dgm:t>
    </dgm:pt>
  </dgm:ptLst>
  <dgm:cxnLst>
    <dgm:cxn modelId="{3A925038-8257-4DC2-AA04-5DAAF749CE88}" type="presOf" srcId="{8A70A585-D797-4881-928B-ACE74DAC7519}" destId="{ADF86170-C44A-4F57-88C5-2845380D31D4}" srcOrd="0" destOrd="0" presId="urn:microsoft.com/office/officeart/2005/8/layout/vList2"/>
    <dgm:cxn modelId="{55A38CED-A25E-4A93-9340-9BABFA5D1DCC}" srcId="{90119837-5B71-4D44-BB01-DB0B084933C8}" destId="{AF1A4D08-A8BE-4498-B891-4040B4095280}" srcOrd="3" destOrd="0" parTransId="{CCD3E3A4-F170-420F-BC17-C09539DBA76B}" sibTransId="{0A169D39-A510-42E7-9864-CE2FF6675307}"/>
    <dgm:cxn modelId="{E34E0610-65D8-4923-8CD6-C33541215E94}" type="presOf" srcId="{2F1F7392-325D-4C14-BBDE-BBA38BFE25E4}" destId="{CF523834-CF89-4BEF-B58A-5E66E03FCA73}"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107F7337-1AD0-4009-8AA3-798D839EACCE}" type="presOf" srcId="{AF1A4D08-A8BE-4498-B891-4040B4095280}" destId="{6E8C4735-D865-43EA-BD48-D175B8D0BE68}" srcOrd="0" destOrd="0" presId="urn:microsoft.com/office/officeart/2005/8/layout/vList2"/>
    <dgm:cxn modelId="{98830DB2-0525-4A7B-972D-CE93992F322E}" srcId="{90119837-5B71-4D44-BB01-DB0B084933C8}" destId="{2F1F7392-325D-4C14-BBDE-BBA38BFE25E4}" srcOrd="2" destOrd="0" parTransId="{E1C5DF7C-2382-4CA3-B57C-BB18C023E811}" sibTransId="{88CD71FF-203A-41F5-A914-D4A94929162B}"/>
    <dgm:cxn modelId="{E984455F-E8DE-4C1B-9676-53FED5FF28A2}" type="presOf" srcId="{1B5D5574-0B81-40B3-BA46-03AC119633D6}" destId="{6BD94B96-8A58-44B0-8AFC-1B60D846D1C7}" srcOrd="0" destOrd="0" presId="urn:microsoft.com/office/officeart/2005/8/layout/vList2"/>
    <dgm:cxn modelId="{264D32AD-EFEC-474F-B284-0E9011D019DA}" type="presOf" srcId="{90119837-5B71-4D44-BB01-DB0B084933C8}" destId="{ED5DCCC5-BCA8-4491-AA37-BAF153ECA184}" srcOrd="0" destOrd="0" presId="urn:microsoft.com/office/officeart/2005/8/layout/vList2"/>
    <dgm:cxn modelId="{63678055-879E-47F2-A6E5-287D01EA3B6E}" srcId="{90119837-5B71-4D44-BB01-DB0B084933C8}" destId="{1B5D5574-0B81-40B3-BA46-03AC119633D6}" srcOrd="1" destOrd="0" parTransId="{A2CD9E84-05E6-4D66-805D-1955FF291A7A}" sibTransId="{C1C1312D-21EA-46D5-865D-DF950ACD9A78}"/>
    <dgm:cxn modelId="{185B65B3-1CA2-4EE3-9179-5F080B7278F7}" type="presParOf" srcId="{ED5DCCC5-BCA8-4491-AA37-BAF153ECA184}" destId="{ADF86170-C44A-4F57-88C5-2845380D31D4}" srcOrd="0" destOrd="0" presId="urn:microsoft.com/office/officeart/2005/8/layout/vList2"/>
    <dgm:cxn modelId="{543B56E5-4866-453E-85B5-645C55A07CBC}" type="presParOf" srcId="{ED5DCCC5-BCA8-4491-AA37-BAF153ECA184}" destId="{A3482FA0-0114-4DFA-B552-0D6E711856FC}" srcOrd="1" destOrd="0" presId="urn:microsoft.com/office/officeart/2005/8/layout/vList2"/>
    <dgm:cxn modelId="{D55C8444-C6D0-407F-A49A-B00BC89CF66C}" type="presParOf" srcId="{ED5DCCC5-BCA8-4491-AA37-BAF153ECA184}" destId="{6BD94B96-8A58-44B0-8AFC-1B60D846D1C7}" srcOrd="2" destOrd="0" presId="urn:microsoft.com/office/officeart/2005/8/layout/vList2"/>
    <dgm:cxn modelId="{5F994DA1-6E1F-4D52-B9DA-FCD1357F64A7}" type="presParOf" srcId="{ED5DCCC5-BCA8-4491-AA37-BAF153ECA184}" destId="{AE33D4C0-3EEE-4ECB-A763-F4F0DE25C2AF}" srcOrd="3" destOrd="0" presId="urn:microsoft.com/office/officeart/2005/8/layout/vList2"/>
    <dgm:cxn modelId="{4FBAE81F-55CD-4004-A2A4-21BF0E75032B}" type="presParOf" srcId="{ED5DCCC5-BCA8-4491-AA37-BAF153ECA184}" destId="{CF523834-CF89-4BEF-B58A-5E66E03FCA73}" srcOrd="4" destOrd="0" presId="urn:microsoft.com/office/officeart/2005/8/layout/vList2"/>
    <dgm:cxn modelId="{D2581005-9CDF-4928-B96B-1669A892F15D}" type="presParOf" srcId="{ED5DCCC5-BCA8-4491-AA37-BAF153ECA184}" destId="{DF460797-723A-45F7-9A1E-F4DBD51D9410}" srcOrd="5" destOrd="0" presId="urn:microsoft.com/office/officeart/2005/8/layout/vList2"/>
    <dgm:cxn modelId="{CB8EE0AD-1A18-4BA6-A2C4-7306651EED17}" type="presParOf" srcId="{ED5DCCC5-BCA8-4491-AA37-BAF153ECA184}" destId="{6E8C4735-D865-43EA-BD48-D175B8D0BE6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A program can have same name for local and global variables but value of local variable inside a function will take preference.</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1">
        <dgm:presLayoutVars>
          <dgm:chMax val="0"/>
          <dgm:bulletEnabled val="1"/>
        </dgm:presLayoutVars>
      </dgm:prSet>
      <dgm:spPr/>
      <dgm:t>
        <a:bodyPr/>
        <a:lstStyle/>
        <a:p>
          <a:endParaRPr lang="en-US"/>
        </a:p>
      </dgm:t>
    </dgm:pt>
  </dgm:ptLst>
  <dgm:cxnLst>
    <dgm:cxn modelId="{0642C169-52D6-4B33-B693-03016EC725C4}" type="presOf" srcId="{8A70A585-D797-4881-928B-ACE74DAC7519}" destId="{ADF86170-C44A-4F57-88C5-2845380D31D4}" srcOrd="0" destOrd="0" presId="urn:microsoft.com/office/officeart/2005/8/layout/vList2"/>
    <dgm:cxn modelId="{B470A624-9E1F-4D04-A49A-23A37FF2D790}" type="presOf" srcId="{90119837-5B71-4D44-BB01-DB0B084933C8}" destId="{ED5DCCC5-BCA8-4491-AA37-BAF153ECA184}"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CECB95B5-6CB0-45F2-BE22-17642DD2452C}" type="presParOf" srcId="{ED5DCCC5-BCA8-4491-AA37-BAF153ECA184}" destId="{ADF86170-C44A-4F57-88C5-2845380D31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When a local variable is defined, it is not initialized by the system, you must initialize it yourself. </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9369ADC0-7582-4135-B234-0C624D73A415}">
      <dgm:prSet/>
      <dgm:spPr/>
      <dgm:t>
        <a:bodyPr/>
        <a:lstStyle/>
        <a:p>
          <a:r>
            <a:rPr lang="en-US" b="0" i="0" dirty="0" smtClean="0"/>
            <a:t>Global variables are initialized automatically by the system when you define them.</a:t>
          </a:r>
          <a:endParaRPr lang="en-US" b="0" i="0" dirty="0"/>
        </a:p>
      </dgm:t>
    </dgm:pt>
    <dgm:pt modelId="{3E4F03B0-1F43-4D16-A06B-97CD35D40AE4}" type="parTrans" cxnId="{AABAFA0B-8BEE-4897-9EBF-7745A5238C1E}">
      <dgm:prSet/>
      <dgm:spPr/>
      <dgm:t>
        <a:bodyPr/>
        <a:lstStyle/>
        <a:p>
          <a:endParaRPr lang="en-US"/>
        </a:p>
      </dgm:t>
    </dgm:pt>
    <dgm:pt modelId="{0D6F37E5-4816-4105-8DC7-BCDC58A028DD}" type="sibTrans" cxnId="{AABAFA0B-8BEE-4897-9EBF-7745A5238C1E}">
      <dgm:prSet/>
      <dgm:spPr/>
      <dgm:t>
        <a:bodyPr/>
        <a:lstStyle/>
        <a:p>
          <a:endParaRPr lang="en-US"/>
        </a:p>
      </dgm:t>
    </dgm:pt>
    <dgm:pt modelId="{FB2AFBBD-3138-4F26-94F6-A8064B9A90D4}">
      <dgm:prSet/>
      <dgm:spPr/>
      <dgm:t>
        <a:bodyPr/>
        <a:lstStyle/>
        <a:p>
          <a:r>
            <a:rPr lang="en-US" b="0" i="0" smtClean="0"/>
            <a:t>It is a good programming practice to initialize variables properly, otherwise sometimes program would produce unexpected result.</a:t>
          </a:r>
          <a:endParaRPr lang="en-US" b="0" i="0" dirty="0"/>
        </a:p>
      </dgm:t>
    </dgm:pt>
    <dgm:pt modelId="{44815FA2-6273-42C0-BC45-43C2E8C1C3A2}" type="parTrans" cxnId="{2004DB4E-C1B3-42D9-8C93-7EDF16401475}">
      <dgm:prSet/>
      <dgm:spPr/>
      <dgm:t>
        <a:bodyPr/>
        <a:lstStyle/>
        <a:p>
          <a:endParaRPr lang="en-US"/>
        </a:p>
      </dgm:t>
    </dgm:pt>
    <dgm:pt modelId="{80B33A1D-9EFD-42CF-B774-8FF660149BD2}" type="sibTrans" cxnId="{2004DB4E-C1B3-42D9-8C93-7EDF16401475}">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3">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E9F358D3-0D38-44CF-8E52-223B9A3C23CA}" type="pres">
      <dgm:prSet presAssocID="{9369ADC0-7582-4135-B234-0C624D73A415}" presName="parentText" presStyleLbl="node1" presStyleIdx="1" presStyleCnt="3">
        <dgm:presLayoutVars>
          <dgm:chMax val="0"/>
          <dgm:bulletEnabled val="1"/>
        </dgm:presLayoutVars>
      </dgm:prSet>
      <dgm:spPr/>
      <dgm:t>
        <a:bodyPr/>
        <a:lstStyle/>
        <a:p>
          <a:endParaRPr lang="en-US"/>
        </a:p>
      </dgm:t>
    </dgm:pt>
    <dgm:pt modelId="{52DC9EFD-17AF-4E7A-9395-230898264842}" type="pres">
      <dgm:prSet presAssocID="{0D6F37E5-4816-4105-8DC7-BCDC58A028DD}" presName="spacer" presStyleCnt="0"/>
      <dgm:spPr/>
    </dgm:pt>
    <dgm:pt modelId="{1A15F06B-882A-48A5-98AB-E9ED6148316A}" type="pres">
      <dgm:prSet presAssocID="{FB2AFBBD-3138-4F26-94F6-A8064B9A90D4}" presName="parentText" presStyleLbl="node1" presStyleIdx="2" presStyleCnt="3">
        <dgm:presLayoutVars>
          <dgm:chMax val="0"/>
          <dgm:bulletEnabled val="1"/>
        </dgm:presLayoutVars>
      </dgm:prSet>
      <dgm:spPr/>
      <dgm:t>
        <a:bodyPr/>
        <a:lstStyle/>
        <a:p>
          <a:endParaRPr lang="en-US"/>
        </a:p>
      </dgm:t>
    </dgm:pt>
  </dgm:ptLst>
  <dgm:cxnLst>
    <dgm:cxn modelId="{2004DB4E-C1B3-42D9-8C93-7EDF16401475}" srcId="{90119837-5B71-4D44-BB01-DB0B084933C8}" destId="{FB2AFBBD-3138-4F26-94F6-A8064B9A90D4}" srcOrd="2" destOrd="0" parTransId="{44815FA2-6273-42C0-BC45-43C2E8C1C3A2}" sibTransId="{80B33A1D-9EFD-42CF-B774-8FF660149BD2}"/>
    <dgm:cxn modelId="{E537EA2B-99F0-4ED0-85C3-1DC938D05605}" type="presOf" srcId="{8A70A585-D797-4881-928B-ACE74DAC7519}" destId="{ADF86170-C44A-4F57-88C5-2845380D31D4}" srcOrd="0" destOrd="0" presId="urn:microsoft.com/office/officeart/2005/8/layout/vList2"/>
    <dgm:cxn modelId="{A6814DC3-F4F0-4A1E-9CC6-4816B62EE8FB}" type="presOf" srcId="{90119837-5B71-4D44-BB01-DB0B084933C8}" destId="{ED5DCCC5-BCA8-4491-AA37-BAF153ECA184}" srcOrd="0" destOrd="0" presId="urn:microsoft.com/office/officeart/2005/8/layout/vList2"/>
    <dgm:cxn modelId="{CE152377-9EA2-4B62-9AB2-4C333F517FE6}" type="presOf" srcId="{FB2AFBBD-3138-4F26-94F6-A8064B9A90D4}" destId="{1A15F06B-882A-48A5-98AB-E9ED6148316A}" srcOrd="0" destOrd="0" presId="urn:microsoft.com/office/officeart/2005/8/layout/vList2"/>
    <dgm:cxn modelId="{54B4EC25-CF83-4004-9A4D-AC5D9EE63B80}" type="presOf" srcId="{9369ADC0-7582-4135-B234-0C624D73A415}" destId="{E9F358D3-0D38-44CF-8E52-223B9A3C23CA}"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AABAFA0B-8BEE-4897-9EBF-7745A5238C1E}" srcId="{90119837-5B71-4D44-BB01-DB0B084933C8}" destId="{9369ADC0-7582-4135-B234-0C624D73A415}" srcOrd="1" destOrd="0" parTransId="{3E4F03B0-1F43-4D16-A06B-97CD35D40AE4}" sibTransId="{0D6F37E5-4816-4105-8DC7-BCDC58A028DD}"/>
    <dgm:cxn modelId="{E7D7E631-F52E-4739-B406-FAE325C56EE8}" type="presParOf" srcId="{ED5DCCC5-BCA8-4491-AA37-BAF153ECA184}" destId="{ADF86170-C44A-4F57-88C5-2845380D31D4}" srcOrd="0" destOrd="0" presId="urn:microsoft.com/office/officeart/2005/8/layout/vList2"/>
    <dgm:cxn modelId="{3B8F5D7C-DB41-4A0B-88BD-472314C4BD74}" type="presParOf" srcId="{ED5DCCC5-BCA8-4491-AA37-BAF153ECA184}" destId="{A3482FA0-0114-4DFA-B552-0D6E711856FC}" srcOrd="1" destOrd="0" presId="urn:microsoft.com/office/officeart/2005/8/layout/vList2"/>
    <dgm:cxn modelId="{34CBE7FA-A5ED-43E7-87FB-F43F707BF30A}" type="presParOf" srcId="{ED5DCCC5-BCA8-4491-AA37-BAF153ECA184}" destId="{E9F358D3-0D38-44CF-8E52-223B9A3C23CA}" srcOrd="2" destOrd="0" presId="urn:microsoft.com/office/officeart/2005/8/layout/vList2"/>
    <dgm:cxn modelId="{FF1BFEF7-D583-4710-AFEB-040B238BAE3D}" type="presParOf" srcId="{ED5DCCC5-BCA8-4491-AA37-BAF153ECA184}" destId="{52DC9EFD-17AF-4E7A-9395-230898264842}" srcOrd="3" destOrd="0" presId="urn:microsoft.com/office/officeart/2005/8/layout/vList2"/>
    <dgm:cxn modelId="{12E47D59-DE34-4D92-BBBE-62E81F2B4D3E}" type="presParOf" srcId="{ED5DCCC5-BCA8-4491-AA37-BAF153ECA184}" destId="{1A15F06B-882A-48A5-98AB-E9ED6148316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Constants refer to fixed values that the program may not alter and they are called </a:t>
          </a:r>
          <a:r>
            <a:rPr lang="en-US" b="1" i="0" dirty="0" smtClean="0"/>
            <a:t>literals</a:t>
          </a:r>
          <a:r>
            <a:rPr lang="en-US" b="0" i="0" dirty="0" smtClean="0"/>
            <a:t>.</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59F093C7-31A6-4B2E-8592-4A4FAC50FA4A}">
      <dgm:prSet/>
      <dgm:spPr/>
      <dgm:t>
        <a:bodyPr/>
        <a:lstStyle/>
        <a:p>
          <a:r>
            <a:rPr lang="en-US" b="0" i="0" smtClean="0"/>
            <a:t>Constants can be of any of the basic data types and can be divided into Integer Numerals, Floating-Point Numerals, Characters, Strings and Boolean Values.</a:t>
          </a:r>
          <a:endParaRPr lang="en-US" b="0" i="0"/>
        </a:p>
      </dgm:t>
    </dgm:pt>
    <dgm:pt modelId="{405138F3-37AF-4E24-8693-F20E350EEF4F}" type="parTrans" cxnId="{2CA50DFC-4233-468E-8F73-C896083C9F46}">
      <dgm:prSet/>
      <dgm:spPr/>
      <dgm:t>
        <a:bodyPr/>
        <a:lstStyle/>
        <a:p>
          <a:endParaRPr lang="en-US"/>
        </a:p>
      </dgm:t>
    </dgm:pt>
    <dgm:pt modelId="{2CD2AF5C-D027-4A84-BE54-7D81C13BD4C6}" type="sibTrans" cxnId="{2CA50DFC-4233-468E-8F73-C896083C9F46}">
      <dgm:prSet/>
      <dgm:spPr/>
      <dgm:t>
        <a:bodyPr/>
        <a:lstStyle/>
        <a:p>
          <a:endParaRPr lang="en-US"/>
        </a:p>
      </dgm:t>
    </dgm:pt>
    <dgm:pt modelId="{91CFB019-8079-4538-98E5-3F81FFF94AC0}">
      <dgm:prSet/>
      <dgm:spPr/>
      <dgm:t>
        <a:bodyPr/>
        <a:lstStyle/>
        <a:p>
          <a:r>
            <a:rPr lang="en-US" b="0" i="0" dirty="0" smtClean="0"/>
            <a:t>Again, constants are treated just like regular variables except that their values cannot be modified after their definition.</a:t>
          </a:r>
          <a:endParaRPr lang="en-US" b="0" i="0" dirty="0"/>
        </a:p>
      </dgm:t>
    </dgm:pt>
    <dgm:pt modelId="{42C9B4DE-3AC5-4D3D-8BF0-FAC1BF163DF7}" type="parTrans" cxnId="{11BD93B5-FFB1-44D8-BA94-4742CECC2003}">
      <dgm:prSet/>
      <dgm:spPr/>
      <dgm:t>
        <a:bodyPr/>
        <a:lstStyle/>
        <a:p>
          <a:endParaRPr lang="en-US"/>
        </a:p>
      </dgm:t>
    </dgm:pt>
    <dgm:pt modelId="{41EFC536-BCE2-4612-9782-B60B5639CB7F}" type="sibTrans" cxnId="{11BD93B5-FFB1-44D8-BA94-4742CECC2003}">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3">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4F970F14-21F7-4B70-8358-B528BED9A18F}" type="pres">
      <dgm:prSet presAssocID="{59F093C7-31A6-4B2E-8592-4A4FAC50FA4A}" presName="parentText" presStyleLbl="node1" presStyleIdx="1" presStyleCnt="3">
        <dgm:presLayoutVars>
          <dgm:chMax val="0"/>
          <dgm:bulletEnabled val="1"/>
        </dgm:presLayoutVars>
      </dgm:prSet>
      <dgm:spPr/>
      <dgm:t>
        <a:bodyPr/>
        <a:lstStyle/>
        <a:p>
          <a:endParaRPr lang="en-US"/>
        </a:p>
      </dgm:t>
    </dgm:pt>
    <dgm:pt modelId="{9EC7BDDA-B50D-46B0-9F9F-F2EF0B0A4746}" type="pres">
      <dgm:prSet presAssocID="{2CD2AF5C-D027-4A84-BE54-7D81C13BD4C6}" presName="spacer" presStyleCnt="0"/>
      <dgm:spPr/>
    </dgm:pt>
    <dgm:pt modelId="{CECA3794-A509-4DA0-81E6-113214075F0A}" type="pres">
      <dgm:prSet presAssocID="{91CFB019-8079-4538-98E5-3F81FFF94AC0}" presName="parentText" presStyleLbl="node1" presStyleIdx="2" presStyleCnt="3">
        <dgm:presLayoutVars>
          <dgm:chMax val="0"/>
          <dgm:bulletEnabled val="1"/>
        </dgm:presLayoutVars>
      </dgm:prSet>
      <dgm:spPr/>
      <dgm:t>
        <a:bodyPr/>
        <a:lstStyle/>
        <a:p>
          <a:endParaRPr lang="en-US"/>
        </a:p>
      </dgm:t>
    </dgm:pt>
  </dgm:ptLst>
  <dgm:cxnLst>
    <dgm:cxn modelId="{CBC83DD9-7684-4021-8935-B0C77B6D5F3D}" type="presOf" srcId="{8A70A585-D797-4881-928B-ACE74DAC7519}" destId="{ADF86170-C44A-4F57-88C5-2845380D31D4}" srcOrd="0" destOrd="0" presId="urn:microsoft.com/office/officeart/2005/8/layout/vList2"/>
    <dgm:cxn modelId="{11BD93B5-FFB1-44D8-BA94-4742CECC2003}" srcId="{90119837-5B71-4D44-BB01-DB0B084933C8}" destId="{91CFB019-8079-4538-98E5-3F81FFF94AC0}" srcOrd="2" destOrd="0" parTransId="{42C9B4DE-3AC5-4D3D-8BF0-FAC1BF163DF7}" sibTransId="{41EFC536-BCE2-4612-9782-B60B5639CB7F}"/>
    <dgm:cxn modelId="{D8A6D596-DF15-4F86-8AFB-472D0C894036}" type="presOf" srcId="{91CFB019-8079-4538-98E5-3F81FFF94AC0}" destId="{CECA3794-A509-4DA0-81E6-113214075F0A}"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2C887A29-A46A-483E-9CF5-91D71EB11F61}" type="presOf" srcId="{90119837-5B71-4D44-BB01-DB0B084933C8}" destId="{ED5DCCC5-BCA8-4491-AA37-BAF153ECA184}" srcOrd="0" destOrd="0" presId="urn:microsoft.com/office/officeart/2005/8/layout/vList2"/>
    <dgm:cxn modelId="{2CA50DFC-4233-468E-8F73-C896083C9F46}" srcId="{90119837-5B71-4D44-BB01-DB0B084933C8}" destId="{59F093C7-31A6-4B2E-8592-4A4FAC50FA4A}" srcOrd="1" destOrd="0" parTransId="{405138F3-37AF-4E24-8693-F20E350EEF4F}" sibTransId="{2CD2AF5C-D027-4A84-BE54-7D81C13BD4C6}"/>
    <dgm:cxn modelId="{59CA2B53-EC0B-43C6-871F-4941C1213678}" type="presOf" srcId="{59F093C7-31A6-4B2E-8592-4A4FAC50FA4A}" destId="{4F970F14-21F7-4B70-8358-B528BED9A18F}" srcOrd="0" destOrd="0" presId="urn:microsoft.com/office/officeart/2005/8/layout/vList2"/>
    <dgm:cxn modelId="{EC81D284-7016-4999-8B5C-5EEEF9D330F1}" type="presParOf" srcId="{ED5DCCC5-BCA8-4491-AA37-BAF153ECA184}" destId="{ADF86170-C44A-4F57-88C5-2845380D31D4}" srcOrd="0" destOrd="0" presId="urn:microsoft.com/office/officeart/2005/8/layout/vList2"/>
    <dgm:cxn modelId="{590230C3-37B7-4658-AA44-3F5C4A818F22}" type="presParOf" srcId="{ED5DCCC5-BCA8-4491-AA37-BAF153ECA184}" destId="{A3482FA0-0114-4DFA-B552-0D6E711856FC}" srcOrd="1" destOrd="0" presId="urn:microsoft.com/office/officeart/2005/8/layout/vList2"/>
    <dgm:cxn modelId="{52053EAD-42F8-490A-AD09-55B8CC5B1408}" type="presParOf" srcId="{ED5DCCC5-BCA8-4491-AA37-BAF153ECA184}" destId="{4F970F14-21F7-4B70-8358-B528BED9A18F}" srcOrd="2" destOrd="0" presId="urn:microsoft.com/office/officeart/2005/8/layout/vList2"/>
    <dgm:cxn modelId="{497FF93B-F8EF-4D14-96AD-ECFF07DD2B49}" type="presParOf" srcId="{ED5DCCC5-BCA8-4491-AA37-BAF153ECA184}" destId="{9EC7BDDA-B50D-46B0-9F9F-F2EF0B0A4746}" srcOrd="3" destOrd="0" presId="urn:microsoft.com/office/officeart/2005/8/layout/vList2"/>
    <dgm:cxn modelId="{44D148C8-3814-435A-9C11-04FA411C9CFA}" type="presParOf" srcId="{ED5DCCC5-BCA8-4491-AA37-BAF153ECA184}" destId="{CECA3794-A509-4DA0-81E6-113214075F0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An integer literal can be a decimal, octal, or hexadecimal constant. </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B38C4318-9F0B-40AC-9DDE-2BA34A724DE0}">
      <dgm:prSet/>
      <dgm:spPr/>
      <dgm:t>
        <a:bodyPr/>
        <a:lstStyle/>
        <a:p>
          <a:r>
            <a:rPr lang="en-US" b="0" i="0" smtClean="0"/>
            <a:t>An integer literal can also have a suffix that is a combination of U and L, for unsigned and long, respectively. The suffix can be uppercase or lowercase and can be in any order.</a:t>
          </a:r>
          <a:endParaRPr lang="en-US" b="0" i="0"/>
        </a:p>
      </dgm:t>
    </dgm:pt>
    <dgm:pt modelId="{60D733F5-0C45-43FF-9AFF-549C28A76359}" type="parTrans" cxnId="{C9A289B4-4A6B-4144-8B71-FDC8C4E5F29F}">
      <dgm:prSet/>
      <dgm:spPr/>
      <dgm:t>
        <a:bodyPr/>
        <a:lstStyle/>
        <a:p>
          <a:endParaRPr lang="en-US"/>
        </a:p>
      </dgm:t>
    </dgm:pt>
    <dgm:pt modelId="{4F8910BA-4293-456E-B958-F56C4DCC9493}" type="sibTrans" cxnId="{C9A289B4-4A6B-4144-8B71-FDC8C4E5F29F}">
      <dgm:prSet/>
      <dgm:spPr/>
      <dgm:t>
        <a:bodyPr/>
        <a:lstStyle/>
        <a:p>
          <a:endParaRPr lang="en-US"/>
        </a:p>
      </dgm:t>
    </dgm:pt>
    <dgm:pt modelId="{4D4C7CB2-8062-45FF-9868-C3935B89EFF7}">
      <dgm:prSet/>
      <dgm:spPr/>
      <dgm:t>
        <a:bodyPr/>
        <a:lstStyle/>
        <a:p>
          <a:r>
            <a:rPr lang="en-US" b="0" i="0" smtClean="0"/>
            <a:t>A prefix specifies the base or radix: 0x or 0X for hexadecimal, 0 for octal, and nothing for decimal.</a:t>
          </a:r>
          <a:endParaRPr lang="en-US" b="0" i="0" dirty="0"/>
        </a:p>
      </dgm:t>
    </dgm:pt>
    <dgm:pt modelId="{5BA524DF-AD15-4FF1-89A9-179266180FAF}" type="parTrans" cxnId="{EB18FE5E-0051-43DC-AA75-F5D7C005E3B4}">
      <dgm:prSet/>
      <dgm:spPr/>
      <dgm:t>
        <a:bodyPr/>
        <a:lstStyle/>
        <a:p>
          <a:endParaRPr lang="en-US"/>
        </a:p>
      </dgm:t>
    </dgm:pt>
    <dgm:pt modelId="{FAE6D954-4526-4A11-9FAF-9C88FD410F78}" type="sibTrans" cxnId="{EB18FE5E-0051-43DC-AA75-F5D7C005E3B4}">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3">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4592201A-AB32-4697-91C0-77F3EE9EF3B0}" type="pres">
      <dgm:prSet presAssocID="{4D4C7CB2-8062-45FF-9868-C3935B89EFF7}" presName="parentText" presStyleLbl="node1" presStyleIdx="1" presStyleCnt="3">
        <dgm:presLayoutVars>
          <dgm:chMax val="0"/>
          <dgm:bulletEnabled val="1"/>
        </dgm:presLayoutVars>
      </dgm:prSet>
      <dgm:spPr/>
      <dgm:t>
        <a:bodyPr/>
        <a:lstStyle/>
        <a:p>
          <a:endParaRPr lang="en-US"/>
        </a:p>
      </dgm:t>
    </dgm:pt>
    <dgm:pt modelId="{BFC87140-5F43-49EF-99BD-802F83A453A8}" type="pres">
      <dgm:prSet presAssocID="{FAE6D954-4526-4A11-9FAF-9C88FD410F78}" presName="spacer" presStyleCnt="0"/>
      <dgm:spPr/>
    </dgm:pt>
    <dgm:pt modelId="{238406E4-5C06-4703-84D6-A1385C8F9324}" type="pres">
      <dgm:prSet presAssocID="{B38C4318-9F0B-40AC-9DDE-2BA34A724DE0}" presName="parentText" presStyleLbl="node1" presStyleIdx="2" presStyleCnt="3">
        <dgm:presLayoutVars>
          <dgm:chMax val="0"/>
          <dgm:bulletEnabled val="1"/>
        </dgm:presLayoutVars>
      </dgm:prSet>
      <dgm:spPr/>
      <dgm:t>
        <a:bodyPr/>
        <a:lstStyle/>
        <a:p>
          <a:endParaRPr lang="en-US"/>
        </a:p>
      </dgm:t>
    </dgm:pt>
  </dgm:ptLst>
  <dgm:cxnLst>
    <dgm:cxn modelId="{C54DCCC9-1833-4D8D-865C-32109F5611FA}" type="presOf" srcId="{B38C4318-9F0B-40AC-9DDE-2BA34A724DE0}" destId="{238406E4-5C06-4703-84D6-A1385C8F9324}" srcOrd="0" destOrd="0" presId="urn:microsoft.com/office/officeart/2005/8/layout/vList2"/>
    <dgm:cxn modelId="{13779C7D-EE36-485A-8C37-045090EF46DC}" type="presOf" srcId="{4D4C7CB2-8062-45FF-9868-C3935B89EFF7}" destId="{4592201A-AB32-4697-91C0-77F3EE9EF3B0}" srcOrd="0" destOrd="0" presId="urn:microsoft.com/office/officeart/2005/8/layout/vList2"/>
    <dgm:cxn modelId="{EB18FE5E-0051-43DC-AA75-F5D7C005E3B4}" srcId="{90119837-5B71-4D44-BB01-DB0B084933C8}" destId="{4D4C7CB2-8062-45FF-9868-C3935B89EFF7}" srcOrd="1" destOrd="0" parTransId="{5BA524DF-AD15-4FF1-89A9-179266180FAF}" sibTransId="{FAE6D954-4526-4A11-9FAF-9C88FD410F78}"/>
    <dgm:cxn modelId="{48CB01AB-4550-4787-812A-B5CD8BB34896}" type="presOf" srcId="{8A70A585-D797-4881-928B-ACE74DAC7519}" destId="{ADF86170-C44A-4F57-88C5-2845380D31D4}"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983EFC73-9EC1-4ED2-AE04-846052D3EF3F}" type="presOf" srcId="{90119837-5B71-4D44-BB01-DB0B084933C8}" destId="{ED5DCCC5-BCA8-4491-AA37-BAF153ECA184}" srcOrd="0" destOrd="0" presId="urn:microsoft.com/office/officeart/2005/8/layout/vList2"/>
    <dgm:cxn modelId="{C9A289B4-4A6B-4144-8B71-FDC8C4E5F29F}" srcId="{90119837-5B71-4D44-BB01-DB0B084933C8}" destId="{B38C4318-9F0B-40AC-9DDE-2BA34A724DE0}" srcOrd="2" destOrd="0" parTransId="{60D733F5-0C45-43FF-9AFF-549C28A76359}" sibTransId="{4F8910BA-4293-456E-B958-F56C4DCC9493}"/>
    <dgm:cxn modelId="{3CE8506E-F4EE-4CDA-A22C-24A9865985B9}" type="presParOf" srcId="{ED5DCCC5-BCA8-4491-AA37-BAF153ECA184}" destId="{ADF86170-C44A-4F57-88C5-2845380D31D4}" srcOrd="0" destOrd="0" presId="urn:microsoft.com/office/officeart/2005/8/layout/vList2"/>
    <dgm:cxn modelId="{1F3BE4EA-A199-4F43-BC98-E0DDD52785AC}" type="presParOf" srcId="{ED5DCCC5-BCA8-4491-AA37-BAF153ECA184}" destId="{A3482FA0-0114-4DFA-B552-0D6E711856FC}" srcOrd="1" destOrd="0" presId="urn:microsoft.com/office/officeart/2005/8/layout/vList2"/>
    <dgm:cxn modelId="{CB9EA2BF-874A-4D7B-B975-0D9D3BC1E862}" type="presParOf" srcId="{ED5DCCC5-BCA8-4491-AA37-BAF153ECA184}" destId="{4592201A-AB32-4697-91C0-77F3EE9EF3B0}" srcOrd="2" destOrd="0" presId="urn:microsoft.com/office/officeart/2005/8/layout/vList2"/>
    <dgm:cxn modelId="{2E5B72ED-6B3E-42C2-95D2-1EB89AFDCDCE}" type="presParOf" srcId="{ED5DCCC5-BCA8-4491-AA37-BAF153ECA184}" destId="{BFC87140-5F43-49EF-99BD-802F83A453A8}" srcOrd="3" destOrd="0" presId="urn:microsoft.com/office/officeart/2005/8/layout/vList2"/>
    <dgm:cxn modelId="{3F823E63-52A6-4775-A70F-5B2AD3B2A259}" type="presParOf" srcId="{ED5DCCC5-BCA8-4491-AA37-BAF153ECA184}" destId="{238406E4-5C06-4703-84D6-A1385C8F932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111C18A-FD96-4E63-821A-54D70D8DC65F}">
      <dgm:prSet phldrT="[Text]"/>
      <dgm:spPr/>
      <dgm:t>
        <a:bodyPr/>
        <a:lstStyle/>
        <a:p>
          <a:r>
            <a:rPr lang="en-US" altLang="en-US" dirty="0" smtClean="0"/>
            <a:t>System Design Document</a:t>
          </a:r>
          <a:endParaRPr lang="en-US" dirty="0">
            <a:solidFill>
              <a:schemeClr val="bg1"/>
            </a:solidFill>
          </a:endParaRP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B1AFB789-3335-403F-92BE-27B90A61BBF8}">
      <dgm:prSet/>
      <dgm:spPr/>
      <dgm:t>
        <a:bodyPr/>
        <a:lstStyle/>
        <a:p>
          <a:r>
            <a:rPr lang="en-US" altLang="en-US" smtClean="0"/>
            <a:t>Break down required task into a series of steps</a:t>
          </a:r>
          <a:endParaRPr lang="en-US" altLang="en-US" dirty="0" smtClean="0"/>
        </a:p>
      </dgm:t>
    </dgm:pt>
    <dgm:pt modelId="{0E4B97BB-4E15-4A83-92D5-03D4416EA0CA}" type="parTrans" cxnId="{B798391C-76A3-4455-AB1F-7196FE534A96}">
      <dgm:prSet/>
      <dgm:spPr/>
      <dgm:t>
        <a:bodyPr/>
        <a:lstStyle/>
        <a:p>
          <a:endParaRPr lang="en-US"/>
        </a:p>
      </dgm:t>
    </dgm:pt>
    <dgm:pt modelId="{868C0C20-53DA-4340-AC41-B520E48EB22D}" type="sibTrans" cxnId="{B798391C-76A3-4455-AB1F-7196FE534A96}">
      <dgm:prSet/>
      <dgm:spPr/>
      <dgm:t>
        <a:bodyPr/>
        <a:lstStyle/>
        <a:p>
          <a:endParaRPr lang="en-US"/>
        </a:p>
      </dgm:t>
    </dgm:pt>
    <dgm:pt modelId="{0F9B58E2-81DA-4C2A-AFB5-46C860EEFE2D}">
      <dgm:prSet/>
      <dgm:spPr/>
      <dgm:t>
        <a:bodyPr/>
        <a:lstStyle/>
        <a:p>
          <a:r>
            <a:rPr lang="en-US" altLang="en-US" smtClean="0"/>
            <a:t>Create an algorithm, listing logical steps that must be taken</a:t>
          </a:r>
          <a:endParaRPr lang="en-US" altLang="en-US" dirty="0" smtClean="0"/>
        </a:p>
      </dgm:t>
    </dgm:pt>
    <dgm:pt modelId="{53DCBCE5-7718-43DE-B6BE-E097590D23C7}" type="parTrans" cxnId="{3F0828F2-890C-4B7D-9FA1-DB1931E75487}">
      <dgm:prSet/>
      <dgm:spPr/>
      <dgm:t>
        <a:bodyPr/>
        <a:lstStyle/>
        <a:p>
          <a:endParaRPr lang="en-US"/>
        </a:p>
      </dgm:t>
    </dgm:pt>
    <dgm:pt modelId="{07638FB0-ED59-41D2-9AC7-35395E5D7508}" type="sibTrans" cxnId="{3F0828F2-890C-4B7D-9FA1-DB1931E75487}">
      <dgm:prSet/>
      <dgm:spPr/>
      <dgm:t>
        <a:bodyPr/>
        <a:lstStyle/>
        <a:p>
          <a:endParaRPr lang="en-US"/>
        </a:p>
      </dgm:t>
    </dgm:pt>
    <dgm:pt modelId="{226FFC11-9AD7-41C4-8AC1-7DD3938B81AA}">
      <dgm:prSet/>
      <dgm:spPr/>
      <dgm:t>
        <a:bodyPr/>
        <a:lstStyle/>
        <a:p>
          <a:r>
            <a:rPr lang="en-US" altLang="en-US" dirty="0" smtClean="0"/>
            <a:t>Under consideration</a:t>
          </a:r>
        </a:p>
      </dgm:t>
    </dgm:pt>
    <dgm:pt modelId="{CF5FF845-BA5A-451B-9207-51A0CEF697BB}" type="parTrans" cxnId="{C2F894B7-5AE2-4142-9C54-385CDC49C41B}">
      <dgm:prSet/>
      <dgm:spPr/>
      <dgm:t>
        <a:bodyPr/>
        <a:lstStyle/>
        <a:p>
          <a:endParaRPr lang="en-US"/>
        </a:p>
      </dgm:t>
    </dgm:pt>
    <dgm:pt modelId="{57C43BB8-00CB-4B8F-8714-AB3ACC27D64F}" type="sibTrans" cxnId="{C2F894B7-5AE2-4142-9C54-385CDC49C41B}">
      <dgm:prSet/>
      <dgm:spPr/>
      <dgm:t>
        <a:bodyPr/>
        <a:lstStyle/>
        <a:p>
          <a:endParaRPr lang="en-US"/>
        </a:p>
      </dgm:t>
    </dgm:pt>
    <dgm:pt modelId="{A6AA6656-7AA6-4CA0-A2C4-8FBC5D8A45E6}">
      <dgm:prSet/>
      <dgm:spPr/>
      <dgm:t>
        <a:bodyPr/>
        <a:lstStyle/>
        <a:p>
          <a:r>
            <a:rPr lang="en-US" altLang="en-US" dirty="0" smtClean="0"/>
            <a:t>Service Oriented Architecture (SOA)</a:t>
          </a:r>
        </a:p>
      </dgm:t>
    </dgm:pt>
    <dgm:pt modelId="{F21D18FD-4521-4BD4-B0A1-A16834331FA7}" type="parTrans" cxnId="{2B8A1F63-BCCC-46BB-8227-31B06019B52F}">
      <dgm:prSet/>
      <dgm:spPr/>
      <dgm:t>
        <a:bodyPr/>
        <a:lstStyle/>
        <a:p>
          <a:endParaRPr lang="en-US"/>
        </a:p>
      </dgm:t>
    </dgm:pt>
    <dgm:pt modelId="{FD5DE557-E466-4C58-8347-D3CBC3D1B1A8}" type="sibTrans" cxnId="{2B8A1F63-BCCC-46BB-8227-31B06019B52F}">
      <dgm:prSet/>
      <dgm:spPr/>
      <dgm:t>
        <a:bodyPr/>
        <a:lstStyle/>
        <a:p>
          <a:endParaRPr lang="en-US"/>
        </a:p>
      </dgm:t>
    </dgm:pt>
    <dgm:pt modelId="{841B80C7-64E3-40B1-BC18-AA479DB92360}">
      <dgm:prSet/>
      <dgm:spPr/>
      <dgm:t>
        <a:bodyPr/>
        <a:lstStyle/>
        <a:p>
          <a:r>
            <a:rPr lang="en-US" altLang="en-US" dirty="0" smtClean="0"/>
            <a:t>Data structure</a:t>
          </a:r>
        </a:p>
      </dgm:t>
    </dgm:pt>
    <dgm:pt modelId="{360F944C-275C-4841-B616-B1D4F2CCB056}" type="parTrans" cxnId="{083FB992-6EA7-4646-A2FE-5BABBBB8E7DA}">
      <dgm:prSet/>
      <dgm:spPr/>
      <dgm:t>
        <a:bodyPr/>
        <a:lstStyle/>
        <a:p>
          <a:endParaRPr lang="en-US"/>
        </a:p>
      </dgm:t>
    </dgm:pt>
    <dgm:pt modelId="{5FAEA6AB-1FAC-40AC-9DFD-7ED9E199274B}" type="sibTrans" cxnId="{083FB992-6EA7-4646-A2FE-5BABBBB8E7DA}">
      <dgm:prSet/>
      <dgm:spPr/>
      <dgm:t>
        <a:bodyPr/>
        <a:lstStyle/>
        <a:p>
          <a:endParaRPr lang="en-US"/>
        </a:p>
      </dgm:t>
    </dgm:pt>
    <dgm:pt modelId="{52231A91-733E-4BA2-B6E6-704749955510}">
      <dgm:prSet/>
      <dgm:spPr/>
      <dgm:t>
        <a:bodyPr/>
        <a:lstStyle/>
        <a:p>
          <a:r>
            <a:rPr lang="en-US" altLang="en-US" dirty="0" smtClean="0"/>
            <a:t>Data independent semantics</a:t>
          </a:r>
        </a:p>
      </dgm:t>
    </dgm:pt>
    <dgm:pt modelId="{7544CB1A-07AC-4E04-8325-B1239C7B278D}" type="parTrans" cxnId="{1D69C1B3-08F9-4BB1-B506-A210A941A2A8}">
      <dgm:prSet/>
      <dgm:spPr/>
      <dgm:t>
        <a:bodyPr/>
        <a:lstStyle/>
        <a:p>
          <a:endParaRPr lang="en-US"/>
        </a:p>
      </dgm:t>
    </dgm:pt>
    <dgm:pt modelId="{EF733881-9E19-46CF-80D3-DD03A7A92512}" type="sibTrans" cxnId="{1D69C1B3-08F9-4BB1-B506-A210A941A2A8}">
      <dgm:prSet/>
      <dgm:spPr/>
      <dgm:t>
        <a:bodyPr/>
        <a:lstStyle/>
        <a:p>
          <a:endParaRPr lang="en-US"/>
        </a:p>
      </dgm:t>
    </dgm:pt>
    <dgm:pt modelId="{B22C5729-8FD2-4BBC-B9D2-CAB48BB50301}">
      <dgm:prSet/>
      <dgm:spPr/>
      <dgm:t>
        <a:bodyPr/>
        <a:lstStyle/>
        <a:p>
          <a:r>
            <a:rPr lang="en-US" altLang="en-US" dirty="0" smtClean="0"/>
            <a:t>Grouping common tasks</a:t>
          </a:r>
        </a:p>
      </dgm:t>
    </dgm:pt>
    <dgm:pt modelId="{9A5D1724-05EB-4767-8EF2-2FD8BB5FB907}" type="parTrans" cxnId="{8763E067-2AC0-4095-B819-B4E29E563EA1}">
      <dgm:prSet/>
      <dgm:spPr/>
      <dgm:t>
        <a:bodyPr/>
        <a:lstStyle/>
        <a:p>
          <a:endParaRPr lang="en-US"/>
        </a:p>
      </dgm:t>
    </dgm:pt>
    <dgm:pt modelId="{763AC670-0761-4CB8-9743-A1B418C97C20}" type="sibTrans" cxnId="{8763E067-2AC0-4095-B819-B4E29E563EA1}">
      <dgm:prSet/>
      <dgm:spPr/>
      <dgm:t>
        <a:bodyPr/>
        <a:lstStyle/>
        <a:p>
          <a:endParaRPr lang="en-US"/>
        </a:p>
      </dgm:t>
    </dgm:pt>
    <dgm:pt modelId="{2058699F-CB8F-4EE8-BA05-9CE1050F520E}">
      <dgm:prSet phldrT="[Text]"/>
      <dgm:spPr/>
      <dgm:t>
        <a:bodyPr/>
        <a:lstStyle/>
        <a:p>
          <a:r>
            <a:rPr lang="en-US" altLang="en-US" smtClean="0"/>
            <a:t>Determine </a:t>
          </a:r>
          <a:r>
            <a:rPr lang="en-US" altLang="en-US" dirty="0" smtClean="0"/>
            <a:t>the steps that must be taken to perform the task</a:t>
          </a:r>
          <a:endParaRPr lang="en-US" dirty="0">
            <a:solidFill>
              <a:schemeClr val="bg1"/>
            </a:solidFill>
          </a:endParaRPr>
        </a:p>
      </dgm:t>
    </dgm:pt>
    <dgm:pt modelId="{DFBE68C4-7F38-448E-B53B-607B1A0CB6EF}" type="parTrans" cxnId="{A1A1472F-2644-4577-877A-33EFD351C505}">
      <dgm:prSet/>
      <dgm:spPr/>
    </dgm:pt>
    <dgm:pt modelId="{A79EC885-3485-4034-85C2-D5AB0B28FBB8}" type="sibTrans" cxnId="{A1A1472F-2644-4577-877A-33EFD351C505}">
      <dgm:prSet/>
      <dgm:spPr/>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E75D4F1A-E54E-4DDB-A374-BC9037A6551C}" type="pres">
      <dgm:prSet presAssocID="{C111C18A-FD96-4E63-821A-54D70D8DC65F}" presName="parentText" presStyleLbl="node1" presStyleIdx="0" presStyleCnt="2">
        <dgm:presLayoutVars>
          <dgm:chMax val="0"/>
          <dgm:bulletEnabled val="1"/>
        </dgm:presLayoutVars>
      </dgm:prSet>
      <dgm:spPr/>
      <dgm:t>
        <a:bodyPr/>
        <a:lstStyle/>
        <a:p>
          <a:endParaRPr lang="en-US"/>
        </a:p>
      </dgm:t>
    </dgm:pt>
    <dgm:pt modelId="{8906AB09-5EEF-49FC-806A-706CE51CB198}" type="pres">
      <dgm:prSet presAssocID="{C111C18A-FD96-4E63-821A-54D70D8DC65F}" presName="childText" presStyleLbl="revTx" presStyleIdx="0" presStyleCnt="2">
        <dgm:presLayoutVars>
          <dgm:bulletEnabled val="1"/>
        </dgm:presLayoutVars>
      </dgm:prSet>
      <dgm:spPr/>
      <dgm:t>
        <a:bodyPr/>
        <a:lstStyle/>
        <a:p>
          <a:endParaRPr lang="en-US"/>
        </a:p>
      </dgm:t>
    </dgm:pt>
    <dgm:pt modelId="{1FD06485-7989-4275-995E-3DD69A7986ED}" type="pres">
      <dgm:prSet presAssocID="{226FFC11-9AD7-41C4-8AC1-7DD3938B81AA}" presName="parentText" presStyleLbl="node1" presStyleIdx="1" presStyleCnt="2">
        <dgm:presLayoutVars>
          <dgm:chMax val="0"/>
          <dgm:bulletEnabled val="1"/>
        </dgm:presLayoutVars>
      </dgm:prSet>
      <dgm:spPr/>
      <dgm:t>
        <a:bodyPr/>
        <a:lstStyle/>
        <a:p>
          <a:endParaRPr lang="en-US"/>
        </a:p>
      </dgm:t>
    </dgm:pt>
    <dgm:pt modelId="{989C0503-E94F-4BF9-9954-4092C55A3D64}" type="pres">
      <dgm:prSet presAssocID="{226FFC11-9AD7-41C4-8AC1-7DD3938B81AA}" presName="childText" presStyleLbl="revTx" presStyleIdx="1" presStyleCnt="2">
        <dgm:presLayoutVars>
          <dgm:bulletEnabled val="1"/>
        </dgm:presLayoutVars>
      </dgm:prSet>
      <dgm:spPr/>
      <dgm:t>
        <a:bodyPr/>
        <a:lstStyle/>
        <a:p>
          <a:endParaRPr lang="en-US"/>
        </a:p>
      </dgm:t>
    </dgm:pt>
  </dgm:ptLst>
  <dgm:cxnLst>
    <dgm:cxn modelId="{B798391C-76A3-4455-AB1F-7196FE534A96}" srcId="{C111C18A-FD96-4E63-821A-54D70D8DC65F}" destId="{B1AFB789-3335-403F-92BE-27B90A61BBF8}" srcOrd="1" destOrd="0" parTransId="{0E4B97BB-4E15-4A83-92D5-03D4416EA0CA}" sibTransId="{868C0C20-53DA-4340-AC41-B520E48EB22D}"/>
    <dgm:cxn modelId="{2B8A1F63-BCCC-46BB-8227-31B06019B52F}" srcId="{226FFC11-9AD7-41C4-8AC1-7DD3938B81AA}" destId="{A6AA6656-7AA6-4CA0-A2C4-8FBC5D8A45E6}" srcOrd="0" destOrd="0" parTransId="{F21D18FD-4521-4BD4-B0A1-A16834331FA7}" sibTransId="{FD5DE557-E466-4C58-8347-D3CBC3D1B1A8}"/>
    <dgm:cxn modelId="{EDCAF634-E16D-4C99-A66E-F8FD891B1599}" type="presOf" srcId="{90119837-5B71-4D44-BB01-DB0B084933C8}" destId="{ED5DCCC5-BCA8-4491-AA37-BAF153ECA184}" srcOrd="0" destOrd="0" presId="urn:microsoft.com/office/officeart/2005/8/layout/vList2"/>
    <dgm:cxn modelId="{F61DE15C-EDEF-40FF-BECA-9C452541343A}" type="presOf" srcId="{0F9B58E2-81DA-4C2A-AFB5-46C860EEFE2D}" destId="{8906AB09-5EEF-49FC-806A-706CE51CB198}" srcOrd="0" destOrd="2" presId="urn:microsoft.com/office/officeart/2005/8/layout/vList2"/>
    <dgm:cxn modelId="{96E5E04D-4A56-45DD-8AF5-263941B29917}" type="presOf" srcId="{226FFC11-9AD7-41C4-8AC1-7DD3938B81AA}" destId="{1FD06485-7989-4275-995E-3DD69A7986ED}" srcOrd="0" destOrd="0" presId="urn:microsoft.com/office/officeart/2005/8/layout/vList2"/>
    <dgm:cxn modelId="{1D69C1B3-08F9-4BB1-B506-A210A941A2A8}" srcId="{226FFC11-9AD7-41C4-8AC1-7DD3938B81AA}" destId="{52231A91-733E-4BA2-B6E6-704749955510}" srcOrd="2" destOrd="0" parTransId="{7544CB1A-07AC-4E04-8325-B1239C7B278D}" sibTransId="{EF733881-9E19-46CF-80D3-DD03A7A92512}"/>
    <dgm:cxn modelId="{FFD8B471-C98F-4DB5-8DE3-2AB7E896ADD5}" srcId="{90119837-5B71-4D44-BB01-DB0B084933C8}" destId="{C111C18A-FD96-4E63-821A-54D70D8DC65F}" srcOrd="0" destOrd="0" parTransId="{83BE74EF-FAB4-45A2-BBED-7CD5259AB210}" sibTransId="{B4F34DE2-2DAE-4F88-8C78-BD8892EBF4FF}"/>
    <dgm:cxn modelId="{98885628-1D12-4274-B0DE-7ED3BA9142F1}" type="presOf" srcId="{A6AA6656-7AA6-4CA0-A2C4-8FBC5D8A45E6}" destId="{989C0503-E94F-4BF9-9954-4092C55A3D64}" srcOrd="0" destOrd="0" presId="urn:microsoft.com/office/officeart/2005/8/layout/vList2"/>
    <dgm:cxn modelId="{7971B4EF-0163-4934-BD22-3F3B8D8B9040}" type="presOf" srcId="{C111C18A-FD96-4E63-821A-54D70D8DC65F}" destId="{E75D4F1A-E54E-4DDB-A374-BC9037A6551C}" srcOrd="0" destOrd="0" presId="urn:microsoft.com/office/officeart/2005/8/layout/vList2"/>
    <dgm:cxn modelId="{8763E067-2AC0-4095-B819-B4E29E563EA1}" srcId="{226FFC11-9AD7-41C4-8AC1-7DD3938B81AA}" destId="{B22C5729-8FD2-4BBC-B9D2-CAB48BB50301}" srcOrd="3" destOrd="0" parTransId="{9A5D1724-05EB-4767-8EF2-2FD8BB5FB907}" sibTransId="{763AC670-0761-4CB8-9743-A1B418C97C20}"/>
    <dgm:cxn modelId="{A1A1472F-2644-4577-877A-33EFD351C505}" srcId="{C111C18A-FD96-4E63-821A-54D70D8DC65F}" destId="{2058699F-CB8F-4EE8-BA05-9CE1050F520E}" srcOrd="0" destOrd="0" parTransId="{DFBE68C4-7F38-448E-B53B-607B1A0CB6EF}" sibTransId="{A79EC885-3485-4034-85C2-D5AB0B28FBB8}"/>
    <dgm:cxn modelId="{3F0828F2-890C-4B7D-9FA1-DB1931E75487}" srcId="{C111C18A-FD96-4E63-821A-54D70D8DC65F}" destId="{0F9B58E2-81DA-4C2A-AFB5-46C860EEFE2D}" srcOrd="2" destOrd="0" parTransId="{53DCBCE5-7718-43DE-B6BE-E097590D23C7}" sibTransId="{07638FB0-ED59-41D2-9AC7-35395E5D7508}"/>
    <dgm:cxn modelId="{445AC5C7-FA03-4A4C-BDBF-5E57B1815B4C}" type="presOf" srcId="{841B80C7-64E3-40B1-BC18-AA479DB92360}" destId="{989C0503-E94F-4BF9-9954-4092C55A3D64}" srcOrd="0" destOrd="1" presId="urn:microsoft.com/office/officeart/2005/8/layout/vList2"/>
    <dgm:cxn modelId="{083FB992-6EA7-4646-A2FE-5BABBBB8E7DA}" srcId="{226FFC11-9AD7-41C4-8AC1-7DD3938B81AA}" destId="{841B80C7-64E3-40B1-BC18-AA479DB92360}" srcOrd="1" destOrd="0" parTransId="{360F944C-275C-4841-B616-B1D4F2CCB056}" sibTransId="{5FAEA6AB-1FAC-40AC-9DFD-7ED9E199274B}"/>
    <dgm:cxn modelId="{9A1BE7CA-EAB4-4426-8816-FEF7A270C460}" type="presOf" srcId="{B1AFB789-3335-403F-92BE-27B90A61BBF8}" destId="{8906AB09-5EEF-49FC-806A-706CE51CB198}" srcOrd="0" destOrd="1" presId="urn:microsoft.com/office/officeart/2005/8/layout/vList2"/>
    <dgm:cxn modelId="{21ABF4C7-BC12-47E2-8C56-223911D0A6F9}" type="presOf" srcId="{2058699F-CB8F-4EE8-BA05-9CE1050F520E}" destId="{8906AB09-5EEF-49FC-806A-706CE51CB198}" srcOrd="0" destOrd="0" presId="urn:microsoft.com/office/officeart/2005/8/layout/vList2"/>
    <dgm:cxn modelId="{9AFB15D4-ACA6-4B8C-829D-664A43C8FB89}" type="presOf" srcId="{B22C5729-8FD2-4BBC-B9D2-CAB48BB50301}" destId="{989C0503-E94F-4BF9-9954-4092C55A3D64}" srcOrd="0" destOrd="3" presId="urn:microsoft.com/office/officeart/2005/8/layout/vList2"/>
    <dgm:cxn modelId="{9E886CC0-2363-4CFC-B387-FCDB18A6BAA2}" type="presOf" srcId="{52231A91-733E-4BA2-B6E6-704749955510}" destId="{989C0503-E94F-4BF9-9954-4092C55A3D64}" srcOrd="0" destOrd="2" presId="urn:microsoft.com/office/officeart/2005/8/layout/vList2"/>
    <dgm:cxn modelId="{C2F894B7-5AE2-4142-9C54-385CDC49C41B}" srcId="{90119837-5B71-4D44-BB01-DB0B084933C8}" destId="{226FFC11-9AD7-41C4-8AC1-7DD3938B81AA}" srcOrd="1" destOrd="0" parTransId="{CF5FF845-BA5A-451B-9207-51A0CEF697BB}" sibTransId="{57C43BB8-00CB-4B8F-8714-AB3ACC27D64F}"/>
    <dgm:cxn modelId="{93CA3850-989E-475F-BBE5-C53003F52ABF}" type="presParOf" srcId="{ED5DCCC5-BCA8-4491-AA37-BAF153ECA184}" destId="{E75D4F1A-E54E-4DDB-A374-BC9037A6551C}" srcOrd="0" destOrd="0" presId="urn:microsoft.com/office/officeart/2005/8/layout/vList2"/>
    <dgm:cxn modelId="{E4757136-A3D5-4C70-BE25-9E68187714C2}" type="presParOf" srcId="{ED5DCCC5-BCA8-4491-AA37-BAF153ECA184}" destId="{8906AB09-5EEF-49FC-806A-706CE51CB198}" srcOrd="1" destOrd="0" presId="urn:microsoft.com/office/officeart/2005/8/layout/vList2"/>
    <dgm:cxn modelId="{6917FACC-4E37-4D1B-97B0-3DD187DC4D70}" type="presParOf" srcId="{ED5DCCC5-BCA8-4491-AA37-BAF153ECA184}" destId="{1FD06485-7989-4275-995E-3DD69A7986ED}" srcOrd="2" destOrd="0" presId="urn:microsoft.com/office/officeart/2005/8/layout/vList2"/>
    <dgm:cxn modelId="{D9A8395E-3C43-411D-B7EA-7FCFC35FDDF6}" type="presParOf" srcId="{ED5DCCC5-BCA8-4491-AA37-BAF153ECA184}" destId="{989C0503-E94F-4BF9-9954-4092C55A3D6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A floating-point literal has an integer part, a decimal point, a fractional part, and an exponent part. </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8072CE64-7342-4C25-A198-1F008DF63464}">
      <dgm:prSet/>
      <dgm:spPr/>
      <dgm:t>
        <a:bodyPr/>
        <a:lstStyle/>
        <a:p>
          <a:r>
            <a:rPr lang="en-US" b="0" i="0" dirty="0" smtClean="0"/>
            <a:t>While representing using decimal form, you must include the decimal point, the exponent, or both and while representing using exponential form, you must include the integer part, the fractional part, or both. </a:t>
          </a:r>
          <a:endParaRPr lang="en-US" b="0" i="0" dirty="0"/>
        </a:p>
      </dgm:t>
    </dgm:pt>
    <dgm:pt modelId="{076710E1-0513-4627-B6FF-4AFB020A107F}" type="parTrans" cxnId="{056D16A3-4848-4765-852F-73E9F8E241B4}">
      <dgm:prSet/>
      <dgm:spPr/>
      <dgm:t>
        <a:bodyPr/>
        <a:lstStyle/>
        <a:p>
          <a:endParaRPr lang="en-US"/>
        </a:p>
      </dgm:t>
    </dgm:pt>
    <dgm:pt modelId="{7F4BE73C-DC2D-4AA4-A21A-0A64092B614B}" type="sibTrans" cxnId="{056D16A3-4848-4765-852F-73E9F8E241B4}">
      <dgm:prSet/>
      <dgm:spPr/>
      <dgm:t>
        <a:bodyPr/>
        <a:lstStyle/>
        <a:p>
          <a:endParaRPr lang="en-US"/>
        </a:p>
      </dgm:t>
    </dgm:pt>
    <dgm:pt modelId="{0599DED4-137E-4A0D-A6DD-84B387CF6851}">
      <dgm:prSet/>
      <dgm:spPr/>
      <dgm:t>
        <a:bodyPr/>
        <a:lstStyle/>
        <a:p>
          <a:r>
            <a:rPr lang="en-US" b="0" i="0" smtClean="0"/>
            <a:t>You can represent floating point literals either in decimal form or exponential form.</a:t>
          </a:r>
          <a:endParaRPr lang="en-US" b="0" i="0" dirty="0"/>
        </a:p>
      </dgm:t>
    </dgm:pt>
    <dgm:pt modelId="{870CFFDC-29D7-48F5-95C2-760CDA635CC2}" type="parTrans" cxnId="{5F2FEBB4-8633-4A8C-AF5C-CEF67E1C6B4E}">
      <dgm:prSet/>
      <dgm:spPr/>
      <dgm:t>
        <a:bodyPr/>
        <a:lstStyle/>
        <a:p>
          <a:endParaRPr lang="en-US"/>
        </a:p>
      </dgm:t>
    </dgm:pt>
    <dgm:pt modelId="{18B53E2E-0606-425E-A6BE-8812383324F0}" type="sibTrans" cxnId="{5F2FEBB4-8633-4A8C-AF5C-CEF67E1C6B4E}">
      <dgm:prSet/>
      <dgm:spPr/>
      <dgm:t>
        <a:bodyPr/>
        <a:lstStyle/>
        <a:p>
          <a:endParaRPr lang="en-US"/>
        </a:p>
      </dgm:t>
    </dgm:pt>
    <dgm:pt modelId="{B344B6CC-6002-47F5-9325-4CC2B030D4F2}">
      <dgm:prSet/>
      <dgm:spPr/>
      <dgm:t>
        <a:bodyPr/>
        <a:lstStyle/>
        <a:p>
          <a:r>
            <a:rPr lang="en-US" b="0" i="0" smtClean="0"/>
            <a:t>The </a:t>
          </a:r>
          <a:r>
            <a:rPr lang="en-US" b="0" i="0" dirty="0" smtClean="0"/>
            <a:t>signed exponent is introduced by e or E.</a:t>
          </a:r>
          <a:endParaRPr lang="en-US" b="0" i="0" dirty="0"/>
        </a:p>
      </dgm:t>
    </dgm:pt>
    <dgm:pt modelId="{4EE30274-12D4-4D24-A211-68C0C782187C}" type="parTrans" cxnId="{D1AB3926-7839-45E1-906E-AE43735E85BD}">
      <dgm:prSet/>
      <dgm:spPr/>
      <dgm:t>
        <a:bodyPr/>
        <a:lstStyle/>
        <a:p>
          <a:endParaRPr lang="en-US"/>
        </a:p>
      </dgm:t>
    </dgm:pt>
    <dgm:pt modelId="{7A2C8E42-E460-4BD2-9739-F9E3CAA1F047}" type="sibTrans" cxnId="{D1AB3926-7839-45E1-906E-AE43735E85BD}">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4">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284B3AFB-3F71-4A0B-B9C6-4CA9B265A36F}" type="pres">
      <dgm:prSet presAssocID="{0599DED4-137E-4A0D-A6DD-84B387CF6851}" presName="parentText" presStyleLbl="node1" presStyleIdx="1" presStyleCnt="4">
        <dgm:presLayoutVars>
          <dgm:chMax val="0"/>
          <dgm:bulletEnabled val="1"/>
        </dgm:presLayoutVars>
      </dgm:prSet>
      <dgm:spPr/>
      <dgm:t>
        <a:bodyPr/>
        <a:lstStyle/>
        <a:p>
          <a:endParaRPr lang="en-US"/>
        </a:p>
      </dgm:t>
    </dgm:pt>
    <dgm:pt modelId="{7E48D8BB-514E-4476-A81B-8B068555EE56}" type="pres">
      <dgm:prSet presAssocID="{18B53E2E-0606-425E-A6BE-8812383324F0}" presName="spacer" presStyleCnt="0"/>
      <dgm:spPr/>
    </dgm:pt>
    <dgm:pt modelId="{DA286E64-DE54-44CE-9BB2-6317C653E0AA}" type="pres">
      <dgm:prSet presAssocID="{8072CE64-7342-4C25-A198-1F008DF63464}" presName="parentText" presStyleLbl="node1" presStyleIdx="2" presStyleCnt="4">
        <dgm:presLayoutVars>
          <dgm:chMax val="0"/>
          <dgm:bulletEnabled val="1"/>
        </dgm:presLayoutVars>
      </dgm:prSet>
      <dgm:spPr/>
      <dgm:t>
        <a:bodyPr/>
        <a:lstStyle/>
        <a:p>
          <a:endParaRPr lang="en-US"/>
        </a:p>
      </dgm:t>
    </dgm:pt>
    <dgm:pt modelId="{9B1118D9-F7A7-4424-9613-ED4CFAB5F533}" type="pres">
      <dgm:prSet presAssocID="{7F4BE73C-DC2D-4AA4-A21A-0A64092B614B}" presName="spacer" presStyleCnt="0"/>
      <dgm:spPr/>
    </dgm:pt>
    <dgm:pt modelId="{1246B5FD-CED8-4588-AD09-7048321E52BF}" type="pres">
      <dgm:prSet presAssocID="{B344B6CC-6002-47F5-9325-4CC2B030D4F2}" presName="parentText" presStyleLbl="node1" presStyleIdx="3" presStyleCnt="4">
        <dgm:presLayoutVars>
          <dgm:chMax val="0"/>
          <dgm:bulletEnabled val="1"/>
        </dgm:presLayoutVars>
      </dgm:prSet>
      <dgm:spPr/>
      <dgm:t>
        <a:bodyPr/>
        <a:lstStyle/>
        <a:p>
          <a:endParaRPr lang="en-US"/>
        </a:p>
      </dgm:t>
    </dgm:pt>
  </dgm:ptLst>
  <dgm:cxnLst>
    <dgm:cxn modelId="{D1AB3926-7839-45E1-906E-AE43735E85BD}" srcId="{90119837-5B71-4D44-BB01-DB0B084933C8}" destId="{B344B6CC-6002-47F5-9325-4CC2B030D4F2}" srcOrd="3" destOrd="0" parTransId="{4EE30274-12D4-4D24-A211-68C0C782187C}" sibTransId="{7A2C8E42-E460-4BD2-9739-F9E3CAA1F047}"/>
    <dgm:cxn modelId="{9C112289-1EEA-4B28-BD65-843D262394D2}" type="presOf" srcId="{B344B6CC-6002-47F5-9325-4CC2B030D4F2}" destId="{1246B5FD-CED8-4588-AD09-7048321E52BF}" srcOrd="0" destOrd="0" presId="urn:microsoft.com/office/officeart/2005/8/layout/vList2"/>
    <dgm:cxn modelId="{5C6FE2AE-86CD-482D-9FB9-76020E71CA59}" type="presOf" srcId="{0599DED4-137E-4A0D-A6DD-84B387CF6851}" destId="{284B3AFB-3F71-4A0B-B9C6-4CA9B265A36F}" srcOrd="0" destOrd="0" presId="urn:microsoft.com/office/officeart/2005/8/layout/vList2"/>
    <dgm:cxn modelId="{056D16A3-4848-4765-852F-73E9F8E241B4}" srcId="{90119837-5B71-4D44-BB01-DB0B084933C8}" destId="{8072CE64-7342-4C25-A198-1F008DF63464}" srcOrd="2" destOrd="0" parTransId="{076710E1-0513-4627-B6FF-4AFB020A107F}" sibTransId="{7F4BE73C-DC2D-4AA4-A21A-0A64092B614B}"/>
    <dgm:cxn modelId="{F26784B9-3220-4423-AFCE-987A9705CD25}" type="presOf" srcId="{8A70A585-D797-4881-928B-ACE74DAC7519}" destId="{ADF86170-C44A-4F57-88C5-2845380D31D4}" srcOrd="0" destOrd="0" presId="urn:microsoft.com/office/officeart/2005/8/layout/vList2"/>
    <dgm:cxn modelId="{525908BC-8358-45FD-9D6E-9EF54FF21EBE}" type="presOf" srcId="{90119837-5B71-4D44-BB01-DB0B084933C8}" destId="{ED5DCCC5-BCA8-4491-AA37-BAF153ECA184}"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5F2FEBB4-8633-4A8C-AF5C-CEF67E1C6B4E}" srcId="{90119837-5B71-4D44-BB01-DB0B084933C8}" destId="{0599DED4-137E-4A0D-A6DD-84B387CF6851}" srcOrd="1" destOrd="0" parTransId="{870CFFDC-29D7-48F5-95C2-760CDA635CC2}" sibTransId="{18B53E2E-0606-425E-A6BE-8812383324F0}"/>
    <dgm:cxn modelId="{6DDBF3C5-044F-4E93-89FE-1B3DC42BE802}" type="presOf" srcId="{8072CE64-7342-4C25-A198-1F008DF63464}" destId="{DA286E64-DE54-44CE-9BB2-6317C653E0AA}" srcOrd="0" destOrd="0" presId="urn:microsoft.com/office/officeart/2005/8/layout/vList2"/>
    <dgm:cxn modelId="{63556F92-289E-41AD-9C2E-3F7B5C4EBB48}" type="presParOf" srcId="{ED5DCCC5-BCA8-4491-AA37-BAF153ECA184}" destId="{ADF86170-C44A-4F57-88C5-2845380D31D4}" srcOrd="0" destOrd="0" presId="urn:microsoft.com/office/officeart/2005/8/layout/vList2"/>
    <dgm:cxn modelId="{816A20F9-BEE0-48E5-9919-20ECE8FFD2D0}" type="presParOf" srcId="{ED5DCCC5-BCA8-4491-AA37-BAF153ECA184}" destId="{A3482FA0-0114-4DFA-B552-0D6E711856FC}" srcOrd="1" destOrd="0" presId="urn:microsoft.com/office/officeart/2005/8/layout/vList2"/>
    <dgm:cxn modelId="{32AF9618-5D3A-4EEA-BA93-BC296A95476A}" type="presParOf" srcId="{ED5DCCC5-BCA8-4491-AA37-BAF153ECA184}" destId="{284B3AFB-3F71-4A0B-B9C6-4CA9B265A36F}" srcOrd="2" destOrd="0" presId="urn:microsoft.com/office/officeart/2005/8/layout/vList2"/>
    <dgm:cxn modelId="{DA38A470-10D2-42D5-AC65-211E4391DFF3}" type="presParOf" srcId="{ED5DCCC5-BCA8-4491-AA37-BAF153ECA184}" destId="{7E48D8BB-514E-4476-A81B-8B068555EE56}" srcOrd="3" destOrd="0" presId="urn:microsoft.com/office/officeart/2005/8/layout/vList2"/>
    <dgm:cxn modelId="{4F6A94AA-2674-45E4-B2B3-1ED42183DE52}" type="presParOf" srcId="{ED5DCCC5-BCA8-4491-AA37-BAF153ECA184}" destId="{DA286E64-DE54-44CE-9BB2-6317C653E0AA}" srcOrd="4" destOrd="0" presId="urn:microsoft.com/office/officeart/2005/8/layout/vList2"/>
    <dgm:cxn modelId="{FF3B5196-3FE6-4C33-A6AA-2C0BE3378764}" type="presParOf" srcId="{ED5DCCC5-BCA8-4491-AA37-BAF153ECA184}" destId="{9B1118D9-F7A7-4424-9613-ED4CFAB5F533}" srcOrd="5" destOrd="0" presId="urn:microsoft.com/office/officeart/2005/8/layout/vList2"/>
    <dgm:cxn modelId="{99DAB394-E542-4A2B-864A-A7F274E83F3E}" type="presParOf" srcId="{ED5DCCC5-BCA8-4491-AA37-BAF153ECA184}" destId="{1246B5FD-CED8-4588-AD09-7048321E52B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There are two Boolean literals and they are part of standard C++ keywords</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2F88B5C2-B8F5-4523-8F88-FCAC8F3B5A12}">
      <dgm:prSet/>
      <dgm:spPr/>
      <dgm:t>
        <a:bodyPr/>
        <a:lstStyle/>
        <a:p>
          <a:r>
            <a:rPr lang="en-US" b="0" i="0" smtClean="0"/>
            <a:t>You should not consider the value of true equal to 1 and value of false equal to 0.</a:t>
          </a:r>
          <a:endParaRPr lang="en-US" b="0" i="0" dirty="0"/>
        </a:p>
      </dgm:t>
    </dgm:pt>
    <dgm:pt modelId="{FA2DD473-3D2E-4512-AFF4-AE28C773C4EB}" type="parTrans" cxnId="{AF12A9A6-4404-4E49-A301-E7CC2138EA5F}">
      <dgm:prSet/>
      <dgm:spPr/>
      <dgm:t>
        <a:bodyPr/>
        <a:lstStyle/>
        <a:p>
          <a:endParaRPr lang="en-US"/>
        </a:p>
      </dgm:t>
    </dgm:pt>
    <dgm:pt modelId="{65F6715A-FE65-4862-9962-C2A3F2233951}" type="sibTrans" cxnId="{AF12A9A6-4404-4E49-A301-E7CC2138EA5F}">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2">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34D7533E-9614-4A9E-9841-DD176510AC30}" type="pres">
      <dgm:prSet presAssocID="{2F88B5C2-B8F5-4523-8F88-FCAC8F3B5A12}" presName="parentText" presStyleLbl="node1" presStyleIdx="1" presStyleCnt="2">
        <dgm:presLayoutVars>
          <dgm:chMax val="0"/>
          <dgm:bulletEnabled val="1"/>
        </dgm:presLayoutVars>
      </dgm:prSet>
      <dgm:spPr/>
      <dgm:t>
        <a:bodyPr/>
        <a:lstStyle/>
        <a:p>
          <a:endParaRPr lang="en-US"/>
        </a:p>
      </dgm:t>
    </dgm:pt>
  </dgm:ptLst>
  <dgm:cxnLst>
    <dgm:cxn modelId="{C6C94428-C5FF-4055-BEC8-7CD62F1C9DC4}" type="presOf" srcId="{90119837-5B71-4D44-BB01-DB0B084933C8}" destId="{ED5DCCC5-BCA8-4491-AA37-BAF153ECA184}" srcOrd="0" destOrd="0" presId="urn:microsoft.com/office/officeart/2005/8/layout/vList2"/>
    <dgm:cxn modelId="{AF12A9A6-4404-4E49-A301-E7CC2138EA5F}" srcId="{90119837-5B71-4D44-BB01-DB0B084933C8}" destId="{2F88B5C2-B8F5-4523-8F88-FCAC8F3B5A12}" srcOrd="1" destOrd="0" parTransId="{FA2DD473-3D2E-4512-AFF4-AE28C773C4EB}" sibTransId="{65F6715A-FE65-4862-9962-C2A3F2233951}"/>
    <dgm:cxn modelId="{54F8FB78-B569-45E8-968E-FE7A8A933F5A}" type="presOf" srcId="{2F88B5C2-B8F5-4523-8F88-FCAC8F3B5A12}" destId="{34D7533E-9614-4A9E-9841-DD176510AC30}"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913DC9F3-1012-4A59-B041-C7355D050FCD}" type="presOf" srcId="{8A70A585-D797-4881-928B-ACE74DAC7519}" destId="{ADF86170-C44A-4F57-88C5-2845380D31D4}" srcOrd="0" destOrd="0" presId="urn:microsoft.com/office/officeart/2005/8/layout/vList2"/>
    <dgm:cxn modelId="{A94601A0-7D3F-4CB2-B300-B7998381DD06}" type="presParOf" srcId="{ED5DCCC5-BCA8-4491-AA37-BAF153ECA184}" destId="{ADF86170-C44A-4F57-88C5-2845380D31D4}" srcOrd="0" destOrd="0" presId="urn:microsoft.com/office/officeart/2005/8/layout/vList2"/>
    <dgm:cxn modelId="{483D2D1D-F91D-4E9D-9EC4-3500ECB18483}" type="presParOf" srcId="{ED5DCCC5-BCA8-4491-AA37-BAF153ECA184}" destId="{A3482FA0-0114-4DFA-B552-0D6E711856FC}" srcOrd="1" destOrd="0" presId="urn:microsoft.com/office/officeart/2005/8/layout/vList2"/>
    <dgm:cxn modelId="{93B85E75-CD28-40D5-A793-829F8AA75CE3}" type="presParOf" srcId="{ED5DCCC5-BCA8-4491-AA37-BAF153ECA184}" destId="{34D7533E-9614-4A9E-9841-DD176510AC3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Character literals are enclosed in single quotes. </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2ACCD948-BD59-46A6-B74E-B8784F127ACB}">
      <dgm:prSet/>
      <dgm:spPr/>
      <dgm:t>
        <a:bodyPr/>
        <a:lstStyle/>
        <a:p>
          <a:r>
            <a:rPr lang="en-US" b="0" i="0" smtClean="0"/>
            <a:t>A character literal can be a plain character (e.g., 'x'), an escape sequence (e.g., '\t'), or a universal character (e.g., '\u02C0').</a:t>
          </a:r>
          <a:endParaRPr lang="en-US" b="0" i="0"/>
        </a:p>
      </dgm:t>
    </dgm:pt>
    <dgm:pt modelId="{4A5EA3C8-B2B6-4FC7-B80B-B5D190C57632}" type="parTrans" cxnId="{7D9764A6-0DE0-40FF-A3F4-BD3A3DB553B5}">
      <dgm:prSet/>
      <dgm:spPr/>
      <dgm:t>
        <a:bodyPr/>
        <a:lstStyle/>
        <a:p>
          <a:endParaRPr lang="en-US"/>
        </a:p>
      </dgm:t>
    </dgm:pt>
    <dgm:pt modelId="{3BD02310-009E-4D59-B8A8-8B3FD0C00491}" type="sibTrans" cxnId="{7D9764A6-0DE0-40FF-A3F4-BD3A3DB553B5}">
      <dgm:prSet/>
      <dgm:spPr/>
      <dgm:t>
        <a:bodyPr/>
        <a:lstStyle/>
        <a:p>
          <a:endParaRPr lang="en-US"/>
        </a:p>
      </dgm:t>
    </dgm:pt>
    <dgm:pt modelId="{CB66AA9F-DD2B-446E-BB27-62CCAF26375F}">
      <dgm:prSet/>
      <dgm:spPr/>
      <dgm:t>
        <a:bodyPr/>
        <a:lstStyle/>
        <a:p>
          <a:r>
            <a:rPr lang="en-US" b="0" i="0" dirty="0" smtClean="0"/>
            <a:t>There are certain characters in C++ when they are preceded by a backslash they will have special meaning and they are used to represent like newline (\n) or tab (\t). </a:t>
          </a:r>
          <a:endParaRPr lang="en-US" b="0" i="0" dirty="0"/>
        </a:p>
      </dgm:t>
    </dgm:pt>
    <dgm:pt modelId="{3DABE70E-BFD0-4876-BAAD-3BA87C064900}" type="parTrans" cxnId="{329396B5-6F29-4C90-80A2-0F0E551F36E6}">
      <dgm:prSet/>
      <dgm:spPr/>
      <dgm:t>
        <a:bodyPr/>
        <a:lstStyle/>
        <a:p>
          <a:endParaRPr lang="en-US"/>
        </a:p>
      </dgm:t>
    </dgm:pt>
    <dgm:pt modelId="{2CA1B906-A449-4F8C-BB50-A4D522C10A41}" type="sibTrans" cxnId="{329396B5-6F29-4C90-80A2-0F0E551F36E6}">
      <dgm:prSet/>
      <dgm:spPr/>
      <dgm:t>
        <a:bodyPr/>
        <a:lstStyle/>
        <a:p>
          <a:endParaRPr lang="en-US"/>
        </a:p>
      </dgm:t>
    </dgm:pt>
    <dgm:pt modelId="{6B204E55-4BD9-42B5-BB1F-DB2823D23BAC}">
      <dgm:prSet/>
      <dgm:spPr/>
      <dgm:t>
        <a:bodyPr/>
        <a:lstStyle/>
        <a:p>
          <a:r>
            <a:rPr lang="en-US" b="0" i="0" dirty="0" smtClean="0"/>
            <a:t>A narrow character literal (e.g., 'x') and can be stored in a simple variable of </a:t>
          </a:r>
          <a:r>
            <a:rPr lang="en-US" b="1" i="0" dirty="0" smtClean="0"/>
            <a:t>char</a:t>
          </a:r>
          <a:r>
            <a:rPr lang="en-US" b="0" i="0" dirty="0" smtClean="0"/>
            <a:t> type.</a:t>
          </a:r>
          <a:endParaRPr lang="en-US" b="0" i="0" dirty="0"/>
        </a:p>
      </dgm:t>
    </dgm:pt>
    <dgm:pt modelId="{5EE7A92B-CA73-4D6F-AEFD-D9FEA27CB7DB}" type="parTrans" cxnId="{116E614C-4B1B-4FE6-BC50-6709B65B76B6}">
      <dgm:prSet/>
      <dgm:spPr/>
      <dgm:t>
        <a:bodyPr/>
        <a:lstStyle/>
        <a:p>
          <a:endParaRPr lang="en-US"/>
        </a:p>
      </dgm:t>
    </dgm:pt>
    <dgm:pt modelId="{8CDAAD8A-37FC-4068-A12B-24D81B87D8BE}" type="sibTrans" cxnId="{116E614C-4B1B-4FE6-BC50-6709B65B76B6}">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4">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083D0B05-8246-44C3-8D86-0C969F9B33F5}" type="pres">
      <dgm:prSet presAssocID="{6B204E55-4BD9-42B5-BB1F-DB2823D23BAC}" presName="parentText" presStyleLbl="node1" presStyleIdx="1" presStyleCnt="4">
        <dgm:presLayoutVars>
          <dgm:chMax val="0"/>
          <dgm:bulletEnabled val="1"/>
        </dgm:presLayoutVars>
      </dgm:prSet>
      <dgm:spPr/>
      <dgm:t>
        <a:bodyPr/>
        <a:lstStyle/>
        <a:p>
          <a:endParaRPr lang="en-US"/>
        </a:p>
      </dgm:t>
    </dgm:pt>
    <dgm:pt modelId="{22207BD2-5109-4395-929A-245EAAE8CACC}" type="pres">
      <dgm:prSet presAssocID="{8CDAAD8A-37FC-4068-A12B-24D81B87D8BE}" presName="spacer" presStyleCnt="0"/>
      <dgm:spPr/>
    </dgm:pt>
    <dgm:pt modelId="{913C5572-3BA6-4FED-AD1A-ED1816DD0B25}" type="pres">
      <dgm:prSet presAssocID="{2ACCD948-BD59-46A6-B74E-B8784F127ACB}" presName="parentText" presStyleLbl="node1" presStyleIdx="2" presStyleCnt="4">
        <dgm:presLayoutVars>
          <dgm:chMax val="0"/>
          <dgm:bulletEnabled val="1"/>
        </dgm:presLayoutVars>
      </dgm:prSet>
      <dgm:spPr/>
      <dgm:t>
        <a:bodyPr/>
        <a:lstStyle/>
        <a:p>
          <a:endParaRPr lang="en-US"/>
        </a:p>
      </dgm:t>
    </dgm:pt>
    <dgm:pt modelId="{89339035-14E8-43F8-8A0D-AEA5A31A60ED}" type="pres">
      <dgm:prSet presAssocID="{3BD02310-009E-4D59-B8A8-8B3FD0C00491}" presName="spacer" presStyleCnt="0"/>
      <dgm:spPr/>
    </dgm:pt>
    <dgm:pt modelId="{D69C8FE7-FFA7-44AA-BE5E-69F39946AFC5}" type="pres">
      <dgm:prSet presAssocID="{CB66AA9F-DD2B-446E-BB27-62CCAF26375F}" presName="parentText" presStyleLbl="node1" presStyleIdx="3" presStyleCnt="4">
        <dgm:presLayoutVars>
          <dgm:chMax val="0"/>
          <dgm:bulletEnabled val="1"/>
        </dgm:presLayoutVars>
      </dgm:prSet>
      <dgm:spPr/>
      <dgm:t>
        <a:bodyPr/>
        <a:lstStyle/>
        <a:p>
          <a:endParaRPr lang="en-US"/>
        </a:p>
      </dgm:t>
    </dgm:pt>
  </dgm:ptLst>
  <dgm:cxnLst>
    <dgm:cxn modelId="{7D9764A6-0DE0-40FF-A3F4-BD3A3DB553B5}" srcId="{90119837-5B71-4D44-BB01-DB0B084933C8}" destId="{2ACCD948-BD59-46A6-B74E-B8784F127ACB}" srcOrd="2" destOrd="0" parTransId="{4A5EA3C8-B2B6-4FC7-B80B-B5D190C57632}" sibTransId="{3BD02310-009E-4D59-B8A8-8B3FD0C00491}"/>
    <dgm:cxn modelId="{118052AF-DA39-47F4-8009-8BFBC4849041}" type="presOf" srcId="{90119837-5B71-4D44-BB01-DB0B084933C8}" destId="{ED5DCCC5-BCA8-4491-AA37-BAF153ECA184}"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0FC5597A-5904-41BD-A23C-6B6C2D742827}" type="presOf" srcId="{2ACCD948-BD59-46A6-B74E-B8784F127ACB}" destId="{913C5572-3BA6-4FED-AD1A-ED1816DD0B25}" srcOrd="0" destOrd="0" presId="urn:microsoft.com/office/officeart/2005/8/layout/vList2"/>
    <dgm:cxn modelId="{FDECBE35-98C0-4B58-A462-F85BAC282BB1}" type="presOf" srcId="{6B204E55-4BD9-42B5-BB1F-DB2823D23BAC}" destId="{083D0B05-8246-44C3-8D86-0C969F9B33F5}" srcOrd="0" destOrd="0" presId="urn:microsoft.com/office/officeart/2005/8/layout/vList2"/>
    <dgm:cxn modelId="{116E614C-4B1B-4FE6-BC50-6709B65B76B6}" srcId="{90119837-5B71-4D44-BB01-DB0B084933C8}" destId="{6B204E55-4BD9-42B5-BB1F-DB2823D23BAC}" srcOrd="1" destOrd="0" parTransId="{5EE7A92B-CA73-4D6F-AEFD-D9FEA27CB7DB}" sibTransId="{8CDAAD8A-37FC-4068-A12B-24D81B87D8BE}"/>
    <dgm:cxn modelId="{329396B5-6F29-4C90-80A2-0F0E551F36E6}" srcId="{90119837-5B71-4D44-BB01-DB0B084933C8}" destId="{CB66AA9F-DD2B-446E-BB27-62CCAF26375F}" srcOrd="3" destOrd="0" parTransId="{3DABE70E-BFD0-4876-BAAD-3BA87C064900}" sibTransId="{2CA1B906-A449-4F8C-BB50-A4D522C10A41}"/>
    <dgm:cxn modelId="{5A871786-7455-4231-AD80-D0E0A6312B50}" type="presOf" srcId="{8A70A585-D797-4881-928B-ACE74DAC7519}" destId="{ADF86170-C44A-4F57-88C5-2845380D31D4}" srcOrd="0" destOrd="0" presId="urn:microsoft.com/office/officeart/2005/8/layout/vList2"/>
    <dgm:cxn modelId="{E27EC5EB-6C45-4E33-82D5-957C2890724B}" type="presOf" srcId="{CB66AA9F-DD2B-446E-BB27-62CCAF26375F}" destId="{D69C8FE7-FFA7-44AA-BE5E-69F39946AFC5}" srcOrd="0" destOrd="0" presId="urn:microsoft.com/office/officeart/2005/8/layout/vList2"/>
    <dgm:cxn modelId="{07E2ACC0-BA72-408D-8743-0AA37E11FD02}" type="presParOf" srcId="{ED5DCCC5-BCA8-4491-AA37-BAF153ECA184}" destId="{ADF86170-C44A-4F57-88C5-2845380D31D4}" srcOrd="0" destOrd="0" presId="urn:microsoft.com/office/officeart/2005/8/layout/vList2"/>
    <dgm:cxn modelId="{46C54A8A-7CA2-4C22-ABC7-AA0B5CCF9360}" type="presParOf" srcId="{ED5DCCC5-BCA8-4491-AA37-BAF153ECA184}" destId="{A3482FA0-0114-4DFA-B552-0D6E711856FC}" srcOrd="1" destOrd="0" presId="urn:microsoft.com/office/officeart/2005/8/layout/vList2"/>
    <dgm:cxn modelId="{E97DFEF1-2E86-424A-A7EC-BF292F1C8FD0}" type="presParOf" srcId="{ED5DCCC5-BCA8-4491-AA37-BAF153ECA184}" destId="{083D0B05-8246-44C3-8D86-0C969F9B33F5}" srcOrd="2" destOrd="0" presId="urn:microsoft.com/office/officeart/2005/8/layout/vList2"/>
    <dgm:cxn modelId="{4995CC53-D319-4CF3-9534-108F4E70CBD4}" type="presParOf" srcId="{ED5DCCC5-BCA8-4491-AA37-BAF153ECA184}" destId="{22207BD2-5109-4395-929A-245EAAE8CACC}" srcOrd="3" destOrd="0" presId="urn:microsoft.com/office/officeart/2005/8/layout/vList2"/>
    <dgm:cxn modelId="{7043EB33-46DC-4F4B-BA8E-E159D6BCCCEA}" type="presParOf" srcId="{ED5DCCC5-BCA8-4491-AA37-BAF153ECA184}" destId="{913C5572-3BA6-4FED-AD1A-ED1816DD0B25}" srcOrd="4" destOrd="0" presId="urn:microsoft.com/office/officeart/2005/8/layout/vList2"/>
    <dgm:cxn modelId="{13D0D3C0-FD83-43F6-AA6D-3CADABCE0E20}" type="presParOf" srcId="{ED5DCCC5-BCA8-4491-AA37-BAF153ECA184}" destId="{89339035-14E8-43F8-8A0D-AEA5A31A60ED}" srcOrd="5" destOrd="0" presId="urn:microsoft.com/office/officeart/2005/8/layout/vList2"/>
    <dgm:cxn modelId="{2EB09294-CD7C-4716-B021-ADADF07530D0}" type="presParOf" srcId="{ED5DCCC5-BCA8-4491-AA37-BAF153ECA184}" destId="{D69C8FE7-FFA7-44AA-BE5E-69F39946AFC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smtClean="0"/>
            <a:t>String literals are enclosed in double quotes. </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058BD84D-2681-4994-A21A-B41A9A6B501A}">
      <dgm:prSet/>
      <dgm:spPr/>
      <dgm:t>
        <a:bodyPr/>
        <a:lstStyle/>
        <a:p>
          <a:r>
            <a:rPr lang="en-US" b="0" i="0" dirty="0" smtClean="0"/>
            <a:t>You can break a long line into multiple lines using string literals and separate them using whitespaces.</a:t>
          </a:r>
          <a:endParaRPr lang="en-US" b="0" i="0" dirty="0"/>
        </a:p>
      </dgm:t>
    </dgm:pt>
    <dgm:pt modelId="{6CB5D109-782D-4AB3-AD4B-FE4EBCB54CD3}" type="sibTrans" cxnId="{2BB0D000-F28E-4AC2-81E2-F6BD69085221}">
      <dgm:prSet/>
      <dgm:spPr/>
      <dgm:t>
        <a:bodyPr/>
        <a:lstStyle/>
        <a:p>
          <a:endParaRPr lang="en-US"/>
        </a:p>
      </dgm:t>
    </dgm:pt>
    <dgm:pt modelId="{9C6C318B-C05D-48E1-B2E6-80D90AA21CB0}" type="parTrans" cxnId="{2BB0D000-F28E-4AC2-81E2-F6BD69085221}">
      <dgm:prSet/>
      <dgm:spPr/>
      <dgm:t>
        <a:bodyPr/>
        <a:lstStyle/>
        <a:p>
          <a:endParaRPr lang="en-US"/>
        </a:p>
      </dgm:t>
    </dgm:pt>
    <dgm:pt modelId="{91D1CD3A-4365-4F08-8EE1-0ADAFFEE430F}">
      <dgm:prSet/>
      <dgm:spPr/>
      <dgm:t>
        <a:bodyPr/>
        <a:lstStyle/>
        <a:p>
          <a:r>
            <a:rPr lang="en-US" b="0" i="0" dirty="0" smtClean="0"/>
            <a:t>A string contains characters that are similar to character literals: plain characters, escape sequences, and universal characters.</a:t>
          </a:r>
          <a:endParaRPr lang="en-US" b="0" i="0" dirty="0"/>
        </a:p>
      </dgm:t>
    </dgm:pt>
    <dgm:pt modelId="{9574C6F5-7F1D-4600-92D7-C84AD0309CAC}" type="sibTrans" cxnId="{3236D70F-01BF-4C39-BA52-F977199EC143}">
      <dgm:prSet/>
      <dgm:spPr/>
      <dgm:t>
        <a:bodyPr/>
        <a:lstStyle/>
        <a:p>
          <a:endParaRPr lang="en-US"/>
        </a:p>
      </dgm:t>
    </dgm:pt>
    <dgm:pt modelId="{04B545E7-9833-4C0F-8DF0-955804A4AEED}" type="parTrans" cxnId="{3236D70F-01BF-4C39-BA52-F977199EC143}">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3">
        <dgm:presLayoutVars>
          <dgm:chMax val="0"/>
          <dgm:bulletEnabled val="1"/>
        </dgm:presLayoutVars>
      </dgm:prSet>
      <dgm:spPr/>
      <dgm:t>
        <a:bodyPr/>
        <a:lstStyle/>
        <a:p>
          <a:endParaRPr lang="en-US"/>
        </a:p>
      </dgm:t>
    </dgm:pt>
    <dgm:pt modelId="{A3482FA0-0114-4DFA-B552-0D6E711856FC}" type="pres">
      <dgm:prSet presAssocID="{9EDD3C70-1FE3-4BFB-829A-0BA4CFD17CA9}" presName="spacer" presStyleCnt="0"/>
      <dgm:spPr/>
    </dgm:pt>
    <dgm:pt modelId="{31E43DDF-CECB-40A4-9611-91ACEE962C70}" type="pres">
      <dgm:prSet presAssocID="{91D1CD3A-4365-4F08-8EE1-0ADAFFEE430F}" presName="parentText" presStyleLbl="node1" presStyleIdx="1" presStyleCnt="3">
        <dgm:presLayoutVars>
          <dgm:chMax val="0"/>
          <dgm:bulletEnabled val="1"/>
        </dgm:presLayoutVars>
      </dgm:prSet>
      <dgm:spPr/>
      <dgm:t>
        <a:bodyPr/>
        <a:lstStyle/>
        <a:p>
          <a:endParaRPr lang="en-US"/>
        </a:p>
      </dgm:t>
    </dgm:pt>
    <dgm:pt modelId="{CC6ABD7E-D764-4AA2-825F-98F1951E1A41}" type="pres">
      <dgm:prSet presAssocID="{9574C6F5-7F1D-4600-92D7-C84AD0309CAC}" presName="spacer" presStyleCnt="0"/>
      <dgm:spPr/>
    </dgm:pt>
    <dgm:pt modelId="{2183B413-BE35-4BA8-8A06-4A19FB022F68}" type="pres">
      <dgm:prSet presAssocID="{058BD84D-2681-4994-A21A-B41A9A6B501A}" presName="parentText" presStyleLbl="node1" presStyleIdx="2" presStyleCnt="3">
        <dgm:presLayoutVars>
          <dgm:chMax val="0"/>
          <dgm:bulletEnabled val="1"/>
        </dgm:presLayoutVars>
      </dgm:prSet>
      <dgm:spPr/>
      <dgm:t>
        <a:bodyPr/>
        <a:lstStyle/>
        <a:p>
          <a:endParaRPr lang="en-US"/>
        </a:p>
      </dgm:t>
    </dgm:pt>
  </dgm:ptLst>
  <dgm:cxnLst>
    <dgm:cxn modelId="{36EA2C88-4F88-445E-9608-341BD50009B2}" type="presOf" srcId="{90119837-5B71-4D44-BB01-DB0B084933C8}" destId="{ED5DCCC5-BCA8-4491-AA37-BAF153ECA184}" srcOrd="0" destOrd="0" presId="urn:microsoft.com/office/officeart/2005/8/layout/vList2"/>
    <dgm:cxn modelId="{3236D70F-01BF-4C39-BA52-F977199EC143}" srcId="{90119837-5B71-4D44-BB01-DB0B084933C8}" destId="{91D1CD3A-4365-4F08-8EE1-0ADAFFEE430F}" srcOrd="1" destOrd="0" parTransId="{04B545E7-9833-4C0F-8DF0-955804A4AEED}" sibTransId="{9574C6F5-7F1D-4600-92D7-C84AD0309CAC}"/>
    <dgm:cxn modelId="{C461296D-9516-4C0F-BDB1-65830D10DD46}" srcId="{90119837-5B71-4D44-BB01-DB0B084933C8}" destId="{8A70A585-D797-4881-928B-ACE74DAC7519}" srcOrd="0" destOrd="0" parTransId="{4480D3B6-D2AA-46AE-A3FF-E5BB0FBF0EA1}" sibTransId="{9EDD3C70-1FE3-4BFB-829A-0BA4CFD17CA9}"/>
    <dgm:cxn modelId="{B417742D-2E8D-44D1-A09C-1C62B3825D30}" type="presOf" srcId="{8A70A585-D797-4881-928B-ACE74DAC7519}" destId="{ADF86170-C44A-4F57-88C5-2845380D31D4}" srcOrd="0" destOrd="0" presId="urn:microsoft.com/office/officeart/2005/8/layout/vList2"/>
    <dgm:cxn modelId="{2BB0D000-F28E-4AC2-81E2-F6BD69085221}" srcId="{90119837-5B71-4D44-BB01-DB0B084933C8}" destId="{058BD84D-2681-4994-A21A-B41A9A6B501A}" srcOrd="2" destOrd="0" parTransId="{9C6C318B-C05D-48E1-B2E6-80D90AA21CB0}" sibTransId="{6CB5D109-782D-4AB3-AD4B-FE4EBCB54CD3}"/>
    <dgm:cxn modelId="{88A3C33A-F578-486E-A4AB-ACAC320B730C}" type="presOf" srcId="{058BD84D-2681-4994-A21A-B41A9A6B501A}" destId="{2183B413-BE35-4BA8-8A06-4A19FB022F68}" srcOrd="0" destOrd="0" presId="urn:microsoft.com/office/officeart/2005/8/layout/vList2"/>
    <dgm:cxn modelId="{47E02C7D-0125-45FB-B97D-39E279384950}" type="presOf" srcId="{91D1CD3A-4365-4F08-8EE1-0ADAFFEE430F}" destId="{31E43DDF-CECB-40A4-9611-91ACEE962C70}" srcOrd="0" destOrd="0" presId="urn:microsoft.com/office/officeart/2005/8/layout/vList2"/>
    <dgm:cxn modelId="{224B1D05-D020-4A9D-B135-E2CBB1DB88FB}" type="presParOf" srcId="{ED5DCCC5-BCA8-4491-AA37-BAF153ECA184}" destId="{ADF86170-C44A-4F57-88C5-2845380D31D4}" srcOrd="0" destOrd="0" presId="urn:microsoft.com/office/officeart/2005/8/layout/vList2"/>
    <dgm:cxn modelId="{A7D03527-E41F-41A6-B7E6-6DA57EC581E0}" type="presParOf" srcId="{ED5DCCC5-BCA8-4491-AA37-BAF153ECA184}" destId="{A3482FA0-0114-4DFA-B552-0D6E711856FC}" srcOrd="1" destOrd="0" presId="urn:microsoft.com/office/officeart/2005/8/layout/vList2"/>
    <dgm:cxn modelId="{1691DC36-7DA8-429E-B833-E6E0D9288762}" type="presParOf" srcId="{ED5DCCC5-BCA8-4491-AA37-BAF153ECA184}" destId="{31E43DDF-CECB-40A4-9611-91ACEE962C70}" srcOrd="2" destOrd="0" presId="urn:microsoft.com/office/officeart/2005/8/layout/vList2"/>
    <dgm:cxn modelId="{E41299AB-4B0F-4E7D-A23A-D5E703BBBB4E}" type="presParOf" srcId="{ED5DCCC5-BCA8-4491-AA37-BAF153ECA184}" destId="{CC6ABD7E-D764-4AA2-825F-98F1951E1A41}" srcOrd="3" destOrd="0" presId="urn:microsoft.com/office/officeart/2005/8/layout/vList2"/>
    <dgm:cxn modelId="{D515A469-6896-4818-B124-0EE31E174E6C}" type="presParOf" srcId="{ED5DCCC5-BCA8-4491-AA37-BAF153ECA184}" destId="{2183B413-BE35-4BA8-8A06-4A19FB022F6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70A585-D797-4881-928B-ACE74DAC7519}">
      <dgm:prSet/>
      <dgm:spPr/>
      <dgm:t>
        <a:bodyPr/>
        <a:lstStyle/>
        <a:p>
          <a:r>
            <a:rPr lang="en-US" b="0" i="0" dirty="0" smtClean="0"/>
            <a:t>Use </a:t>
          </a:r>
          <a:r>
            <a:rPr lang="en-US" b="1" i="0" dirty="0" err="1" smtClean="0"/>
            <a:t>const</a:t>
          </a:r>
          <a:r>
            <a:rPr lang="en-US" b="0" i="0" dirty="0" smtClean="0"/>
            <a:t> prefix to declare constants with a specific type</a:t>
          </a:r>
          <a:endParaRPr lang="en-US" b="0" i="0" dirty="0"/>
        </a:p>
      </dgm:t>
    </dgm:pt>
    <dgm:pt modelId="{4480D3B6-D2AA-46AE-A3FF-E5BB0FBF0EA1}" type="parTrans" cxnId="{C461296D-9516-4C0F-BDB1-65830D10DD46}">
      <dgm:prSet/>
      <dgm:spPr/>
      <dgm:t>
        <a:bodyPr/>
        <a:lstStyle/>
        <a:p>
          <a:endParaRPr lang="en-US"/>
        </a:p>
      </dgm:t>
    </dgm:pt>
    <dgm:pt modelId="{9EDD3C70-1FE3-4BFB-829A-0BA4CFD17CA9}" type="sibTrans" cxnId="{C461296D-9516-4C0F-BDB1-65830D10DD46}">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DF86170-C44A-4F57-88C5-2845380D31D4}" type="pres">
      <dgm:prSet presAssocID="{8A70A585-D797-4881-928B-ACE74DAC7519}" presName="parentText" presStyleLbl="node1" presStyleIdx="0" presStyleCnt="1">
        <dgm:presLayoutVars>
          <dgm:chMax val="0"/>
          <dgm:bulletEnabled val="1"/>
        </dgm:presLayoutVars>
      </dgm:prSet>
      <dgm:spPr/>
      <dgm:t>
        <a:bodyPr/>
        <a:lstStyle/>
        <a:p>
          <a:endParaRPr lang="en-US"/>
        </a:p>
      </dgm:t>
    </dgm:pt>
  </dgm:ptLst>
  <dgm:cxnLst>
    <dgm:cxn modelId="{F5C1B761-5438-41BC-9AAA-D9CB58BAFB55}" type="presOf" srcId="{8A70A585-D797-4881-928B-ACE74DAC7519}" destId="{ADF86170-C44A-4F57-88C5-2845380D31D4}" srcOrd="0" destOrd="0" presId="urn:microsoft.com/office/officeart/2005/8/layout/vList2"/>
    <dgm:cxn modelId="{DABE8D12-3EFA-4AD1-90E4-A3E4427FBF01}" type="presOf" srcId="{90119837-5B71-4D44-BB01-DB0B084933C8}" destId="{ED5DCCC5-BCA8-4491-AA37-BAF153ECA184}" srcOrd="0" destOrd="0" presId="urn:microsoft.com/office/officeart/2005/8/layout/vList2"/>
    <dgm:cxn modelId="{C461296D-9516-4C0F-BDB1-65830D10DD46}" srcId="{90119837-5B71-4D44-BB01-DB0B084933C8}" destId="{8A70A585-D797-4881-928B-ACE74DAC7519}" srcOrd="0" destOrd="0" parTransId="{4480D3B6-D2AA-46AE-A3FF-E5BB0FBF0EA1}" sibTransId="{9EDD3C70-1FE3-4BFB-829A-0BA4CFD17CA9}"/>
    <dgm:cxn modelId="{E51FD543-D0E4-4CBF-9A1C-9CFDA8A97260}" type="presParOf" srcId="{ED5DCCC5-BCA8-4491-AA37-BAF153ECA184}" destId="{ADF86170-C44A-4F57-88C5-2845380D31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111C18A-FD96-4E63-821A-54D70D8DC65F}">
      <dgm:prSet phldrT="[Text]"/>
      <dgm:spPr/>
      <dgm:t>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and</a:t>
          </a:r>
          <a:r>
            <a:rPr lang="en-US" altLang="en-US" dirty="0" smtClean="0"/>
            <a:t> Operator</a:t>
          </a:r>
          <a:endParaRPr lang="en-US" dirty="0">
            <a:solidFill>
              <a:schemeClr val="bg1"/>
            </a:solidFill>
          </a:endParaRP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DBDEDC53-0C39-4E5A-8189-F29CD3FB7195}">
      <dgm:prSet phldrT="[Text]"/>
      <dgm:spPr/>
      <dgm:t>
        <a:bodyPr/>
        <a:lstStyle/>
        <a:p>
          <a:r>
            <a:rPr lang="en-US" altLang="en-US" dirty="0" smtClean="0"/>
            <a:t>Takes two Boolean expressions as operands </a:t>
          </a:r>
          <a:endParaRPr lang="en-US" dirty="0">
            <a:solidFill>
              <a:schemeClr val="bg1"/>
            </a:solidFill>
          </a:endParaRPr>
        </a:p>
      </dgm:t>
    </dgm:pt>
    <dgm:pt modelId="{BE835D24-0E03-4B36-91FD-BB355359A62B}" type="parTrans" cxnId="{D7754CE9-D0FD-42F8-99D6-DA1AD6BD77A6}">
      <dgm:prSet/>
      <dgm:spPr/>
      <dgm:t>
        <a:bodyPr/>
        <a:lstStyle/>
        <a:p>
          <a:endParaRPr lang="en-US"/>
        </a:p>
      </dgm:t>
    </dgm:pt>
    <dgm:pt modelId="{AD34ED7E-33CA-475F-8B2B-9D16618A4138}" type="sibTrans" cxnId="{D7754CE9-D0FD-42F8-99D6-DA1AD6BD77A6}">
      <dgm:prSet/>
      <dgm:spPr/>
      <dgm:t>
        <a:bodyPr/>
        <a:lstStyle/>
        <a:p>
          <a:endParaRPr lang="en-US"/>
        </a:p>
      </dgm:t>
    </dgm:pt>
    <dgm:pt modelId="{2CB0151F-8E8E-4BF5-BEE3-CE2EC95F0417}">
      <dgm:prSet/>
      <dgm:spPr/>
      <dgm:t>
        <a:bodyPr/>
        <a:lstStyle/>
        <a:p>
          <a:r>
            <a:rPr lang="en-US" altLang="en-US" dirty="0" smtClean="0"/>
            <a:t>Creates compound Boolean expression that is true only when both sub expressions are true</a:t>
          </a:r>
        </a:p>
      </dgm:t>
    </dgm:pt>
    <dgm:pt modelId="{8A8F7CF5-EC53-4EEB-8E93-8D86AEAEE9D0}" type="parTrans" cxnId="{22674F17-12AA-4846-A192-9C5E3D6D87CC}">
      <dgm:prSet/>
      <dgm:spPr/>
      <dgm:t>
        <a:bodyPr/>
        <a:lstStyle/>
        <a:p>
          <a:endParaRPr lang="en-US"/>
        </a:p>
      </dgm:t>
    </dgm:pt>
    <dgm:pt modelId="{E61EB667-0083-4E2B-9897-180C0A7D21F4}" type="sibTrans" cxnId="{22674F17-12AA-4846-A192-9C5E3D6D87CC}">
      <dgm:prSet/>
      <dgm:spPr/>
      <dgm:t>
        <a:bodyPr/>
        <a:lstStyle/>
        <a:p>
          <a:endParaRPr lang="en-US"/>
        </a:p>
      </dgm:t>
    </dgm:pt>
    <dgm:pt modelId="{1D582A74-68D9-41ED-AD95-BBB5F01C533E}">
      <dgm:prSet/>
      <dgm:spPr/>
      <dgm:t>
        <a:bodyPr/>
        <a:lstStyle/>
        <a:p>
          <a:r>
            <a:rPr lang="en-US" altLang="en-US" dirty="0" smtClean="0"/>
            <a:t>Can be used to simplify nested decision structures</a:t>
          </a:r>
        </a:p>
      </dgm:t>
    </dgm:pt>
    <dgm:pt modelId="{12D17E00-FED2-4850-BA99-4E70180B1479}" type="parTrans" cxnId="{85B4F812-59CF-4152-BA36-19CA4A5FA270}">
      <dgm:prSet/>
      <dgm:spPr/>
      <dgm:t>
        <a:bodyPr/>
        <a:lstStyle/>
        <a:p>
          <a:endParaRPr lang="en-US"/>
        </a:p>
      </dgm:t>
    </dgm:pt>
    <dgm:pt modelId="{25BFF293-CC4C-45B9-913E-0D8828ECB523}" type="sibTrans" cxnId="{85B4F812-59CF-4152-BA36-19CA4A5FA270}">
      <dgm:prSet/>
      <dgm:spPr/>
      <dgm:t>
        <a:bodyPr/>
        <a:lstStyle/>
        <a:p>
          <a:endParaRPr lang="en-US"/>
        </a:p>
      </dgm:t>
    </dgm:pt>
    <dgm:pt modelId="{1BE9CB2F-8482-408E-B4D8-C2F6F90A3711}">
      <dgm:prSet/>
      <dgm:spPr/>
      <dgm:t>
        <a:bodyPr/>
        <a:lstStyle/>
        <a:p>
          <a:r>
            <a:rPr lang="en-US" altLang="en-US" dirty="0" smtClean="0"/>
            <a:t>Truth table for the </a:t>
          </a:r>
          <a:r>
            <a:rPr lang="en-US" altLang="en-US" dirty="0" smtClean="0">
              <a:latin typeface="Courier New" panose="02070309020205020404" pitchFamily="49" charset="0"/>
              <a:cs typeface="Courier New" panose="02070309020205020404" pitchFamily="49" charset="0"/>
            </a:rPr>
            <a:t>and</a:t>
          </a:r>
          <a:r>
            <a:rPr lang="en-US" altLang="en-US" dirty="0" smtClean="0"/>
            <a:t> operator </a:t>
          </a:r>
        </a:p>
      </dgm:t>
    </dgm:pt>
    <dgm:pt modelId="{F425A0BF-9DC5-4CD7-9FCD-EC78333543A8}" type="parTrans" cxnId="{D348E5C4-224C-426B-9965-B2BC83325F78}">
      <dgm:prSet/>
      <dgm:spPr/>
      <dgm:t>
        <a:bodyPr/>
        <a:lstStyle/>
        <a:p>
          <a:endParaRPr lang="en-US"/>
        </a:p>
      </dgm:t>
    </dgm:pt>
    <dgm:pt modelId="{B5AB71A1-8E75-47F6-9213-3E685012600B}" type="sibTrans" cxnId="{D348E5C4-224C-426B-9965-B2BC83325F78}">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E75D4F1A-E54E-4DDB-A374-BC9037A6551C}" type="pres">
      <dgm:prSet presAssocID="{C111C18A-FD96-4E63-821A-54D70D8DC65F}" presName="parentText" presStyleLbl="node1" presStyleIdx="0" presStyleCnt="1">
        <dgm:presLayoutVars>
          <dgm:chMax val="0"/>
          <dgm:bulletEnabled val="1"/>
        </dgm:presLayoutVars>
      </dgm:prSet>
      <dgm:spPr/>
      <dgm:t>
        <a:bodyPr/>
        <a:lstStyle/>
        <a:p>
          <a:endParaRPr lang="en-US"/>
        </a:p>
      </dgm:t>
    </dgm:pt>
    <dgm:pt modelId="{7D56B33F-C3F8-4548-91A2-832CC958EA83}" type="pres">
      <dgm:prSet presAssocID="{C111C18A-FD96-4E63-821A-54D70D8DC65F}" presName="childText" presStyleLbl="revTx" presStyleIdx="0" presStyleCnt="1">
        <dgm:presLayoutVars>
          <dgm:bulletEnabled val="1"/>
        </dgm:presLayoutVars>
      </dgm:prSet>
      <dgm:spPr/>
      <dgm:t>
        <a:bodyPr/>
        <a:lstStyle/>
        <a:p>
          <a:endParaRPr lang="en-US"/>
        </a:p>
      </dgm:t>
    </dgm:pt>
  </dgm:ptLst>
  <dgm:cxnLst>
    <dgm:cxn modelId="{D7754CE9-D0FD-42F8-99D6-DA1AD6BD77A6}" srcId="{C111C18A-FD96-4E63-821A-54D70D8DC65F}" destId="{DBDEDC53-0C39-4E5A-8189-F29CD3FB7195}" srcOrd="0" destOrd="0" parTransId="{BE835D24-0E03-4B36-91FD-BB355359A62B}" sibTransId="{AD34ED7E-33CA-475F-8B2B-9D16618A4138}"/>
    <dgm:cxn modelId="{A0A4B21F-4B4C-4099-B9B4-E872F5ACA363}" type="presOf" srcId="{C111C18A-FD96-4E63-821A-54D70D8DC65F}" destId="{E75D4F1A-E54E-4DDB-A374-BC9037A6551C}" srcOrd="0" destOrd="0" presId="urn:microsoft.com/office/officeart/2005/8/layout/vList2"/>
    <dgm:cxn modelId="{3C2A9D18-AC36-4002-9B1B-F29C0604C92C}" type="presOf" srcId="{1D582A74-68D9-41ED-AD95-BBB5F01C533E}" destId="{7D56B33F-C3F8-4548-91A2-832CC958EA83}" srcOrd="0" destOrd="2" presId="urn:microsoft.com/office/officeart/2005/8/layout/vList2"/>
    <dgm:cxn modelId="{2E96AD05-5A21-4767-86B2-D78C14733535}" type="presOf" srcId="{DBDEDC53-0C39-4E5A-8189-F29CD3FB7195}" destId="{7D56B33F-C3F8-4548-91A2-832CC958EA83}" srcOrd="0" destOrd="0" presId="urn:microsoft.com/office/officeart/2005/8/layout/vList2"/>
    <dgm:cxn modelId="{22674F17-12AA-4846-A192-9C5E3D6D87CC}" srcId="{DBDEDC53-0C39-4E5A-8189-F29CD3FB7195}" destId="{2CB0151F-8E8E-4BF5-BEE3-CE2EC95F0417}" srcOrd="0" destOrd="0" parTransId="{8A8F7CF5-EC53-4EEB-8E93-8D86AEAEE9D0}" sibTransId="{E61EB667-0083-4E2B-9897-180C0A7D21F4}"/>
    <dgm:cxn modelId="{167D8AD9-092A-419A-9400-BB27A7FDB4FE}" type="presOf" srcId="{2CB0151F-8E8E-4BF5-BEE3-CE2EC95F0417}" destId="{7D56B33F-C3F8-4548-91A2-832CC958EA83}" srcOrd="0" destOrd="1" presId="urn:microsoft.com/office/officeart/2005/8/layout/vList2"/>
    <dgm:cxn modelId="{85B4F812-59CF-4152-BA36-19CA4A5FA270}" srcId="{DBDEDC53-0C39-4E5A-8189-F29CD3FB7195}" destId="{1D582A74-68D9-41ED-AD95-BBB5F01C533E}" srcOrd="1" destOrd="0" parTransId="{12D17E00-FED2-4850-BA99-4E70180B1479}" sibTransId="{25BFF293-CC4C-45B9-913E-0D8828ECB523}"/>
    <dgm:cxn modelId="{4C943A6E-1038-4B9F-9D26-4CC0A0830624}" type="presOf" srcId="{1BE9CB2F-8482-408E-B4D8-C2F6F90A3711}" destId="{7D56B33F-C3F8-4548-91A2-832CC958EA83}" srcOrd="0" destOrd="3" presId="urn:microsoft.com/office/officeart/2005/8/layout/vList2"/>
    <dgm:cxn modelId="{95CC0211-5E69-4D57-8D10-B0E2A9DFE4F7}" type="presOf" srcId="{90119837-5B71-4D44-BB01-DB0B084933C8}" destId="{ED5DCCC5-BCA8-4491-AA37-BAF153ECA184}" srcOrd="0" destOrd="0" presId="urn:microsoft.com/office/officeart/2005/8/layout/vList2"/>
    <dgm:cxn modelId="{D348E5C4-224C-426B-9965-B2BC83325F78}" srcId="{C111C18A-FD96-4E63-821A-54D70D8DC65F}" destId="{1BE9CB2F-8482-408E-B4D8-C2F6F90A3711}" srcOrd="1" destOrd="0" parTransId="{F425A0BF-9DC5-4CD7-9FCD-EC78333543A8}" sibTransId="{B5AB71A1-8E75-47F6-9213-3E685012600B}"/>
    <dgm:cxn modelId="{FFD8B471-C98F-4DB5-8DE3-2AB7E896ADD5}" srcId="{90119837-5B71-4D44-BB01-DB0B084933C8}" destId="{C111C18A-FD96-4E63-821A-54D70D8DC65F}" srcOrd="0" destOrd="0" parTransId="{83BE74EF-FAB4-45A2-BBED-7CD5259AB210}" sibTransId="{B4F34DE2-2DAE-4F88-8C78-BD8892EBF4FF}"/>
    <dgm:cxn modelId="{352A57C0-313A-4620-BE88-9B55357173A5}" type="presParOf" srcId="{ED5DCCC5-BCA8-4491-AA37-BAF153ECA184}" destId="{E75D4F1A-E54E-4DDB-A374-BC9037A6551C}" srcOrd="0" destOrd="0" presId="urn:microsoft.com/office/officeart/2005/8/layout/vList2"/>
    <dgm:cxn modelId="{771517BF-3A6D-4FD4-AF5B-E01BEA40DF10}" type="presParOf" srcId="{ED5DCCC5-BCA8-4491-AA37-BAF153ECA184}" destId="{7D56B33F-C3F8-4548-91A2-832CC958EA8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111C18A-FD96-4E63-821A-54D70D8DC65F}">
      <dgm:prSet phldrT="[Text]"/>
      <dgm:spPr/>
      <dgm:t>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or</a:t>
          </a:r>
          <a:r>
            <a:rPr lang="en-US" altLang="en-US" dirty="0" smtClean="0"/>
            <a:t> Operator</a:t>
          </a:r>
          <a:endParaRPr lang="en-US" dirty="0">
            <a:solidFill>
              <a:schemeClr val="bg1"/>
            </a:solidFill>
          </a:endParaRP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DBDEDC53-0C39-4E5A-8189-F29CD3FB7195}">
      <dgm:prSet phldrT="[Text]"/>
      <dgm:spPr/>
      <dgm:t>
        <a:bodyPr/>
        <a:lstStyle/>
        <a:p>
          <a:r>
            <a:rPr lang="en-US" altLang="en-US" dirty="0" smtClean="0"/>
            <a:t>Takes two Boolean expressions as operands </a:t>
          </a:r>
          <a:endParaRPr lang="en-US" dirty="0">
            <a:solidFill>
              <a:schemeClr val="bg1"/>
            </a:solidFill>
          </a:endParaRPr>
        </a:p>
      </dgm:t>
    </dgm:pt>
    <dgm:pt modelId="{BE835D24-0E03-4B36-91FD-BB355359A62B}" type="parTrans" cxnId="{D7754CE9-D0FD-42F8-99D6-DA1AD6BD77A6}">
      <dgm:prSet/>
      <dgm:spPr/>
      <dgm:t>
        <a:bodyPr/>
        <a:lstStyle/>
        <a:p>
          <a:endParaRPr lang="en-US"/>
        </a:p>
      </dgm:t>
    </dgm:pt>
    <dgm:pt modelId="{AD34ED7E-33CA-475F-8B2B-9D16618A4138}" type="sibTrans" cxnId="{D7754CE9-D0FD-42F8-99D6-DA1AD6BD77A6}">
      <dgm:prSet/>
      <dgm:spPr/>
      <dgm:t>
        <a:bodyPr/>
        <a:lstStyle/>
        <a:p>
          <a:endParaRPr lang="en-US"/>
        </a:p>
      </dgm:t>
    </dgm:pt>
    <dgm:pt modelId="{5FFAB071-713F-476A-971E-5821D00C779C}">
      <dgm:prSet/>
      <dgm:spPr/>
      <dgm:t>
        <a:bodyPr/>
        <a:lstStyle/>
        <a:p>
          <a:r>
            <a:rPr lang="en-US" altLang="en-US" dirty="0" smtClean="0"/>
            <a:t>Creates compound Boolean expression that is true when either of the sub expressions is true</a:t>
          </a:r>
        </a:p>
      </dgm:t>
    </dgm:pt>
    <dgm:pt modelId="{E143B464-A792-47BF-B7CA-E91B0F959FC6}" type="parTrans" cxnId="{2BF37AC3-7509-419A-ABBC-281CA595CAFC}">
      <dgm:prSet/>
      <dgm:spPr/>
      <dgm:t>
        <a:bodyPr/>
        <a:lstStyle/>
        <a:p>
          <a:endParaRPr lang="en-US"/>
        </a:p>
      </dgm:t>
    </dgm:pt>
    <dgm:pt modelId="{D573A185-F922-4224-9B79-83D1F95F7ED8}" type="sibTrans" cxnId="{2BF37AC3-7509-419A-ABBC-281CA595CAFC}">
      <dgm:prSet/>
      <dgm:spPr/>
      <dgm:t>
        <a:bodyPr/>
        <a:lstStyle/>
        <a:p>
          <a:endParaRPr lang="en-US"/>
        </a:p>
      </dgm:t>
    </dgm:pt>
    <dgm:pt modelId="{9B33AF84-A609-4DD4-BC14-C2F0DF46168A}">
      <dgm:prSet/>
      <dgm:spPr/>
      <dgm:t>
        <a:bodyPr/>
        <a:lstStyle/>
        <a:p>
          <a:r>
            <a:rPr lang="en-US" altLang="en-US" dirty="0" smtClean="0"/>
            <a:t>Can be used to simplify nested decision structures</a:t>
          </a:r>
        </a:p>
      </dgm:t>
    </dgm:pt>
    <dgm:pt modelId="{68C3E63D-F25D-494F-965A-717A90C15FA9}" type="parTrans" cxnId="{396BA179-7336-42EA-B4F6-6D8186B570D0}">
      <dgm:prSet/>
      <dgm:spPr/>
      <dgm:t>
        <a:bodyPr/>
        <a:lstStyle/>
        <a:p>
          <a:endParaRPr lang="en-US"/>
        </a:p>
      </dgm:t>
    </dgm:pt>
    <dgm:pt modelId="{25395A43-6266-47B0-8D87-CE1A3A10E6C0}" type="sibTrans" cxnId="{396BA179-7336-42EA-B4F6-6D8186B570D0}">
      <dgm:prSet/>
      <dgm:spPr/>
      <dgm:t>
        <a:bodyPr/>
        <a:lstStyle/>
        <a:p>
          <a:endParaRPr lang="en-US"/>
        </a:p>
      </dgm:t>
    </dgm:pt>
    <dgm:pt modelId="{F8A99D02-ABAA-4F4E-BD82-27FCA36A0A14}">
      <dgm:prSet/>
      <dgm:spPr/>
      <dgm:t>
        <a:bodyPr/>
        <a:lstStyle/>
        <a:p>
          <a:r>
            <a:rPr lang="en-US" altLang="en-US" dirty="0" smtClean="0"/>
            <a:t>Truth table for the </a:t>
          </a:r>
          <a:r>
            <a:rPr lang="en-US" altLang="en-US" dirty="0" smtClean="0">
              <a:latin typeface="Courier New" panose="02070309020205020404" pitchFamily="49" charset="0"/>
              <a:cs typeface="Courier New" panose="02070309020205020404" pitchFamily="49" charset="0"/>
            </a:rPr>
            <a:t>or</a:t>
          </a:r>
          <a:r>
            <a:rPr lang="en-US" altLang="en-US" dirty="0" smtClean="0"/>
            <a:t> operator </a:t>
          </a:r>
        </a:p>
      </dgm:t>
    </dgm:pt>
    <dgm:pt modelId="{A4C590BA-9A35-4A13-96AD-897BB1384AF7}" type="parTrans" cxnId="{A9680C9D-BD96-49EC-ABC8-98484586722F}">
      <dgm:prSet/>
      <dgm:spPr/>
      <dgm:t>
        <a:bodyPr/>
        <a:lstStyle/>
        <a:p>
          <a:endParaRPr lang="en-US"/>
        </a:p>
      </dgm:t>
    </dgm:pt>
    <dgm:pt modelId="{F47032A4-F1B1-45CD-ADFE-D47A43DD84A3}" type="sibTrans" cxnId="{A9680C9D-BD96-49EC-ABC8-98484586722F}">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E75D4F1A-E54E-4DDB-A374-BC9037A6551C}" type="pres">
      <dgm:prSet presAssocID="{C111C18A-FD96-4E63-821A-54D70D8DC65F}" presName="parentText" presStyleLbl="node1" presStyleIdx="0" presStyleCnt="1">
        <dgm:presLayoutVars>
          <dgm:chMax val="0"/>
          <dgm:bulletEnabled val="1"/>
        </dgm:presLayoutVars>
      </dgm:prSet>
      <dgm:spPr/>
      <dgm:t>
        <a:bodyPr/>
        <a:lstStyle/>
        <a:p>
          <a:endParaRPr lang="en-US"/>
        </a:p>
      </dgm:t>
    </dgm:pt>
    <dgm:pt modelId="{7D56B33F-C3F8-4548-91A2-832CC958EA83}" type="pres">
      <dgm:prSet presAssocID="{C111C18A-FD96-4E63-821A-54D70D8DC65F}" presName="childText" presStyleLbl="revTx" presStyleIdx="0" presStyleCnt="1">
        <dgm:presLayoutVars>
          <dgm:bulletEnabled val="1"/>
        </dgm:presLayoutVars>
      </dgm:prSet>
      <dgm:spPr/>
      <dgm:t>
        <a:bodyPr/>
        <a:lstStyle/>
        <a:p>
          <a:endParaRPr lang="en-US"/>
        </a:p>
      </dgm:t>
    </dgm:pt>
  </dgm:ptLst>
  <dgm:cxnLst>
    <dgm:cxn modelId="{D7754CE9-D0FD-42F8-99D6-DA1AD6BD77A6}" srcId="{C111C18A-FD96-4E63-821A-54D70D8DC65F}" destId="{DBDEDC53-0C39-4E5A-8189-F29CD3FB7195}" srcOrd="0" destOrd="0" parTransId="{BE835D24-0E03-4B36-91FD-BB355359A62B}" sibTransId="{AD34ED7E-33CA-475F-8B2B-9D16618A4138}"/>
    <dgm:cxn modelId="{AF0C520F-CAF2-4EF3-8573-E8E779CB0E5E}" type="presOf" srcId="{C111C18A-FD96-4E63-821A-54D70D8DC65F}" destId="{E75D4F1A-E54E-4DDB-A374-BC9037A6551C}" srcOrd="0" destOrd="0" presId="urn:microsoft.com/office/officeart/2005/8/layout/vList2"/>
    <dgm:cxn modelId="{E3337BEB-1087-49D7-B227-1ED3738CBD20}" type="presOf" srcId="{DBDEDC53-0C39-4E5A-8189-F29CD3FB7195}" destId="{7D56B33F-C3F8-4548-91A2-832CC958EA83}" srcOrd="0" destOrd="0" presId="urn:microsoft.com/office/officeart/2005/8/layout/vList2"/>
    <dgm:cxn modelId="{A9680C9D-BD96-49EC-ABC8-98484586722F}" srcId="{C111C18A-FD96-4E63-821A-54D70D8DC65F}" destId="{F8A99D02-ABAA-4F4E-BD82-27FCA36A0A14}" srcOrd="1" destOrd="0" parTransId="{A4C590BA-9A35-4A13-96AD-897BB1384AF7}" sibTransId="{F47032A4-F1B1-45CD-ADFE-D47A43DD84A3}"/>
    <dgm:cxn modelId="{47B9E774-C7B3-4BA4-9F90-A3E81642EC57}" type="presOf" srcId="{90119837-5B71-4D44-BB01-DB0B084933C8}" destId="{ED5DCCC5-BCA8-4491-AA37-BAF153ECA184}" srcOrd="0" destOrd="0" presId="urn:microsoft.com/office/officeart/2005/8/layout/vList2"/>
    <dgm:cxn modelId="{2384DE3C-16DC-4464-8B1A-3E2B0C7FED45}" type="presOf" srcId="{F8A99D02-ABAA-4F4E-BD82-27FCA36A0A14}" destId="{7D56B33F-C3F8-4548-91A2-832CC958EA83}" srcOrd="0" destOrd="3" presId="urn:microsoft.com/office/officeart/2005/8/layout/vList2"/>
    <dgm:cxn modelId="{2BF37AC3-7509-419A-ABBC-281CA595CAFC}" srcId="{DBDEDC53-0C39-4E5A-8189-F29CD3FB7195}" destId="{5FFAB071-713F-476A-971E-5821D00C779C}" srcOrd="0" destOrd="0" parTransId="{E143B464-A792-47BF-B7CA-E91B0F959FC6}" sibTransId="{D573A185-F922-4224-9B79-83D1F95F7ED8}"/>
    <dgm:cxn modelId="{52D3ACCD-DBCD-4DC1-B231-3D3BC4545721}" type="presOf" srcId="{9B33AF84-A609-4DD4-BC14-C2F0DF46168A}" destId="{7D56B33F-C3F8-4548-91A2-832CC958EA83}" srcOrd="0" destOrd="2" presId="urn:microsoft.com/office/officeart/2005/8/layout/vList2"/>
    <dgm:cxn modelId="{FFD8B471-C98F-4DB5-8DE3-2AB7E896ADD5}" srcId="{90119837-5B71-4D44-BB01-DB0B084933C8}" destId="{C111C18A-FD96-4E63-821A-54D70D8DC65F}" srcOrd="0" destOrd="0" parTransId="{83BE74EF-FAB4-45A2-BBED-7CD5259AB210}" sibTransId="{B4F34DE2-2DAE-4F88-8C78-BD8892EBF4FF}"/>
    <dgm:cxn modelId="{CB3E77AE-8211-4FDA-BDAA-984021C1C365}" type="presOf" srcId="{5FFAB071-713F-476A-971E-5821D00C779C}" destId="{7D56B33F-C3F8-4548-91A2-832CC958EA83}" srcOrd="0" destOrd="1" presId="urn:microsoft.com/office/officeart/2005/8/layout/vList2"/>
    <dgm:cxn modelId="{396BA179-7336-42EA-B4F6-6D8186B570D0}" srcId="{DBDEDC53-0C39-4E5A-8189-F29CD3FB7195}" destId="{9B33AF84-A609-4DD4-BC14-C2F0DF46168A}" srcOrd="1" destOrd="0" parTransId="{68C3E63D-F25D-494F-965A-717A90C15FA9}" sibTransId="{25395A43-6266-47B0-8D87-CE1A3A10E6C0}"/>
    <dgm:cxn modelId="{A2C40DD6-19C6-40C4-B9E8-4A2086412E76}" type="presParOf" srcId="{ED5DCCC5-BCA8-4491-AA37-BAF153ECA184}" destId="{E75D4F1A-E54E-4DDB-A374-BC9037A6551C}" srcOrd="0" destOrd="0" presId="urn:microsoft.com/office/officeart/2005/8/layout/vList2"/>
    <dgm:cxn modelId="{BE8B5A1D-6A12-4AF1-8C50-661E30DBFDF2}" type="presParOf" srcId="{ED5DCCC5-BCA8-4491-AA37-BAF153ECA184}" destId="{7D56B33F-C3F8-4548-91A2-832CC958EA8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111C18A-FD96-4E63-821A-54D70D8DC65F}">
      <dgm:prSet phldrT="[Text]"/>
      <dgm:spPr/>
      <dgm:t>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not</a:t>
          </a:r>
          <a:r>
            <a:rPr lang="en-US" altLang="en-US" dirty="0" smtClean="0">
              <a:cs typeface="Courier New" panose="02070309020205020404" pitchFamily="49" charset="0"/>
            </a:rPr>
            <a:t> </a:t>
          </a:r>
          <a:r>
            <a:rPr lang="en-US" altLang="en-US" dirty="0" smtClean="0"/>
            <a:t>Operator</a:t>
          </a:r>
          <a:endParaRPr lang="en-US" dirty="0">
            <a:solidFill>
              <a:schemeClr val="bg1"/>
            </a:solidFill>
          </a:endParaRP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DBDEDC53-0C39-4E5A-8189-F29CD3FB7195}">
      <dgm:prSet phldrT="[Text]"/>
      <dgm:spPr/>
      <dgm:t>
        <a:bodyPr/>
        <a:lstStyle/>
        <a:p>
          <a:r>
            <a:rPr lang="en-US" altLang="en-US" dirty="0" smtClean="0"/>
            <a:t>Takes one Boolean expressions as operand and reverses its logical value</a:t>
          </a:r>
          <a:endParaRPr lang="en-US" dirty="0">
            <a:solidFill>
              <a:schemeClr val="bg1"/>
            </a:solidFill>
          </a:endParaRPr>
        </a:p>
      </dgm:t>
    </dgm:pt>
    <dgm:pt modelId="{BE835D24-0E03-4B36-91FD-BB355359A62B}" type="parTrans" cxnId="{D7754CE9-D0FD-42F8-99D6-DA1AD6BD77A6}">
      <dgm:prSet/>
      <dgm:spPr/>
      <dgm:t>
        <a:bodyPr/>
        <a:lstStyle/>
        <a:p>
          <a:endParaRPr lang="en-US"/>
        </a:p>
      </dgm:t>
    </dgm:pt>
    <dgm:pt modelId="{AD34ED7E-33CA-475F-8B2B-9D16618A4138}" type="sibTrans" cxnId="{D7754CE9-D0FD-42F8-99D6-DA1AD6BD77A6}">
      <dgm:prSet/>
      <dgm:spPr/>
      <dgm:t>
        <a:bodyPr/>
        <a:lstStyle/>
        <a:p>
          <a:endParaRPr lang="en-US"/>
        </a:p>
      </dgm:t>
    </dgm:pt>
    <dgm:pt modelId="{380A473A-BB7F-47A8-B667-42ED368C74D9}">
      <dgm:prSet/>
      <dgm:spPr/>
      <dgm:t>
        <a:bodyPr/>
        <a:lstStyle/>
        <a:p>
          <a:r>
            <a:rPr lang="en-US" altLang="en-US" dirty="0" smtClean="0"/>
            <a:t>Sometimes it may be necessary to place parentheses around an expression to clarify to what you are applying the not operator</a:t>
          </a:r>
        </a:p>
      </dgm:t>
    </dgm:pt>
    <dgm:pt modelId="{A1E5E684-035D-4BC4-96DE-4F8B7F6E96E2}" type="parTrans" cxnId="{D02CEAD3-0D22-430B-9D76-C3545051271F}">
      <dgm:prSet/>
      <dgm:spPr/>
      <dgm:t>
        <a:bodyPr/>
        <a:lstStyle/>
        <a:p>
          <a:endParaRPr lang="en-US"/>
        </a:p>
      </dgm:t>
    </dgm:pt>
    <dgm:pt modelId="{582C8D50-45C1-489F-9C35-A3D604066177}" type="sibTrans" cxnId="{D02CEAD3-0D22-430B-9D76-C3545051271F}">
      <dgm:prSet/>
      <dgm:spPr/>
      <dgm:t>
        <a:bodyPr/>
        <a:lstStyle/>
        <a:p>
          <a:endParaRPr lang="en-US"/>
        </a:p>
      </dgm:t>
    </dgm:pt>
    <dgm:pt modelId="{4A7382E1-9FD3-4CC4-9888-47E94125DB4A}">
      <dgm:prSet/>
      <dgm:spPr/>
      <dgm:t>
        <a:bodyPr/>
        <a:lstStyle/>
        <a:p>
          <a:r>
            <a:rPr lang="en-US" altLang="en-US" dirty="0" smtClean="0"/>
            <a:t>Truth table for the </a:t>
          </a:r>
          <a:r>
            <a:rPr lang="en-US" altLang="en-US" dirty="0" smtClean="0">
              <a:latin typeface="Courier New" panose="02070309020205020404" pitchFamily="49" charset="0"/>
              <a:cs typeface="Courier New" panose="02070309020205020404" pitchFamily="49" charset="0"/>
            </a:rPr>
            <a:t>not</a:t>
          </a:r>
          <a:r>
            <a:rPr lang="en-US" altLang="en-US" dirty="0" smtClean="0"/>
            <a:t> operator </a:t>
          </a:r>
        </a:p>
      </dgm:t>
    </dgm:pt>
    <dgm:pt modelId="{806E1036-A3F6-47FC-91F5-C8DD90DA305D}" type="parTrans" cxnId="{32BF2F39-F9F4-4EA3-B947-668ACDA74AE6}">
      <dgm:prSet/>
      <dgm:spPr/>
      <dgm:t>
        <a:bodyPr/>
        <a:lstStyle/>
        <a:p>
          <a:endParaRPr lang="en-US"/>
        </a:p>
      </dgm:t>
    </dgm:pt>
    <dgm:pt modelId="{51BFDB3C-C835-4D17-8694-2FB7EC7714DD}" type="sibTrans" cxnId="{32BF2F39-F9F4-4EA3-B947-668ACDA74AE6}">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E75D4F1A-E54E-4DDB-A374-BC9037A6551C}" type="pres">
      <dgm:prSet presAssocID="{C111C18A-FD96-4E63-821A-54D70D8DC65F}" presName="parentText" presStyleLbl="node1" presStyleIdx="0" presStyleCnt="1">
        <dgm:presLayoutVars>
          <dgm:chMax val="0"/>
          <dgm:bulletEnabled val="1"/>
        </dgm:presLayoutVars>
      </dgm:prSet>
      <dgm:spPr/>
      <dgm:t>
        <a:bodyPr/>
        <a:lstStyle/>
        <a:p>
          <a:endParaRPr lang="en-US"/>
        </a:p>
      </dgm:t>
    </dgm:pt>
    <dgm:pt modelId="{7D56B33F-C3F8-4548-91A2-832CC958EA83}" type="pres">
      <dgm:prSet presAssocID="{C111C18A-FD96-4E63-821A-54D70D8DC65F}" presName="childText" presStyleLbl="revTx" presStyleIdx="0" presStyleCnt="1">
        <dgm:presLayoutVars>
          <dgm:bulletEnabled val="1"/>
        </dgm:presLayoutVars>
      </dgm:prSet>
      <dgm:spPr/>
      <dgm:t>
        <a:bodyPr/>
        <a:lstStyle/>
        <a:p>
          <a:endParaRPr lang="en-US"/>
        </a:p>
      </dgm:t>
    </dgm:pt>
  </dgm:ptLst>
  <dgm:cxnLst>
    <dgm:cxn modelId="{32BF2F39-F9F4-4EA3-B947-668ACDA74AE6}" srcId="{C111C18A-FD96-4E63-821A-54D70D8DC65F}" destId="{4A7382E1-9FD3-4CC4-9888-47E94125DB4A}" srcOrd="1" destOrd="0" parTransId="{806E1036-A3F6-47FC-91F5-C8DD90DA305D}" sibTransId="{51BFDB3C-C835-4D17-8694-2FB7EC7714DD}"/>
    <dgm:cxn modelId="{D7754CE9-D0FD-42F8-99D6-DA1AD6BD77A6}" srcId="{C111C18A-FD96-4E63-821A-54D70D8DC65F}" destId="{DBDEDC53-0C39-4E5A-8189-F29CD3FB7195}" srcOrd="0" destOrd="0" parTransId="{BE835D24-0E03-4B36-91FD-BB355359A62B}" sibTransId="{AD34ED7E-33CA-475F-8B2B-9D16618A4138}"/>
    <dgm:cxn modelId="{1EB634DE-D0E9-4FB0-A4C7-1F45D14005A8}" type="presOf" srcId="{C111C18A-FD96-4E63-821A-54D70D8DC65F}" destId="{E75D4F1A-E54E-4DDB-A374-BC9037A6551C}" srcOrd="0" destOrd="0" presId="urn:microsoft.com/office/officeart/2005/8/layout/vList2"/>
    <dgm:cxn modelId="{D02CEAD3-0D22-430B-9D76-C3545051271F}" srcId="{DBDEDC53-0C39-4E5A-8189-F29CD3FB7195}" destId="{380A473A-BB7F-47A8-B667-42ED368C74D9}" srcOrd="0" destOrd="0" parTransId="{A1E5E684-035D-4BC4-96DE-4F8B7F6E96E2}" sibTransId="{582C8D50-45C1-489F-9C35-A3D604066177}"/>
    <dgm:cxn modelId="{23292878-4D73-4522-BF1A-134BE8D548DD}" type="presOf" srcId="{DBDEDC53-0C39-4E5A-8189-F29CD3FB7195}" destId="{7D56B33F-C3F8-4548-91A2-832CC958EA83}" srcOrd="0" destOrd="0" presId="urn:microsoft.com/office/officeart/2005/8/layout/vList2"/>
    <dgm:cxn modelId="{AEDFB345-337D-40F4-BA6B-395C9678C157}" type="presOf" srcId="{380A473A-BB7F-47A8-B667-42ED368C74D9}" destId="{7D56B33F-C3F8-4548-91A2-832CC958EA83}" srcOrd="0" destOrd="1" presId="urn:microsoft.com/office/officeart/2005/8/layout/vList2"/>
    <dgm:cxn modelId="{F1BD1EC8-14EC-4E26-912E-9DA01D44EAEF}" type="presOf" srcId="{90119837-5B71-4D44-BB01-DB0B084933C8}" destId="{ED5DCCC5-BCA8-4491-AA37-BAF153ECA184}" srcOrd="0" destOrd="0" presId="urn:microsoft.com/office/officeart/2005/8/layout/vList2"/>
    <dgm:cxn modelId="{FFD8B471-C98F-4DB5-8DE3-2AB7E896ADD5}" srcId="{90119837-5B71-4D44-BB01-DB0B084933C8}" destId="{C111C18A-FD96-4E63-821A-54D70D8DC65F}" srcOrd="0" destOrd="0" parTransId="{83BE74EF-FAB4-45A2-BBED-7CD5259AB210}" sibTransId="{B4F34DE2-2DAE-4F88-8C78-BD8892EBF4FF}"/>
    <dgm:cxn modelId="{9072393F-4E57-499B-BCE0-D9FDA6AC24A6}" type="presOf" srcId="{4A7382E1-9FD3-4CC4-9888-47E94125DB4A}" destId="{7D56B33F-C3F8-4548-91A2-832CC958EA83}" srcOrd="0" destOrd="2" presId="urn:microsoft.com/office/officeart/2005/8/layout/vList2"/>
    <dgm:cxn modelId="{17698DC8-EA75-418E-AC09-98E9E5A23063}" type="presParOf" srcId="{ED5DCCC5-BCA8-4491-AA37-BAF153ECA184}" destId="{E75D4F1A-E54E-4DDB-A374-BC9037A6551C}" srcOrd="0" destOrd="0" presId="urn:microsoft.com/office/officeart/2005/8/layout/vList2"/>
    <dgm:cxn modelId="{9B1F0397-5BE1-4480-93AA-144EBC8C39A8}" type="presParOf" srcId="{ED5DCCC5-BCA8-4491-AA37-BAF153ECA184}" destId="{7D56B33F-C3F8-4548-91A2-832CC958EA8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52625AE-B537-4303-81CA-B008EC34FA3A}">
      <dgm:prSet/>
      <dgm:spPr/>
      <dgm:t>
        <a:bodyPr/>
        <a:lstStyle/>
        <a:p>
          <a:r>
            <a:rPr lang="en-US" altLang="en-US" dirty="0" smtClean="0"/>
            <a:t>Informal language that has no syntax rule </a:t>
          </a:r>
        </a:p>
      </dgm:t>
    </dgm:pt>
    <dgm:pt modelId="{1B1B0421-0610-4672-940E-7093EBAC5E8C}" type="parTrans" cxnId="{93F82072-8BA3-40C2-8FCA-6D76D2E771DF}">
      <dgm:prSet/>
      <dgm:spPr/>
      <dgm:t>
        <a:bodyPr/>
        <a:lstStyle/>
        <a:p>
          <a:endParaRPr lang="en-US"/>
        </a:p>
      </dgm:t>
    </dgm:pt>
    <dgm:pt modelId="{E7D65282-2B92-442B-9100-92F879211BCE}" type="sibTrans" cxnId="{93F82072-8BA3-40C2-8FCA-6D76D2E771DF}">
      <dgm:prSet/>
      <dgm:spPr/>
      <dgm:t>
        <a:bodyPr/>
        <a:lstStyle/>
        <a:p>
          <a:endParaRPr lang="en-US"/>
        </a:p>
      </dgm:t>
    </dgm:pt>
    <dgm:pt modelId="{079AC361-9FA4-48EA-AA32-EBE93DD69B19}">
      <dgm:prSet/>
      <dgm:spPr/>
      <dgm:t>
        <a:bodyPr/>
        <a:lstStyle/>
        <a:p>
          <a:r>
            <a:rPr lang="en-US" altLang="en-US" dirty="0" smtClean="0"/>
            <a:t>Not meant to be compiled or executed</a:t>
          </a:r>
        </a:p>
      </dgm:t>
    </dgm:pt>
    <dgm:pt modelId="{CFB08713-A979-4E21-81CC-2E46675EA299}" type="parTrans" cxnId="{8A073BD4-D061-4948-BC1D-F73212B4657A}">
      <dgm:prSet/>
      <dgm:spPr/>
      <dgm:t>
        <a:bodyPr/>
        <a:lstStyle/>
        <a:p>
          <a:endParaRPr lang="en-US"/>
        </a:p>
      </dgm:t>
    </dgm:pt>
    <dgm:pt modelId="{77B9948F-7AE9-4E60-B10A-5D31501D88D9}" type="sibTrans" cxnId="{8A073BD4-D061-4948-BC1D-F73212B4657A}">
      <dgm:prSet/>
      <dgm:spPr/>
      <dgm:t>
        <a:bodyPr/>
        <a:lstStyle/>
        <a:p>
          <a:endParaRPr lang="en-US"/>
        </a:p>
      </dgm:t>
    </dgm:pt>
    <dgm:pt modelId="{0234FAE6-6703-4780-9EFB-0DE20136B46A}">
      <dgm:prSet/>
      <dgm:spPr/>
      <dgm:t>
        <a:bodyPr/>
        <a:lstStyle/>
        <a:p>
          <a:r>
            <a:rPr lang="en-US" altLang="en-US" dirty="0" smtClean="0"/>
            <a:t>Used to create model program</a:t>
          </a:r>
        </a:p>
      </dgm:t>
    </dgm:pt>
    <dgm:pt modelId="{36F05AD5-1BC2-469C-9D92-AD9755054386}" type="parTrans" cxnId="{5699E012-EE74-4A25-ACD4-82F6216F0FB2}">
      <dgm:prSet/>
      <dgm:spPr/>
      <dgm:t>
        <a:bodyPr/>
        <a:lstStyle/>
        <a:p>
          <a:endParaRPr lang="en-US"/>
        </a:p>
      </dgm:t>
    </dgm:pt>
    <dgm:pt modelId="{2D0457D5-AF36-4450-B97B-6905E3F38D24}" type="sibTrans" cxnId="{5699E012-EE74-4A25-ACD4-82F6216F0FB2}">
      <dgm:prSet/>
      <dgm:spPr/>
      <dgm:t>
        <a:bodyPr/>
        <a:lstStyle/>
        <a:p>
          <a:endParaRPr lang="en-US"/>
        </a:p>
      </dgm:t>
    </dgm:pt>
    <dgm:pt modelId="{0509ECF3-C5F4-4F5D-A73A-4BB9572348D0}">
      <dgm:prSet/>
      <dgm:spPr/>
      <dgm:t>
        <a:bodyPr/>
        <a:lstStyle/>
        <a:p>
          <a:r>
            <a:rPr lang="en-US" altLang="en-US" dirty="0" smtClean="0"/>
            <a:t>No need to worry about syntax errors, can focus on program’s design</a:t>
          </a:r>
        </a:p>
      </dgm:t>
    </dgm:pt>
    <dgm:pt modelId="{65332594-075D-48CC-8E8C-55CE95E3E34D}" type="parTrans" cxnId="{0FF37012-3015-4BCE-8692-A26BE6B52373}">
      <dgm:prSet/>
      <dgm:spPr/>
      <dgm:t>
        <a:bodyPr/>
        <a:lstStyle/>
        <a:p>
          <a:endParaRPr lang="en-US"/>
        </a:p>
      </dgm:t>
    </dgm:pt>
    <dgm:pt modelId="{5C52651D-CCFD-4333-8BFB-19807DDAE72B}" type="sibTrans" cxnId="{0FF37012-3015-4BCE-8692-A26BE6B52373}">
      <dgm:prSet/>
      <dgm:spPr/>
      <dgm:t>
        <a:bodyPr/>
        <a:lstStyle/>
        <a:p>
          <a:endParaRPr lang="en-US"/>
        </a:p>
      </dgm:t>
    </dgm:pt>
    <dgm:pt modelId="{26725278-B8B7-47F3-8E16-8B362367CC1D}">
      <dgm:prSet/>
      <dgm:spPr/>
      <dgm:t>
        <a:bodyPr/>
        <a:lstStyle/>
        <a:p>
          <a:r>
            <a:rPr lang="en-US" altLang="en-US" dirty="0" smtClean="0"/>
            <a:t>Can be translated directly into actual code in any programming language</a:t>
          </a:r>
          <a:endParaRPr lang="he-IL" altLang="en-US" dirty="0" smtClean="0"/>
        </a:p>
      </dgm:t>
    </dgm:pt>
    <dgm:pt modelId="{E2353F4D-367B-49EC-AA23-7C8AB9B1F7BC}" type="parTrans" cxnId="{05D2C3D2-575E-4269-B3B0-369934E57B7D}">
      <dgm:prSet/>
      <dgm:spPr/>
      <dgm:t>
        <a:bodyPr/>
        <a:lstStyle/>
        <a:p>
          <a:endParaRPr lang="en-US"/>
        </a:p>
      </dgm:t>
    </dgm:pt>
    <dgm:pt modelId="{37F9C3B9-8253-4F3B-8FB6-5FBB4AA2AE2D}" type="sibTrans" cxnId="{05D2C3D2-575E-4269-B3B0-369934E57B7D}">
      <dgm:prSet/>
      <dgm:spPr/>
      <dgm:t>
        <a:bodyPr/>
        <a:lstStyle/>
        <a:p>
          <a:endParaRPr lang="en-US"/>
        </a:p>
      </dgm:t>
    </dgm:pt>
    <dgm:pt modelId="{08B5B706-15B1-413D-A0AD-8C1158EA03AF}">
      <dgm:prSet phldrT="[Text]"/>
      <dgm:spPr/>
      <dgm:t>
        <a:bodyPr/>
        <a:lstStyle/>
        <a:p>
          <a:r>
            <a:rPr lang="en-US" altLang="en-US" dirty="0" smtClean="0"/>
            <a:t>Fake code</a:t>
          </a:r>
          <a:endParaRPr lang="en-US" dirty="0">
            <a:solidFill>
              <a:schemeClr val="bg1"/>
            </a:solidFill>
          </a:endParaRPr>
        </a:p>
      </dgm:t>
    </dgm:pt>
    <dgm:pt modelId="{96690C76-D647-4730-B1B5-2944093A0AF8}" type="parTrans" cxnId="{E86CABBE-D799-4B44-B76D-3D4AB695FF02}">
      <dgm:prSet/>
      <dgm:spPr/>
      <dgm:t>
        <a:bodyPr/>
        <a:lstStyle/>
        <a:p>
          <a:endParaRPr lang="en-US"/>
        </a:p>
      </dgm:t>
    </dgm:pt>
    <dgm:pt modelId="{2C01FA5C-CB8B-4758-8AA6-14D0AED99DB1}" type="sibTrans" cxnId="{E86CABBE-D799-4B44-B76D-3D4AB695FF02}">
      <dgm:prSet/>
      <dgm:spPr/>
      <dgm:t>
        <a:bodyPr/>
        <a:lstStyle/>
        <a:p>
          <a:endParaRPr lang="en-US"/>
        </a:p>
      </dgm:t>
    </dgm:pt>
    <dgm:pt modelId="{C111C18A-FD96-4E63-821A-54D70D8DC65F}">
      <dgm:prSet phldrT="[Text]"/>
      <dgm:spPr/>
      <dgm:t>
        <a:bodyPr/>
        <a:lstStyle/>
        <a:p>
          <a:r>
            <a:rPr lang="en-US" altLang="en-US" dirty="0" smtClean="0"/>
            <a:t>Pseudocode</a:t>
          </a:r>
          <a:endParaRPr lang="en-US" dirty="0">
            <a:solidFill>
              <a:schemeClr val="bg1"/>
            </a:solidFill>
          </a:endParaRPr>
        </a:p>
      </dgm:t>
    </dgm:pt>
    <dgm:pt modelId="{B4F34DE2-2DAE-4F88-8C78-BD8892EBF4FF}" type="sibTrans" cxnId="{FFD8B471-C98F-4DB5-8DE3-2AB7E896ADD5}">
      <dgm:prSet/>
      <dgm:spPr/>
      <dgm:t>
        <a:bodyPr/>
        <a:lstStyle/>
        <a:p>
          <a:endParaRPr lang="en-US"/>
        </a:p>
      </dgm:t>
    </dgm:pt>
    <dgm:pt modelId="{83BE74EF-FAB4-45A2-BBED-7CD5259AB210}" type="parTrans" cxnId="{FFD8B471-C98F-4DB5-8DE3-2AB7E896ADD5}">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E75D4F1A-E54E-4DDB-A374-BC9037A6551C}" type="pres">
      <dgm:prSet presAssocID="{C111C18A-FD96-4E63-821A-54D70D8DC65F}" presName="parentText" presStyleLbl="node1" presStyleIdx="0" presStyleCnt="1">
        <dgm:presLayoutVars>
          <dgm:chMax val="0"/>
          <dgm:bulletEnabled val="1"/>
        </dgm:presLayoutVars>
      </dgm:prSet>
      <dgm:spPr/>
      <dgm:t>
        <a:bodyPr/>
        <a:lstStyle/>
        <a:p>
          <a:endParaRPr lang="en-US"/>
        </a:p>
      </dgm:t>
    </dgm:pt>
    <dgm:pt modelId="{8906AB09-5EEF-49FC-806A-706CE51CB198}" type="pres">
      <dgm:prSet presAssocID="{C111C18A-FD96-4E63-821A-54D70D8DC65F}" presName="childText" presStyleLbl="revTx" presStyleIdx="0" presStyleCnt="1">
        <dgm:presLayoutVars>
          <dgm:bulletEnabled val="1"/>
        </dgm:presLayoutVars>
      </dgm:prSet>
      <dgm:spPr/>
      <dgm:t>
        <a:bodyPr/>
        <a:lstStyle/>
        <a:p>
          <a:endParaRPr lang="en-US"/>
        </a:p>
      </dgm:t>
    </dgm:pt>
  </dgm:ptLst>
  <dgm:cxnLst>
    <dgm:cxn modelId="{05D2C3D2-575E-4269-B3B0-369934E57B7D}" srcId="{C111C18A-FD96-4E63-821A-54D70D8DC65F}" destId="{26725278-B8B7-47F3-8E16-8B362367CC1D}" srcOrd="5" destOrd="0" parTransId="{E2353F4D-367B-49EC-AA23-7C8AB9B1F7BC}" sibTransId="{37F9C3B9-8253-4F3B-8FB6-5FBB4AA2AE2D}"/>
    <dgm:cxn modelId="{02525B33-86BF-4861-8530-63856DCE1D8A}" type="presOf" srcId="{0509ECF3-C5F4-4F5D-A73A-4BB9572348D0}" destId="{8906AB09-5EEF-49FC-806A-706CE51CB198}" srcOrd="0" destOrd="4" presId="urn:microsoft.com/office/officeart/2005/8/layout/vList2"/>
    <dgm:cxn modelId="{40D79130-0C7F-439C-AED3-1E73057B8748}" type="presOf" srcId="{D52625AE-B537-4303-81CA-B008EC34FA3A}" destId="{8906AB09-5EEF-49FC-806A-706CE51CB198}" srcOrd="0" destOrd="1" presId="urn:microsoft.com/office/officeart/2005/8/layout/vList2"/>
    <dgm:cxn modelId="{0FF37012-3015-4BCE-8692-A26BE6B52373}" srcId="{C111C18A-FD96-4E63-821A-54D70D8DC65F}" destId="{0509ECF3-C5F4-4F5D-A73A-4BB9572348D0}" srcOrd="4" destOrd="0" parTransId="{65332594-075D-48CC-8E8C-55CE95E3E34D}" sibTransId="{5C52651D-CCFD-4333-8BFB-19807DDAE72B}"/>
    <dgm:cxn modelId="{E86CABBE-D799-4B44-B76D-3D4AB695FF02}" srcId="{C111C18A-FD96-4E63-821A-54D70D8DC65F}" destId="{08B5B706-15B1-413D-A0AD-8C1158EA03AF}" srcOrd="0" destOrd="0" parTransId="{96690C76-D647-4730-B1B5-2944093A0AF8}" sibTransId="{2C01FA5C-CB8B-4758-8AA6-14D0AED99DB1}"/>
    <dgm:cxn modelId="{5699E012-EE74-4A25-ACD4-82F6216F0FB2}" srcId="{C111C18A-FD96-4E63-821A-54D70D8DC65F}" destId="{0234FAE6-6703-4780-9EFB-0DE20136B46A}" srcOrd="3" destOrd="0" parTransId="{36F05AD5-1BC2-469C-9D92-AD9755054386}" sibTransId="{2D0457D5-AF36-4450-B97B-6905E3F38D24}"/>
    <dgm:cxn modelId="{FA6E63CE-4E3E-4605-B9C9-B6C94B37411F}" type="presOf" srcId="{C111C18A-FD96-4E63-821A-54D70D8DC65F}" destId="{E75D4F1A-E54E-4DDB-A374-BC9037A6551C}" srcOrd="0" destOrd="0" presId="urn:microsoft.com/office/officeart/2005/8/layout/vList2"/>
    <dgm:cxn modelId="{8A073BD4-D061-4948-BC1D-F73212B4657A}" srcId="{C111C18A-FD96-4E63-821A-54D70D8DC65F}" destId="{079AC361-9FA4-48EA-AA32-EBE93DD69B19}" srcOrd="2" destOrd="0" parTransId="{CFB08713-A979-4E21-81CC-2E46675EA299}" sibTransId="{77B9948F-7AE9-4E60-B10A-5D31501D88D9}"/>
    <dgm:cxn modelId="{CB9A81CA-1C5A-42FC-9058-9AB376F9D95C}" type="presOf" srcId="{0234FAE6-6703-4780-9EFB-0DE20136B46A}" destId="{8906AB09-5EEF-49FC-806A-706CE51CB198}" srcOrd="0" destOrd="3" presId="urn:microsoft.com/office/officeart/2005/8/layout/vList2"/>
    <dgm:cxn modelId="{93F82072-8BA3-40C2-8FCA-6D76D2E771DF}" srcId="{C111C18A-FD96-4E63-821A-54D70D8DC65F}" destId="{D52625AE-B537-4303-81CA-B008EC34FA3A}" srcOrd="1" destOrd="0" parTransId="{1B1B0421-0610-4672-940E-7093EBAC5E8C}" sibTransId="{E7D65282-2B92-442B-9100-92F879211BCE}"/>
    <dgm:cxn modelId="{D5E6ED26-8C61-4FA9-BA25-47581AB3C2D3}" type="presOf" srcId="{90119837-5B71-4D44-BB01-DB0B084933C8}" destId="{ED5DCCC5-BCA8-4491-AA37-BAF153ECA184}" srcOrd="0" destOrd="0" presId="urn:microsoft.com/office/officeart/2005/8/layout/vList2"/>
    <dgm:cxn modelId="{51A13F18-ED0A-4C63-8D02-E7DFD6A5C85C}" type="presOf" srcId="{26725278-B8B7-47F3-8E16-8B362367CC1D}" destId="{8906AB09-5EEF-49FC-806A-706CE51CB198}" srcOrd="0" destOrd="5" presId="urn:microsoft.com/office/officeart/2005/8/layout/vList2"/>
    <dgm:cxn modelId="{4F4CD7AA-A287-44BC-9C2E-6F493E86D305}" type="presOf" srcId="{079AC361-9FA4-48EA-AA32-EBE93DD69B19}" destId="{8906AB09-5EEF-49FC-806A-706CE51CB198}" srcOrd="0" destOrd="2" presId="urn:microsoft.com/office/officeart/2005/8/layout/vList2"/>
    <dgm:cxn modelId="{AFB49791-7D52-4AC3-B5B1-44532A746710}" type="presOf" srcId="{08B5B706-15B1-413D-A0AD-8C1158EA03AF}" destId="{8906AB09-5EEF-49FC-806A-706CE51CB198}" srcOrd="0" destOrd="0" presId="urn:microsoft.com/office/officeart/2005/8/layout/vList2"/>
    <dgm:cxn modelId="{FFD8B471-C98F-4DB5-8DE3-2AB7E896ADD5}" srcId="{90119837-5B71-4D44-BB01-DB0B084933C8}" destId="{C111C18A-FD96-4E63-821A-54D70D8DC65F}" srcOrd="0" destOrd="0" parTransId="{83BE74EF-FAB4-45A2-BBED-7CD5259AB210}" sibTransId="{B4F34DE2-2DAE-4F88-8C78-BD8892EBF4FF}"/>
    <dgm:cxn modelId="{8D47C90C-8E64-4777-A7CA-9723F2E5D235}" type="presParOf" srcId="{ED5DCCC5-BCA8-4491-AA37-BAF153ECA184}" destId="{E75D4F1A-E54E-4DDB-A374-BC9037A6551C}" srcOrd="0" destOrd="0" presId="urn:microsoft.com/office/officeart/2005/8/layout/vList2"/>
    <dgm:cxn modelId="{1D015C62-C654-4441-B30C-498410685E79}" type="presParOf" srcId="{ED5DCCC5-BCA8-4491-AA37-BAF153ECA184}" destId="{8906AB09-5EEF-49FC-806A-706CE51CB19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111C18A-FD96-4E63-821A-54D70D8DC65F}">
      <dgm:prSet phldrT="[Text]"/>
      <dgm:spPr/>
      <dgm:t>
        <a:bodyPr/>
        <a:lstStyle/>
        <a:p>
          <a:r>
            <a:rPr lang="en-US" dirty="0" smtClean="0">
              <a:solidFill>
                <a:schemeClr val="bg1"/>
              </a:solidFill>
              <a:latin typeface="Times New Roman" panose="02020603050405020304" pitchFamily="18" charset="0"/>
            </a:rPr>
            <a:t>Computing Sales Tax </a:t>
          </a:r>
          <a:endParaRPr lang="en-US" dirty="0">
            <a:solidFill>
              <a:schemeClr val="bg1"/>
            </a:solidFill>
          </a:endParaRP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8F6385F-5587-42CD-A21D-EA418425262B}">
      <dgm:prSet/>
      <dgm:spPr/>
      <dgm:t>
        <a:bodyPr/>
        <a:lstStyle/>
        <a:p>
          <a:r>
            <a:rPr lang="en-US" dirty="0" smtClean="0">
              <a:solidFill>
                <a:srgbClr val="FF0000"/>
              </a:solidFill>
              <a:latin typeface="Times New Roman" panose="02020603050405020304" pitchFamily="18" charset="0"/>
            </a:rPr>
            <a:t>get</a:t>
          </a:r>
          <a:r>
            <a:rPr lang="en-US" dirty="0" smtClean="0">
              <a:solidFill>
                <a:srgbClr val="000000"/>
              </a:solidFill>
              <a:latin typeface="Times New Roman" panose="02020603050405020304" pitchFamily="18" charset="0"/>
            </a:rPr>
            <a:t> price of item</a:t>
          </a:r>
          <a:endParaRPr lang="en-US" dirty="0">
            <a:solidFill>
              <a:srgbClr val="000000"/>
            </a:solidFill>
            <a:latin typeface="Times New Roman" panose="02020603050405020304" pitchFamily="18" charset="0"/>
          </a:endParaRPr>
        </a:p>
      </dgm:t>
    </dgm:pt>
    <dgm:pt modelId="{0A81C721-1ACA-45E4-9CCD-B0AD7B6F65AA}" type="parTrans" cxnId="{DFA15E67-4D61-4D01-A8CC-5E6B7FB229FE}">
      <dgm:prSet/>
      <dgm:spPr/>
      <dgm:t>
        <a:bodyPr/>
        <a:lstStyle/>
        <a:p>
          <a:endParaRPr lang="en-US"/>
        </a:p>
      </dgm:t>
    </dgm:pt>
    <dgm:pt modelId="{285433E2-C7A4-40F3-9452-F352AB5D1CC1}" type="sibTrans" cxnId="{DFA15E67-4D61-4D01-A8CC-5E6B7FB229FE}">
      <dgm:prSet/>
      <dgm:spPr/>
      <dgm:t>
        <a:bodyPr/>
        <a:lstStyle/>
        <a:p>
          <a:endParaRPr lang="en-US"/>
        </a:p>
      </dgm:t>
    </dgm:pt>
    <dgm:pt modelId="{1E5B74ED-FC58-493D-8EDA-F4D5BE9893EF}">
      <dgm:prSet/>
      <dgm:spPr/>
      <dgm:t>
        <a:bodyPr/>
        <a:lstStyle/>
        <a:p>
          <a:r>
            <a:rPr lang="en-US" dirty="0" smtClean="0">
              <a:solidFill>
                <a:srgbClr val="FF0000"/>
              </a:solidFill>
              <a:latin typeface="Times New Roman" panose="02020603050405020304" pitchFamily="18" charset="0"/>
            </a:rPr>
            <a:t>get </a:t>
          </a:r>
          <a:r>
            <a:rPr lang="en-US" dirty="0" smtClean="0">
              <a:solidFill>
                <a:srgbClr val="000000"/>
              </a:solidFill>
              <a:latin typeface="Times New Roman" panose="02020603050405020304" pitchFamily="18" charset="0"/>
            </a:rPr>
            <a:t>sales tax rate</a:t>
          </a:r>
          <a:endParaRPr lang="en-US" dirty="0">
            <a:solidFill>
              <a:srgbClr val="000000"/>
            </a:solidFill>
            <a:latin typeface="Times New Roman" panose="02020603050405020304" pitchFamily="18" charset="0"/>
          </a:endParaRPr>
        </a:p>
      </dgm:t>
    </dgm:pt>
    <dgm:pt modelId="{18D394D2-E0D9-47DF-8B4D-B8FBE446F8D7}" type="parTrans" cxnId="{A936910D-D2BA-4668-BC94-14961965A10E}">
      <dgm:prSet/>
      <dgm:spPr/>
      <dgm:t>
        <a:bodyPr/>
        <a:lstStyle/>
        <a:p>
          <a:endParaRPr lang="en-US"/>
        </a:p>
      </dgm:t>
    </dgm:pt>
    <dgm:pt modelId="{98F11A0C-1793-474D-A39C-6858578FB798}" type="sibTrans" cxnId="{A936910D-D2BA-4668-BC94-14961965A10E}">
      <dgm:prSet/>
      <dgm:spPr/>
      <dgm:t>
        <a:bodyPr/>
        <a:lstStyle/>
        <a:p>
          <a:endParaRPr lang="en-US"/>
        </a:p>
      </dgm:t>
    </dgm:pt>
    <dgm:pt modelId="{B7363ADC-02C8-4AAC-AC4F-0F94C152A62C}">
      <dgm:prSet/>
      <dgm:spPr/>
      <dgm:t>
        <a:bodyPr/>
        <a:lstStyle/>
        <a:p>
          <a:r>
            <a:rPr lang="en-US" dirty="0" smtClean="0">
              <a:solidFill>
                <a:srgbClr val="000000"/>
              </a:solidFill>
              <a:latin typeface="Times New Roman" panose="02020603050405020304" pitchFamily="18" charset="0"/>
            </a:rPr>
            <a:t>sales tax </a:t>
          </a:r>
          <a:r>
            <a:rPr lang="en-US" dirty="0" smtClean="0">
              <a:solidFill>
                <a:srgbClr val="FF0000"/>
              </a:solidFill>
              <a:latin typeface="Times New Roman" panose="02020603050405020304" pitchFamily="18" charset="0"/>
            </a:rPr>
            <a:t>=</a:t>
          </a:r>
          <a:r>
            <a:rPr lang="en-US" dirty="0" smtClean="0">
              <a:solidFill>
                <a:srgbClr val="000000"/>
              </a:solidFill>
              <a:latin typeface="Times New Roman" panose="02020603050405020304" pitchFamily="18" charset="0"/>
            </a:rPr>
            <a:t> price of time times sales tax rate</a:t>
          </a:r>
          <a:endParaRPr lang="en-US" dirty="0">
            <a:solidFill>
              <a:srgbClr val="000000"/>
            </a:solidFill>
            <a:latin typeface="Times New Roman" panose="02020603050405020304" pitchFamily="18" charset="0"/>
          </a:endParaRPr>
        </a:p>
      </dgm:t>
    </dgm:pt>
    <dgm:pt modelId="{63374575-2B4E-4523-93AB-C4CDE64B6C99}" type="parTrans" cxnId="{D0903C67-A3D4-4237-877E-39FC126D3718}">
      <dgm:prSet/>
      <dgm:spPr/>
      <dgm:t>
        <a:bodyPr/>
        <a:lstStyle/>
        <a:p>
          <a:endParaRPr lang="en-US"/>
        </a:p>
      </dgm:t>
    </dgm:pt>
    <dgm:pt modelId="{954289BA-C673-4F6D-B95B-4A78579E528E}" type="sibTrans" cxnId="{D0903C67-A3D4-4237-877E-39FC126D3718}">
      <dgm:prSet/>
      <dgm:spPr/>
      <dgm:t>
        <a:bodyPr/>
        <a:lstStyle/>
        <a:p>
          <a:endParaRPr lang="en-US"/>
        </a:p>
      </dgm:t>
    </dgm:pt>
    <dgm:pt modelId="{A350945C-D3C0-4F15-BCCD-14552627EB32}">
      <dgm:prSet/>
      <dgm:spPr/>
      <dgm:t>
        <a:bodyPr/>
        <a:lstStyle/>
        <a:p>
          <a:r>
            <a:rPr lang="en-US" dirty="0" smtClean="0">
              <a:solidFill>
                <a:srgbClr val="000000"/>
              </a:solidFill>
              <a:latin typeface="Times New Roman" panose="02020603050405020304" pitchFamily="18" charset="0"/>
            </a:rPr>
            <a:t>final prince </a:t>
          </a:r>
          <a:r>
            <a:rPr lang="en-US" dirty="0" smtClean="0">
              <a:solidFill>
                <a:srgbClr val="FF0000"/>
              </a:solidFill>
              <a:latin typeface="Times New Roman" panose="02020603050405020304" pitchFamily="18" charset="0"/>
            </a:rPr>
            <a:t>=</a:t>
          </a:r>
          <a:r>
            <a:rPr lang="en-US" dirty="0" smtClean="0">
              <a:solidFill>
                <a:srgbClr val="000000"/>
              </a:solidFill>
              <a:latin typeface="Times New Roman" panose="02020603050405020304" pitchFamily="18" charset="0"/>
            </a:rPr>
            <a:t> price of item plus sales tax</a:t>
          </a:r>
          <a:endParaRPr lang="en-US" dirty="0">
            <a:solidFill>
              <a:srgbClr val="000000"/>
            </a:solidFill>
            <a:latin typeface="Times New Roman" panose="02020603050405020304" pitchFamily="18" charset="0"/>
          </a:endParaRPr>
        </a:p>
      </dgm:t>
    </dgm:pt>
    <dgm:pt modelId="{E3CBC7B9-F9FC-49D9-9277-B40C4C9A3538}" type="parTrans" cxnId="{0A8395AF-D050-45C7-82EA-08453B486576}">
      <dgm:prSet/>
      <dgm:spPr/>
      <dgm:t>
        <a:bodyPr/>
        <a:lstStyle/>
        <a:p>
          <a:endParaRPr lang="en-US"/>
        </a:p>
      </dgm:t>
    </dgm:pt>
    <dgm:pt modelId="{E9DC9662-5A1C-479C-B067-AD24AA22199B}" type="sibTrans" cxnId="{0A8395AF-D050-45C7-82EA-08453B486576}">
      <dgm:prSet/>
      <dgm:spPr/>
      <dgm:t>
        <a:bodyPr/>
        <a:lstStyle/>
        <a:p>
          <a:endParaRPr lang="en-US"/>
        </a:p>
      </dgm:t>
    </dgm:pt>
    <dgm:pt modelId="{A1A254D7-1603-4410-8FCE-F4C470335275}">
      <dgm:prSet/>
      <dgm:spPr/>
      <dgm:t>
        <a:bodyPr/>
        <a:lstStyle/>
        <a:p>
          <a:r>
            <a:rPr lang="en-US" dirty="0" smtClean="0">
              <a:solidFill>
                <a:srgbClr val="FF0000"/>
              </a:solidFill>
              <a:latin typeface="Times New Roman" panose="02020603050405020304" pitchFamily="18" charset="0"/>
            </a:rPr>
            <a:t>display</a:t>
          </a:r>
          <a:r>
            <a:rPr lang="en-US" dirty="0" smtClean="0">
              <a:solidFill>
                <a:srgbClr val="000000"/>
              </a:solidFill>
              <a:latin typeface="Times New Roman" panose="02020603050405020304" pitchFamily="18" charset="0"/>
            </a:rPr>
            <a:t> final price</a:t>
          </a:r>
          <a:endParaRPr lang="en-US" dirty="0">
            <a:solidFill>
              <a:srgbClr val="000000"/>
            </a:solidFill>
            <a:latin typeface="Times New Roman" panose="02020603050405020304" pitchFamily="18" charset="0"/>
          </a:endParaRPr>
        </a:p>
      </dgm:t>
    </dgm:pt>
    <dgm:pt modelId="{97877214-99D8-4DE7-AD4D-67AAF28496BC}" type="parTrans" cxnId="{327ED9E2-0E81-4E7F-894E-CF2798D47814}">
      <dgm:prSet/>
      <dgm:spPr/>
      <dgm:t>
        <a:bodyPr/>
        <a:lstStyle/>
        <a:p>
          <a:endParaRPr lang="en-US"/>
        </a:p>
      </dgm:t>
    </dgm:pt>
    <dgm:pt modelId="{167F3FA9-5F0C-4038-8824-814436035BA7}" type="sibTrans" cxnId="{327ED9E2-0E81-4E7F-894E-CF2798D47814}">
      <dgm:prSet/>
      <dgm:spPr/>
      <dgm:t>
        <a:bodyPr/>
        <a:lstStyle/>
        <a:p>
          <a:endParaRPr lang="en-US"/>
        </a:p>
      </dgm:t>
    </dgm:pt>
    <dgm:pt modelId="{B319379F-929A-4E93-8E2C-F549BD38E032}">
      <dgm:prSet/>
      <dgm:spPr/>
      <dgm:t>
        <a:bodyPr/>
        <a:lstStyle/>
        <a:p>
          <a:r>
            <a:rPr lang="en-US" dirty="0" smtClean="0">
              <a:solidFill>
                <a:srgbClr val="FF0000"/>
              </a:solidFill>
              <a:latin typeface="Times New Roman" panose="02020603050405020304" pitchFamily="18" charset="0"/>
            </a:rPr>
            <a:t>halt</a:t>
          </a:r>
          <a:endParaRPr lang="en-US" b="0" i="0" dirty="0">
            <a:solidFill>
              <a:srgbClr val="000000"/>
            </a:solidFill>
            <a:effectLst/>
            <a:latin typeface="Times New Roman" panose="02020603050405020304" pitchFamily="18" charset="0"/>
          </a:endParaRPr>
        </a:p>
      </dgm:t>
    </dgm:pt>
    <dgm:pt modelId="{466FD279-A11F-41AD-B663-1071A9962B57}" type="parTrans" cxnId="{F395AD5F-D7AE-4E5B-BD1B-52A04ED0102B}">
      <dgm:prSet/>
      <dgm:spPr/>
      <dgm:t>
        <a:bodyPr/>
        <a:lstStyle/>
        <a:p>
          <a:endParaRPr lang="en-US"/>
        </a:p>
      </dgm:t>
    </dgm:pt>
    <dgm:pt modelId="{89E7D167-F0A4-4A4C-8E63-A24640F21A94}" type="sibTrans" cxnId="{F395AD5F-D7AE-4E5B-BD1B-52A04ED0102B}">
      <dgm:prSet/>
      <dgm:spPr/>
      <dgm:t>
        <a:bodyPr/>
        <a:lstStyle/>
        <a:p>
          <a:endParaRPr lang="en-US"/>
        </a:p>
      </dgm:t>
    </dgm:pt>
    <dgm:pt modelId="{0797A5C4-B43A-4AEC-8CD4-97E89BDA0293}">
      <dgm:prSet phldrT="[Text]"/>
      <dgm:spPr/>
      <dgm:t>
        <a:bodyPr/>
        <a:lstStyle/>
        <a:p>
          <a:r>
            <a:rPr lang="en-US" dirty="0" smtClean="0">
              <a:solidFill>
                <a:srgbClr val="000000"/>
              </a:solidFill>
              <a:latin typeface="Times New Roman" panose="02020603050405020304" pitchFamily="18" charset="0"/>
            </a:rPr>
            <a:t>Note the three types of instructions</a:t>
          </a:r>
          <a:endParaRPr lang="en-US" dirty="0">
            <a:solidFill>
              <a:schemeClr val="bg1"/>
            </a:solidFill>
          </a:endParaRPr>
        </a:p>
      </dgm:t>
    </dgm:pt>
    <dgm:pt modelId="{166CC573-143B-4168-9343-7EBE151F3E7E}" type="parTrans" cxnId="{B156E864-44B0-4BDD-B29C-83A5878AF6AA}">
      <dgm:prSet/>
      <dgm:spPr/>
      <dgm:t>
        <a:bodyPr/>
        <a:lstStyle/>
        <a:p>
          <a:endParaRPr lang="en-US"/>
        </a:p>
      </dgm:t>
    </dgm:pt>
    <dgm:pt modelId="{7B307D10-39BC-4547-98FD-7D456EE9ABC2}" type="sibTrans" cxnId="{B156E864-44B0-4BDD-B29C-83A5878AF6AA}">
      <dgm:prSet/>
      <dgm:spPr/>
      <dgm:t>
        <a:bodyPr/>
        <a:lstStyle/>
        <a:p>
          <a:endParaRPr lang="en-US"/>
        </a:p>
      </dgm:t>
    </dgm:pt>
    <dgm:pt modelId="{286B0445-BCCF-42A0-8755-7F445DB639EB}">
      <dgm:prSet phldrT="[Text]"/>
      <dgm:spPr/>
      <dgm:t>
        <a:bodyPr/>
        <a:lstStyle/>
        <a:p>
          <a:r>
            <a:rPr lang="en-US" dirty="0" smtClean="0">
              <a:solidFill>
                <a:schemeClr val="bg1"/>
              </a:solidFill>
            </a:rPr>
            <a:t>Pseudocode</a:t>
          </a:r>
          <a:endParaRPr lang="en-US" dirty="0">
            <a:solidFill>
              <a:schemeClr val="bg1"/>
            </a:solidFill>
          </a:endParaRPr>
        </a:p>
      </dgm:t>
    </dgm:pt>
    <dgm:pt modelId="{5A1DFC45-8335-42CC-8B12-29BBCF810933}" type="parTrans" cxnId="{50EA81C8-FBB2-45BD-9CA9-71DD5BAAF3C3}">
      <dgm:prSet/>
      <dgm:spPr/>
      <dgm:t>
        <a:bodyPr/>
        <a:lstStyle/>
        <a:p>
          <a:endParaRPr lang="en-US"/>
        </a:p>
      </dgm:t>
    </dgm:pt>
    <dgm:pt modelId="{34837C19-CFE2-4F9D-803B-0CD10B20D697}" type="sibTrans" cxnId="{50EA81C8-FBB2-45BD-9CA9-71DD5BAAF3C3}">
      <dgm:prSet/>
      <dgm:spPr/>
      <dgm:t>
        <a:bodyPr/>
        <a:lstStyle/>
        <a:p>
          <a:endParaRPr lang="en-US"/>
        </a:p>
      </dgm:t>
    </dgm:pt>
    <dgm:pt modelId="{19A8DE98-C361-4890-BD0B-388992AD3477}">
      <dgm:prSet phldrT="[Text]"/>
      <dgm:spPr/>
      <dgm:t>
        <a:bodyPr/>
        <a:lstStyle/>
        <a:p>
          <a:r>
            <a:rPr lang="en-US" dirty="0" smtClean="0">
              <a:solidFill>
                <a:srgbClr val="000000"/>
              </a:solidFill>
              <a:latin typeface="Times New Roman" panose="02020603050405020304" pitchFamily="18" charset="0"/>
            </a:rPr>
            <a:t>input (</a:t>
          </a:r>
          <a:r>
            <a:rPr lang="en-US" dirty="0" smtClean="0">
              <a:solidFill>
                <a:srgbClr val="FF0000"/>
              </a:solidFill>
              <a:latin typeface="Times New Roman" panose="02020603050405020304" pitchFamily="18" charset="0"/>
            </a:rPr>
            <a:t>get)</a:t>
          </a:r>
          <a:r>
            <a:rPr lang="en-US" dirty="0" smtClean="0">
              <a:solidFill>
                <a:srgbClr val="000000"/>
              </a:solidFill>
              <a:latin typeface="Times New Roman" panose="02020603050405020304" pitchFamily="18" charset="0"/>
            </a:rPr>
            <a:t>, process/calculate (</a:t>
          </a:r>
          <a:r>
            <a:rPr lang="en-US" dirty="0" smtClean="0">
              <a:solidFill>
                <a:srgbClr val="FF0000"/>
              </a:solidFill>
              <a:latin typeface="Times New Roman" panose="02020603050405020304" pitchFamily="18" charset="0"/>
            </a:rPr>
            <a:t>=</a:t>
          </a:r>
          <a:r>
            <a:rPr lang="en-US" dirty="0" smtClean="0">
              <a:solidFill>
                <a:srgbClr val="000000"/>
              </a:solidFill>
              <a:latin typeface="Times New Roman" panose="02020603050405020304" pitchFamily="18" charset="0"/>
            </a:rPr>
            <a:t>) and output (</a:t>
          </a:r>
          <a:r>
            <a:rPr lang="en-US" dirty="0" smtClean="0">
              <a:solidFill>
                <a:srgbClr val="FF0000"/>
              </a:solidFill>
              <a:latin typeface="Times New Roman" panose="02020603050405020304" pitchFamily="18" charset="0"/>
            </a:rPr>
            <a:t>display</a:t>
          </a:r>
          <a:r>
            <a:rPr lang="en-US" dirty="0" smtClean="0">
              <a:solidFill>
                <a:srgbClr val="000000"/>
              </a:solidFill>
              <a:latin typeface="Times New Roman" panose="02020603050405020304" pitchFamily="18" charset="0"/>
            </a:rPr>
            <a:t>)</a:t>
          </a:r>
          <a:endParaRPr lang="en-US" dirty="0">
            <a:solidFill>
              <a:schemeClr val="bg1"/>
            </a:solidFill>
          </a:endParaRPr>
        </a:p>
      </dgm:t>
    </dgm:pt>
    <dgm:pt modelId="{2FA9C120-2F9C-45A9-A51D-CC0D4BCF1B79}" type="parTrans" cxnId="{573F1694-E7D1-4456-910D-69C57E4278D9}">
      <dgm:prSet/>
      <dgm:spPr/>
      <dgm:t>
        <a:bodyPr/>
        <a:lstStyle/>
        <a:p>
          <a:endParaRPr lang="en-US"/>
        </a:p>
      </dgm:t>
    </dgm:pt>
    <dgm:pt modelId="{2A1E4C16-1136-4B54-BE01-CBF9D121B34F}" type="sibTrans" cxnId="{573F1694-E7D1-4456-910D-69C57E4278D9}">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E75D4F1A-E54E-4DDB-A374-BC9037A6551C}" type="pres">
      <dgm:prSet presAssocID="{C111C18A-FD96-4E63-821A-54D70D8DC65F}" presName="parentText" presStyleLbl="node1" presStyleIdx="0" presStyleCnt="2" custLinFactNeighborX="-1471" custLinFactNeighborY="-2828">
        <dgm:presLayoutVars>
          <dgm:chMax val="0"/>
          <dgm:bulletEnabled val="1"/>
        </dgm:presLayoutVars>
      </dgm:prSet>
      <dgm:spPr/>
      <dgm:t>
        <a:bodyPr/>
        <a:lstStyle/>
        <a:p>
          <a:endParaRPr lang="en-US"/>
        </a:p>
      </dgm:t>
    </dgm:pt>
    <dgm:pt modelId="{8906AB09-5EEF-49FC-806A-706CE51CB198}" type="pres">
      <dgm:prSet presAssocID="{C111C18A-FD96-4E63-821A-54D70D8DC65F}" presName="childText" presStyleLbl="revTx" presStyleIdx="0" presStyleCnt="2">
        <dgm:presLayoutVars>
          <dgm:bulletEnabled val="1"/>
        </dgm:presLayoutVars>
      </dgm:prSet>
      <dgm:spPr/>
      <dgm:t>
        <a:bodyPr/>
        <a:lstStyle/>
        <a:p>
          <a:endParaRPr lang="en-US"/>
        </a:p>
      </dgm:t>
    </dgm:pt>
    <dgm:pt modelId="{D7A0226D-4F9F-4CFF-B335-899152C6F265}" type="pres">
      <dgm:prSet presAssocID="{286B0445-BCCF-42A0-8755-7F445DB639EB}" presName="parentText" presStyleLbl="node1" presStyleIdx="1" presStyleCnt="2">
        <dgm:presLayoutVars>
          <dgm:chMax val="0"/>
          <dgm:bulletEnabled val="1"/>
        </dgm:presLayoutVars>
      </dgm:prSet>
      <dgm:spPr/>
      <dgm:t>
        <a:bodyPr/>
        <a:lstStyle/>
        <a:p>
          <a:endParaRPr lang="en-US"/>
        </a:p>
      </dgm:t>
    </dgm:pt>
    <dgm:pt modelId="{5BC0A42E-8F23-4868-8127-7758C0F5D138}" type="pres">
      <dgm:prSet presAssocID="{286B0445-BCCF-42A0-8755-7F445DB639EB}" presName="childText" presStyleLbl="revTx" presStyleIdx="1" presStyleCnt="2">
        <dgm:presLayoutVars>
          <dgm:bulletEnabled val="1"/>
        </dgm:presLayoutVars>
      </dgm:prSet>
      <dgm:spPr/>
      <dgm:t>
        <a:bodyPr/>
        <a:lstStyle/>
        <a:p>
          <a:endParaRPr lang="en-US"/>
        </a:p>
      </dgm:t>
    </dgm:pt>
  </dgm:ptLst>
  <dgm:cxnLst>
    <dgm:cxn modelId="{81686238-051A-4549-A284-2B051C693AFB}" type="presOf" srcId="{38F6385F-5587-42CD-A21D-EA418425262B}" destId="{5BC0A42E-8F23-4868-8127-7758C0F5D138}" srcOrd="0" destOrd="0" presId="urn:microsoft.com/office/officeart/2005/8/layout/vList2"/>
    <dgm:cxn modelId="{35040242-C8C9-4832-83E2-91D01E848C50}" type="presOf" srcId="{A1A254D7-1603-4410-8FCE-F4C470335275}" destId="{5BC0A42E-8F23-4868-8127-7758C0F5D138}" srcOrd="0" destOrd="4" presId="urn:microsoft.com/office/officeart/2005/8/layout/vList2"/>
    <dgm:cxn modelId="{50EA81C8-FBB2-45BD-9CA9-71DD5BAAF3C3}" srcId="{90119837-5B71-4D44-BB01-DB0B084933C8}" destId="{286B0445-BCCF-42A0-8755-7F445DB639EB}" srcOrd="1" destOrd="0" parTransId="{5A1DFC45-8335-42CC-8B12-29BBCF810933}" sibTransId="{34837C19-CFE2-4F9D-803B-0CD10B20D697}"/>
    <dgm:cxn modelId="{6D92B498-AD38-44C0-B95C-807F8771E14A}" type="presOf" srcId="{0797A5C4-B43A-4AEC-8CD4-97E89BDA0293}" destId="{8906AB09-5EEF-49FC-806A-706CE51CB198}" srcOrd="0" destOrd="0" presId="urn:microsoft.com/office/officeart/2005/8/layout/vList2"/>
    <dgm:cxn modelId="{969BF3FE-FE25-4043-AC06-C946AC1E9A82}" type="presOf" srcId="{90119837-5B71-4D44-BB01-DB0B084933C8}" destId="{ED5DCCC5-BCA8-4491-AA37-BAF153ECA184}" srcOrd="0" destOrd="0" presId="urn:microsoft.com/office/officeart/2005/8/layout/vList2"/>
    <dgm:cxn modelId="{FFD8B471-C98F-4DB5-8DE3-2AB7E896ADD5}" srcId="{90119837-5B71-4D44-BB01-DB0B084933C8}" destId="{C111C18A-FD96-4E63-821A-54D70D8DC65F}" srcOrd="0" destOrd="0" parTransId="{83BE74EF-FAB4-45A2-BBED-7CD5259AB210}" sibTransId="{B4F34DE2-2DAE-4F88-8C78-BD8892EBF4FF}"/>
    <dgm:cxn modelId="{A0A7BBF0-D441-4876-B69B-C183B10B4E05}" type="presOf" srcId="{B319379F-929A-4E93-8E2C-F549BD38E032}" destId="{5BC0A42E-8F23-4868-8127-7758C0F5D138}" srcOrd="0" destOrd="5" presId="urn:microsoft.com/office/officeart/2005/8/layout/vList2"/>
    <dgm:cxn modelId="{327ED9E2-0E81-4E7F-894E-CF2798D47814}" srcId="{286B0445-BCCF-42A0-8755-7F445DB639EB}" destId="{A1A254D7-1603-4410-8FCE-F4C470335275}" srcOrd="4" destOrd="0" parTransId="{97877214-99D8-4DE7-AD4D-67AAF28496BC}" sibTransId="{167F3FA9-5F0C-4038-8824-814436035BA7}"/>
    <dgm:cxn modelId="{B156E864-44B0-4BDD-B29C-83A5878AF6AA}" srcId="{C111C18A-FD96-4E63-821A-54D70D8DC65F}" destId="{0797A5C4-B43A-4AEC-8CD4-97E89BDA0293}" srcOrd="0" destOrd="0" parTransId="{166CC573-143B-4168-9343-7EBE151F3E7E}" sibTransId="{7B307D10-39BC-4547-98FD-7D456EE9ABC2}"/>
    <dgm:cxn modelId="{2C3F5319-6889-439D-ACCA-1DDD8E445F9E}" type="presOf" srcId="{A350945C-D3C0-4F15-BCCD-14552627EB32}" destId="{5BC0A42E-8F23-4868-8127-7758C0F5D138}" srcOrd="0" destOrd="3" presId="urn:microsoft.com/office/officeart/2005/8/layout/vList2"/>
    <dgm:cxn modelId="{8F1B3184-C27E-4617-A396-ACF564B84A3F}" type="presOf" srcId="{1E5B74ED-FC58-493D-8EDA-F4D5BE9893EF}" destId="{5BC0A42E-8F23-4868-8127-7758C0F5D138}" srcOrd="0" destOrd="1" presId="urn:microsoft.com/office/officeart/2005/8/layout/vList2"/>
    <dgm:cxn modelId="{CA1EE4CC-C506-45B1-93CE-EE7DC0240840}" type="presOf" srcId="{19A8DE98-C361-4890-BD0B-388992AD3477}" destId="{8906AB09-5EEF-49FC-806A-706CE51CB198}" srcOrd="0" destOrd="1" presId="urn:microsoft.com/office/officeart/2005/8/layout/vList2"/>
    <dgm:cxn modelId="{A936910D-D2BA-4668-BC94-14961965A10E}" srcId="{286B0445-BCCF-42A0-8755-7F445DB639EB}" destId="{1E5B74ED-FC58-493D-8EDA-F4D5BE9893EF}" srcOrd="1" destOrd="0" parTransId="{18D394D2-E0D9-47DF-8B4D-B8FBE446F8D7}" sibTransId="{98F11A0C-1793-474D-A39C-6858578FB798}"/>
    <dgm:cxn modelId="{71E6D0FA-1D47-4270-8041-BA1578A4D9CB}" type="presOf" srcId="{B7363ADC-02C8-4AAC-AC4F-0F94C152A62C}" destId="{5BC0A42E-8F23-4868-8127-7758C0F5D138}" srcOrd="0" destOrd="2" presId="urn:microsoft.com/office/officeart/2005/8/layout/vList2"/>
    <dgm:cxn modelId="{0A8395AF-D050-45C7-82EA-08453B486576}" srcId="{286B0445-BCCF-42A0-8755-7F445DB639EB}" destId="{A350945C-D3C0-4F15-BCCD-14552627EB32}" srcOrd="3" destOrd="0" parTransId="{E3CBC7B9-F9FC-49D9-9277-B40C4C9A3538}" sibTransId="{E9DC9662-5A1C-479C-B067-AD24AA22199B}"/>
    <dgm:cxn modelId="{573F1694-E7D1-4456-910D-69C57E4278D9}" srcId="{0797A5C4-B43A-4AEC-8CD4-97E89BDA0293}" destId="{19A8DE98-C361-4890-BD0B-388992AD3477}" srcOrd="0" destOrd="0" parTransId="{2FA9C120-2F9C-45A9-A51D-CC0D4BCF1B79}" sibTransId="{2A1E4C16-1136-4B54-BE01-CBF9D121B34F}"/>
    <dgm:cxn modelId="{D3A9D423-6633-445A-B14A-41744AF3C1FA}" type="presOf" srcId="{C111C18A-FD96-4E63-821A-54D70D8DC65F}" destId="{E75D4F1A-E54E-4DDB-A374-BC9037A6551C}" srcOrd="0" destOrd="0" presId="urn:microsoft.com/office/officeart/2005/8/layout/vList2"/>
    <dgm:cxn modelId="{F395AD5F-D7AE-4E5B-BD1B-52A04ED0102B}" srcId="{286B0445-BCCF-42A0-8755-7F445DB639EB}" destId="{B319379F-929A-4E93-8E2C-F549BD38E032}" srcOrd="5" destOrd="0" parTransId="{466FD279-A11F-41AD-B663-1071A9962B57}" sibTransId="{89E7D167-F0A4-4A4C-8E63-A24640F21A94}"/>
    <dgm:cxn modelId="{DFA15E67-4D61-4D01-A8CC-5E6B7FB229FE}" srcId="{286B0445-BCCF-42A0-8755-7F445DB639EB}" destId="{38F6385F-5587-42CD-A21D-EA418425262B}" srcOrd="0" destOrd="0" parTransId="{0A81C721-1ACA-45E4-9CCD-B0AD7B6F65AA}" sibTransId="{285433E2-C7A4-40F3-9452-F352AB5D1CC1}"/>
    <dgm:cxn modelId="{D0903C67-A3D4-4237-877E-39FC126D3718}" srcId="{286B0445-BCCF-42A0-8755-7F445DB639EB}" destId="{B7363ADC-02C8-4AAC-AC4F-0F94C152A62C}" srcOrd="2" destOrd="0" parTransId="{63374575-2B4E-4523-93AB-C4CDE64B6C99}" sibTransId="{954289BA-C673-4F6D-B95B-4A78579E528E}"/>
    <dgm:cxn modelId="{A9641787-AEBD-4AF5-8714-FEB83A8793FB}" type="presOf" srcId="{286B0445-BCCF-42A0-8755-7F445DB639EB}" destId="{D7A0226D-4F9F-4CFF-B335-899152C6F265}" srcOrd="0" destOrd="0" presId="urn:microsoft.com/office/officeart/2005/8/layout/vList2"/>
    <dgm:cxn modelId="{706B6B09-8F19-49FF-9D72-13448431BE1C}" type="presParOf" srcId="{ED5DCCC5-BCA8-4491-AA37-BAF153ECA184}" destId="{E75D4F1A-E54E-4DDB-A374-BC9037A6551C}" srcOrd="0" destOrd="0" presId="urn:microsoft.com/office/officeart/2005/8/layout/vList2"/>
    <dgm:cxn modelId="{F85201D4-D973-496B-B63E-0800D9561550}" type="presParOf" srcId="{ED5DCCC5-BCA8-4491-AA37-BAF153ECA184}" destId="{8906AB09-5EEF-49FC-806A-706CE51CB198}" srcOrd="1" destOrd="0" presId="urn:microsoft.com/office/officeart/2005/8/layout/vList2"/>
    <dgm:cxn modelId="{B4178F61-4425-443E-9B4B-727B5DE8D1E0}" type="presParOf" srcId="{ED5DCCC5-BCA8-4491-AA37-BAF153ECA184}" destId="{D7A0226D-4F9F-4CFF-B335-899152C6F265}" srcOrd="2" destOrd="0" presId="urn:microsoft.com/office/officeart/2005/8/layout/vList2"/>
    <dgm:cxn modelId="{477694D3-17D5-47D3-B369-FDD2CE559C1F}" type="presParOf" srcId="{ED5DCCC5-BCA8-4491-AA37-BAF153ECA184}" destId="{5BC0A42E-8F23-4868-8127-7758C0F5D13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111C18A-FD96-4E63-821A-54D70D8DC65F}">
      <dgm:prSet phldrT="[Text]"/>
      <dgm:spPr/>
      <dgm:t>
        <a:bodyPr/>
        <a:lstStyle/>
        <a:p>
          <a:r>
            <a:rPr lang="en-US" altLang="en-US" dirty="0" smtClean="0"/>
            <a:t>Diagram that graphically depicts the steps in a program</a:t>
          </a:r>
          <a:endParaRPr lang="en-US" dirty="0">
            <a:solidFill>
              <a:schemeClr val="bg1"/>
            </a:solidFill>
          </a:endParaRP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77665066-5817-4AED-922D-2B5A15F3C270}">
      <dgm:prSet/>
      <dgm:spPr/>
      <dgm:t>
        <a:bodyPr/>
        <a:lstStyle/>
        <a:p>
          <a:r>
            <a:rPr lang="en-US" altLang="en-US" smtClean="0"/>
            <a:t>Ovals are terminal symbols</a:t>
          </a:r>
          <a:endParaRPr lang="en-US" altLang="en-US" dirty="0"/>
        </a:p>
      </dgm:t>
    </dgm:pt>
    <dgm:pt modelId="{E519D6CC-9BB6-4252-8B9C-BAEA52F7ED4C}" type="parTrans" cxnId="{224EAC56-3F78-4E69-8B82-95063FDEEC5B}">
      <dgm:prSet/>
      <dgm:spPr/>
      <dgm:t>
        <a:bodyPr/>
        <a:lstStyle/>
        <a:p>
          <a:endParaRPr lang="en-US"/>
        </a:p>
      </dgm:t>
    </dgm:pt>
    <dgm:pt modelId="{8433F4E9-9E2C-494A-BD56-06FED167DA42}" type="sibTrans" cxnId="{224EAC56-3F78-4E69-8B82-95063FDEEC5B}">
      <dgm:prSet/>
      <dgm:spPr/>
      <dgm:t>
        <a:bodyPr/>
        <a:lstStyle/>
        <a:p>
          <a:endParaRPr lang="en-US"/>
        </a:p>
      </dgm:t>
    </dgm:pt>
    <dgm:pt modelId="{B23E84B9-1961-4E45-ACF3-54F0B6BFA603}">
      <dgm:prSet/>
      <dgm:spPr/>
      <dgm:t>
        <a:bodyPr/>
        <a:lstStyle/>
        <a:p>
          <a:r>
            <a:rPr lang="en-US" altLang="en-US" smtClean="0"/>
            <a:t>Parallelograms are input and output symbols</a:t>
          </a:r>
          <a:endParaRPr lang="en-US" altLang="en-US" dirty="0"/>
        </a:p>
      </dgm:t>
    </dgm:pt>
    <dgm:pt modelId="{64D1E9AD-9DB0-44D2-9CD7-647F82598C8E}" type="parTrans" cxnId="{107717CA-E996-4DF3-B3E4-96369C1DCE05}">
      <dgm:prSet/>
      <dgm:spPr/>
      <dgm:t>
        <a:bodyPr/>
        <a:lstStyle/>
        <a:p>
          <a:endParaRPr lang="en-US"/>
        </a:p>
      </dgm:t>
    </dgm:pt>
    <dgm:pt modelId="{0A00C538-DEA1-4A3A-A926-8A6ED4E92071}" type="sibTrans" cxnId="{107717CA-E996-4DF3-B3E4-96369C1DCE05}">
      <dgm:prSet/>
      <dgm:spPr/>
      <dgm:t>
        <a:bodyPr/>
        <a:lstStyle/>
        <a:p>
          <a:endParaRPr lang="en-US"/>
        </a:p>
      </dgm:t>
    </dgm:pt>
    <dgm:pt modelId="{7C731030-24BB-4701-B41F-3811D227779B}">
      <dgm:prSet/>
      <dgm:spPr/>
      <dgm:t>
        <a:bodyPr/>
        <a:lstStyle/>
        <a:p>
          <a:r>
            <a:rPr lang="en-US" altLang="en-US" smtClean="0"/>
            <a:t>Rectangles are processing symbols</a:t>
          </a:r>
          <a:endParaRPr lang="en-US" altLang="en-US" dirty="0"/>
        </a:p>
      </dgm:t>
    </dgm:pt>
    <dgm:pt modelId="{9AAD8F0A-1CF0-42A4-A8AE-84E4539FDC12}" type="parTrans" cxnId="{D26D663D-0107-4F69-8E8F-8C17DD2142CF}">
      <dgm:prSet/>
      <dgm:spPr/>
      <dgm:t>
        <a:bodyPr/>
        <a:lstStyle/>
        <a:p>
          <a:endParaRPr lang="en-US"/>
        </a:p>
      </dgm:t>
    </dgm:pt>
    <dgm:pt modelId="{0AA1E865-0DEC-4841-B25E-E4EEAE0B6BF7}" type="sibTrans" cxnId="{D26D663D-0107-4F69-8E8F-8C17DD2142CF}">
      <dgm:prSet/>
      <dgm:spPr/>
      <dgm:t>
        <a:bodyPr/>
        <a:lstStyle/>
        <a:p>
          <a:endParaRPr lang="en-US"/>
        </a:p>
      </dgm:t>
    </dgm:pt>
    <dgm:pt modelId="{64E183D3-E675-4445-A6B0-2389C5A0B2C5}">
      <dgm:prSet/>
      <dgm:spPr/>
      <dgm:t>
        <a:bodyPr/>
        <a:lstStyle/>
        <a:p>
          <a:r>
            <a:rPr lang="en-US" altLang="en-US" smtClean="0"/>
            <a:t>Symbols are connected by arrows that represent the flow of the program</a:t>
          </a:r>
          <a:endParaRPr lang="en-US" altLang="en-US" dirty="0"/>
        </a:p>
      </dgm:t>
    </dgm:pt>
    <dgm:pt modelId="{5A95D2DE-F219-4BE9-9E16-42959943EE55}" type="parTrans" cxnId="{12566305-5112-4A0D-B7DE-AEB356CFD5E0}">
      <dgm:prSet/>
      <dgm:spPr/>
      <dgm:t>
        <a:bodyPr/>
        <a:lstStyle/>
        <a:p>
          <a:endParaRPr lang="en-US"/>
        </a:p>
      </dgm:t>
    </dgm:pt>
    <dgm:pt modelId="{6F1D0FD9-8189-49C8-81FC-9AB28687217F}" type="sibTrans" cxnId="{12566305-5112-4A0D-B7DE-AEB356CFD5E0}">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E75D4F1A-E54E-4DDB-A374-BC9037A6551C}" type="pres">
      <dgm:prSet presAssocID="{C111C18A-FD96-4E63-821A-54D70D8DC65F}" presName="parentText" presStyleLbl="node1" presStyleIdx="0" presStyleCnt="1" custLinFactNeighborX="-1471" custLinFactNeighborY="-2828">
        <dgm:presLayoutVars>
          <dgm:chMax val="0"/>
          <dgm:bulletEnabled val="1"/>
        </dgm:presLayoutVars>
      </dgm:prSet>
      <dgm:spPr/>
      <dgm:t>
        <a:bodyPr/>
        <a:lstStyle/>
        <a:p>
          <a:endParaRPr lang="en-US"/>
        </a:p>
      </dgm:t>
    </dgm:pt>
    <dgm:pt modelId="{8906AB09-5EEF-49FC-806A-706CE51CB198}" type="pres">
      <dgm:prSet presAssocID="{C111C18A-FD96-4E63-821A-54D70D8DC65F}" presName="childText" presStyleLbl="revTx" presStyleIdx="0" presStyleCnt="1">
        <dgm:presLayoutVars>
          <dgm:bulletEnabled val="1"/>
        </dgm:presLayoutVars>
      </dgm:prSet>
      <dgm:spPr/>
      <dgm:t>
        <a:bodyPr/>
        <a:lstStyle/>
        <a:p>
          <a:endParaRPr lang="en-US"/>
        </a:p>
      </dgm:t>
    </dgm:pt>
  </dgm:ptLst>
  <dgm:cxnLst>
    <dgm:cxn modelId="{224EAC56-3F78-4E69-8B82-95063FDEEC5B}" srcId="{C111C18A-FD96-4E63-821A-54D70D8DC65F}" destId="{77665066-5817-4AED-922D-2B5A15F3C270}" srcOrd="0" destOrd="0" parTransId="{E519D6CC-9BB6-4252-8B9C-BAEA52F7ED4C}" sibTransId="{8433F4E9-9E2C-494A-BD56-06FED167DA42}"/>
    <dgm:cxn modelId="{D692A971-DB29-493D-AC06-E733876E6325}" type="presOf" srcId="{64E183D3-E675-4445-A6B0-2389C5A0B2C5}" destId="{8906AB09-5EEF-49FC-806A-706CE51CB198}" srcOrd="0" destOrd="3" presId="urn:microsoft.com/office/officeart/2005/8/layout/vList2"/>
    <dgm:cxn modelId="{34F56634-006C-479A-A514-64165FAAEF92}" type="presOf" srcId="{77665066-5817-4AED-922D-2B5A15F3C270}" destId="{8906AB09-5EEF-49FC-806A-706CE51CB198}" srcOrd="0" destOrd="0" presId="urn:microsoft.com/office/officeart/2005/8/layout/vList2"/>
    <dgm:cxn modelId="{D26D663D-0107-4F69-8E8F-8C17DD2142CF}" srcId="{C111C18A-FD96-4E63-821A-54D70D8DC65F}" destId="{7C731030-24BB-4701-B41F-3811D227779B}" srcOrd="2" destOrd="0" parTransId="{9AAD8F0A-1CF0-42A4-A8AE-84E4539FDC12}" sibTransId="{0AA1E865-0DEC-4841-B25E-E4EEAE0B6BF7}"/>
    <dgm:cxn modelId="{08EBC977-D373-44B9-A70D-D5CF5C7D5827}" type="presOf" srcId="{7C731030-24BB-4701-B41F-3811D227779B}" destId="{8906AB09-5EEF-49FC-806A-706CE51CB198}" srcOrd="0" destOrd="2" presId="urn:microsoft.com/office/officeart/2005/8/layout/vList2"/>
    <dgm:cxn modelId="{107717CA-E996-4DF3-B3E4-96369C1DCE05}" srcId="{C111C18A-FD96-4E63-821A-54D70D8DC65F}" destId="{B23E84B9-1961-4E45-ACF3-54F0B6BFA603}" srcOrd="1" destOrd="0" parTransId="{64D1E9AD-9DB0-44D2-9CD7-647F82598C8E}" sibTransId="{0A00C538-DEA1-4A3A-A926-8A6ED4E92071}"/>
    <dgm:cxn modelId="{3043643A-DB7D-43CD-89ED-7FBA1432061C}" type="presOf" srcId="{90119837-5B71-4D44-BB01-DB0B084933C8}" destId="{ED5DCCC5-BCA8-4491-AA37-BAF153ECA184}" srcOrd="0" destOrd="0" presId="urn:microsoft.com/office/officeart/2005/8/layout/vList2"/>
    <dgm:cxn modelId="{12566305-5112-4A0D-B7DE-AEB356CFD5E0}" srcId="{C111C18A-FD96-4E63-821A-54D70D8DC65F}" destId="{64E183D3-E675-4445-A6B0-2389C5A0B2C5}" srcOrd="3" destOrd="0" parTransId="{5A95D2DE-F219-4BE9-9E16-42959943EE55}" sibTransId="{6F1D0FD9-8189-49C8-81FC-9AB28687217F}"/>
    <dgm:cxn modelId="{25ABFD4B-3F2D-415C-A100-1542F3D3A50B}" type="presOf" srcId="{B23E84B9-1961-4E45-ACF3-54F0B6BFA603}" destId="{8906AB09-5EEF-49FC-806A-706CE51CB198}" srcOrd="0" destOrd="1" presId="urn:microsoft.com/office/officeart/2005/8/layout/vList2"/>
    <dgm:cxn modelId="{FFD8B471-C98F-4DB5-8DE3-2AB7E896ADD5}" srcId="{90119837-5B71-4D44-BB01-DB0B084933C8}" destId="{C111C18A-FD96-4E63-821A-54D70D8DC65F}" srcOrd="0" destOrd="0" parTransId="{83BE74EF-FAB4-45A2-BBED-7CD5259AB210}" sibTransId="{B4F34DE2-2DAE-4F88-8C78-BD8892EBF4FF}"/>
    <dgm:cxn modelId="{D717F3FE-8A61-4A09-A3DD-D6079B50A1B0}" type="presOf" srcId="{C111C18A-FD96-4E63-821A-54D70D8DC65F}" destId="{E75D4F1A-E54E-4DDB-A374-BC9037A6551C}" srcOrd="0" destOrd="0" presId="urn:microsoft.com/office/officeart/2005/8/layout/vList2"/>
    <dgm:cxn modelId="{09C5E3E6-FF34-428A-82F4-72D74344AF40}" type="presParOf" srcId="{ED5DCCC5-BCA8-4491-AA37-BAF153ECA184}" destId="{E75D4F1A-E54E-4DDB-A374-BC9037A6551C}" srcOrd="0" destOrd="0" presId="urn:microsoft.com/office/officeart/2005/8/layout/vList2"/>
    <dgm:cxn modelId="{B49C8600-783D-402F-9EF0-C5CFAD73DF09}" type="presParOf" srcId="{ED5DCCC5-BCA8-4491-AA37-BAF153ECA184}" destId="{8906AB09-5EEF-49FC-806A-706CE51CB19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111C18A-FD96-4E63-821A-54D70D8DC65F}">
      <dgm:prSet phldrT="[Text]"/>
      <dgm:spPr/>
      <dgm:t>
        <a:bodyPr/>
        <a:lstStyle/>
        <a:p>
          <a:r>
            <a:rPr lang="en-US" altLang="en-US" dirty="0" smtClean="0"/>
            <a:t>Input, Processing, and Output (IPO)</a:t>
          </a:r>
          <a:endParaRPr lang="en-US" dirty="0">
            <a:solidFill>
              <a:schemeClr val="bg1"/>
            </a:solidFill>
          </a:endParaRP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1B9D77D-6AFB-44BF-B934-14D14B959F4D}">
      <dgm:prSet/>
      <dgm:spPr/>
      <dgm:t>
        <a:bodyPr/>
        <a:lstStyle/>
        <a:p>
          <a:r>
            <a:rPr lang="en-US" altLang="en-US" smtClean="0"/>
            <a:t>Receive input</a:t>
          </a:r>
          <a:endParaRPr lang="en-US" altLang="en-US" dirty="0" smtClean="0"/>
        </a:p>
      </dgm:t>
    </dgm:pt>
    <dgm:pt modelId="{17AFCA9E-60AD-44FB-B4F4-57C8D007F661}" type="parTrans" cxnId="{474CB0B0-3C80-46CC-89B7-265D5714A471}">
      <dgm:prSet/>
      <dgm:spPr/>
      <dgm:t>
        <a:bodyPr/>
        <a:lstStyle/>
        <a:p>
          <a:endParaRPr lang="en-US"/>
        </a:p>
      </dgm:t>
    </dgm:pt>
    <dgm:pt modelId="{8AA6EDD7-C939-4EF8-92A3-868F947D797D}" type="sibTrans" cxnId="{474CB0B0-3C80-46CC-89B7-265D5714A471}">
      <dgm:prSet/>
      <dgm:spPr/>
      <dgm:t>
        <a:bodyPr/>
        <a:lstStyle/>
        <a:p>
          <a:endParaRPr lang="en-US"/>
        </a:p>
      </dgm:t>
    </dgm:pt>
    <dgm:pt modelId="{603E8F59-8BDE-4021-986A-7521FC928CC9}">
      <dgm:prSet/>
      <dgm:spPr/>
      <dgm:t>
        <a:bodyPr/>
        <a:lstStyle/>
        <a:p>
          <a:r>
            <a:rPr lang="en-US" altLang="en-US" dirty="0" smtClean="0"/>
            <a:t>any data that the program receives while it is running</a:t>
          </a:r>
        </a:p>
      </dgm:t>
    </dgm:pt>
    <dgm:pt modelId="{5A8D7C02-03EE-4AE5-9D75-B20CFC38D93A}" type="parTrans" cxnId="{843304CB-0D8F-47DE-8494-C45AF4F38429}">
      <dgm:prSet/>
      <dgm:spPr/>
      <dgm:t>
        <a:bodyPr/>
        <a:lstStyle/>
        <a:p>
          <a:endParaRPr lang="en-US"/>
        </a:p>
      </dgm:t>
    </dgm:pt>
    <dgm:pt modelId="{6C83EA99-F035-4D84-9BF3-1C0EE51DF533}" type="sibTrans" cxnId="{843304CB-0D8F-47DE-8494-C45AF4F38429}">
      <dgm:prSet/>
      <dgm:spPr/>
      <dgm:t>
        <a:bodyPr/>
        <a:lstStyle/>
        <a:p>
          <a:endParaRPr lang="en-US"/>
        </a:p>
      </dgm:t>
    </dgm:pt>
    <dgm:pt modelId="{DE30FA19-F2C5-43D2-AC05-3DA641508868}">
      <dgm:prSet/>
      <dgm:spPr/>
      <dgm:t>
        <a:bodyPr/>
        <a:lstStyle/>
        <a:p>
          <a:r>
            <a:rPr lang="en-US" altLang="en-US" dirty="0" smtClean="0"/>
            <a:t>Perform some process on the input</a:t>
          </a:r>
        </a:p>
      </dgm:t>
    </dgm:pt>
    <dgm:pt modelId="{3907E851-F5A1-445B-9C80-A807C57D561A}" type="parTrans" cxnId="{65F44333-DB2D-4DCF-8CF1-A6E88C887D18}">
      <dgm:prSet/>
      <dgm:spPr/>
      <dgm:t>
        <a:bodyPr/>
        <a:lstStyle/>
        <a:p>
          <a:endParaRPr lang="en-US"/>
        </a:p>
      </dgm:t>
    </dgm:pt>
    <dgm:pt modelId="{7ED28579-C61D-425A-A2E9-69C37792516A}" type="sibTrans" cxnId="{65F44333-DB2D-4DCF-8CF1-A6E88C887D18}">
      <dgm:prSet/>
      <dgm:spPr/>
      <dgm:t>
        <a:bodyPr/>
        <a:lstStyle/>
        <a:p>
          <a:endParaRPr lang="en-US"/>
        </a:p>
      </dgm:t>
    </dgm:pt>
    <dgm:pt modelId="{6A1B1C72-2336-4D5A-8001-1FCF8F203167}">
      <dgm:prSet/>
      <dgm:spPr/>
      <dgm:t>
        <a:bodyPr/>
        <a:lstStyle/>
        <a:p>
          <a:r>
            <a:rPr lang="en-US" altLang="en-US" dirty="0" smtClean="0"/>
            <a:t>mathematical calculation</a:t>
          </a:r>
        </a:p>
      </dgm:t>
    </dgm:pt>
    <dgm:pt modelId="{6C01C2F3-7CF2-4ACE-BA40-F8E9B15827EA}" type="parTrans" cxnId="{6B150C2D-10EE-4743-B9CB-8F0DEEF52E53}">
      <dgm:prSet/>
      <dgm:spPr/>
      <dgm:t>
        <a:bodyPr/>
        <a:lstStyle/>
        <a:p>
          <a:endParaRPr lang="en-US"/>
        </a:p>
      </dgm:t>
    </dgm:pt>
    <dgm:pt modelId="{710C673C-8031-48D6-93A5-7457D4A6DE3D}" type="sibTrans" cxnId="{6B150C2D-10EE-4743-B9CB-8F0DEEF52E53}">
      <dgm:prSet/>
      <dgm:spPr/>
      <dgm:t>
        <a:bodyPr/>
        <a:lstStyle/>
        <a:p>
          <a:endParaRPr lang="en-US"/>
        </a:p>
      </dgm:t>
    </dgm:pt>
    <dgm:pt modelId="{8F6F721C-8D18-4306-8457-9FA0DA331972}">
      <dgm:prSet/>
      <dgm:spPr/>
      <dgm:t>
        <a:bodyPr/>
        <a:lstStyle/>
        <a:p>
          <a:r>
            <a:rPr lang="en-US" altLang="en-US" dirty="0" smtClean="0"/>
            <a:t>Produce output</a:t>
          </a:r>
        </a:p>
      </dgm:t>
    </dgm:pt>
    <dgm:pt modelId="{3D242DC1-0273-477E-9355-3A032719656E}" type="parTrans" cxnId="{40F17CBA-35BA-4B67-BADB-8FF0A88D9344}">
      <dgm:prSet/>
      <dgm:spPr/>
      <dgm:t>
        <a:bodyPr/>
        <a:lstStyle/>
        <a:p>
          <a:endParaRPr lang="en-US"/>
        </a:p>
      </dgm:t>
    </dgm:pt>
    <dgm:pt modelId="{40722F14-1C30-4DF9-BFF4-6115C178C930}" type="sibTrans" cxnId="{40F17CBA-35BA-4B67-BADB-8FF0A88D9344}">
      <dgm:prSet/>
      <dgm:spPr/>
      <dgm:t>
        <a:bodyPr/>
        <a:lstStyle/>
        <a:p>
          <a:endParaRPr lang="en-US"/>
        </a:p>
      </dgm:t>
    </dgm:pt>
    <dgm:pt modelId="{431D5949-1A8A-4DCF-8922-48A12378A24B}">
      <dgm:prSet/>
      <dgm:spPr/>
      <dgm:t>
        <a:bodyPr/>
        <a:lstStyle/>
        <a:p>
          <a:r>
            <a:rPr lang="en-US" altLang="en-US" dirty="0" smtClean="0"/>
            <a:t>print</a:t>
          </a:r>
        </a:p>
      </dgm:t>
    </dgm:pt>
    <dgm:pt modelId="{4D7E2A7F-115A-4F8B-A961-40F9D29D05C9}" type="parTrans" cxnId="{CB427EDC-D035-463F-B5CB-D09A95277E45}">
      <dgm:prSet/>
      <dgm:spPr/>
      <dgm:t>
        <a:bodyPr/>
        <a:lstStyle/>
        <a:p>
          <a:endParaRPr lang="en-US"/>
        </a:p>
      </dgm:t>
    </dgm:pt>
    <dgm:pt modelId="{592CDE3A-7A5F-47C8-A20E-F02E4DC8EB3D}" type="sibTrans" cxnId="{CB427EDC-D035-463F-B5CB-D09A95277E45}">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E75D4F1A-E54E-4DDB-A374-BC9037A6551C}" type="pres">
      <dgm:prSet presAssocID="{C111C18A-FD96-4E63-821A-54D70D8DC65F}" presName="parentText" presStyleLbl="node1" presStyleIdx="0" presStyleCnt="1" custLinFactNeighborX="-1471" custLinFactNeighborY="-2828">
        <dgm:presLayoutVars>
          <dgm:chMax val="0"/>
          <dgm:bulletEnabled val="1"/>
        </dgm:presLayoutVars>
      </dgm:prSet>
      <dgm:spPr/>
      <dgm:t>
        <a:bodyPr/>
        <a:lstStyle/>
        <a:p>
          <a:endParaRPr lang="en-US"/>
        </a:p>
      </dgm:t>
    </dgm:pt>
    <dgm:pt modelId="{8906AB09-5EEF-49FC-806A-706CE51CB198}" type="pres">
      <dgm:prSet presAssocID="{C111C18A-FD96-4E63-821A-54D70D8DC65F}" presName="childText" presStyleLbl="revTx" presStyleIdx="0" presStyleCnt="1">
        <dgm:presLayoutVars>
          <dgm:bulletEnabled val="1"/>
        </dgm:presLayoutVars>
      </dgm:prSet>
      <dgm:spPr/>
      <dgm:t>
        <a:bodyPr/>
        <a:lstStyle/>
        <a:p>
          <a:endParaRPr lang="en-US"/>
        </a:p>
      </dgm:t>
    </dgm:pt>
  </dgm:ptLst>
  <dgm:cxnLst>
    <dgm:cxn modelId="{2C40BA85-96B7-4D79-A03B-098C01CC06BA}" type="presOf" srcId="{31B9D77D-6AFB-44BF-B934-14D14B959F4D}" destId="{8906AB09-5EEF-49FC-806A-706CE51CB198}" srcOrd="0" destOrd="0" presId="urn:microsoft.com/office/officeart/2005/8/layout/vList2"/>
    <dgm:cxn modelId="{377A3A94-F94D-4197-A21F-F9DE7D2C2918}" type="presOf" srcId="{DE30FA19-F2C5-43D2-AC05-3DA641508868}" destId="{8906AB09-5EEF-49FC-806A-706CE51CB198}" srcOrd="0" destOrd="2" presId="urn:microsoft.com/office/officeart/2005/8/layout/vList2"/>
    <dgm:cxn modelId="{65F44333-DB2D-4DCF-8CF1-A6E88C887D18}" srcId="{C111C18A-FD96-4E63-821A-54D70D8DC65F}" destId="{DE30FA19-F2C5-43D2-AC05-3DA641508868}" srcOrd="1" destOrd="0" parTransId="{3907E851-F5A1-445B-9C80-A807C57D561A}" sibTransId="{7ED28579-C61D-425A-A2E9-69C37792516A}"/>
    <dgm:cxn modelId="{474CB0B0-3C80-46CC-89B7-265D5714A471}" srcId="{C111C18A-FD96-4E63-821A-54D70D8DC65F}" destId="{31B9D77D-6AFB-44BF-B934-14D14B959F4D}" srcOrd="0" destOrd="0" parTransId="{17AFCA9E-60AD-44FB-B4F4-57C8D007F661}" sibTransId="{8AA6EDD7-C939-4EF8-92A3-868F947D797D}"/>
    <dgm:cxn modelId="{BF81CB9C-C559-475C-B526-301A393351CE}" type="presOf" srcId="{C111C18A-FD96-4E63-821A-54D70D8DC65F}" destId="{E75D4F1A-E54E-4DDB-A374-BC9037A6551C}" srcOrd="0" destOrd="0" presId="urn:microsoft.com/office/officeart/2005/8/layout/vList2"/>
    <dgm:cxn modelId="{843304CB-0D8F-47DE-8494-C45AF4F38429}" srcId="{31B9D77D-6AFB-44BF-B934-14D14B959F4D}" destId="{603E8F59-8BDE-4021-986A-7521FC928CC9}" srcOrd="0" destOrd="0" parTransId="{5A8D7C02-03EE-4AE5-9D75-B20CFC38D93A}" sibTransId="{6C83EA99-F035-4D84-9BF3-1C0EE51DF533}"/>
    <dgm:cxn modelId="{6B150C2D-10EE-4743-B9CB-8F0DEEF52E53}" srcId="{DE30FA19-F2C5-43D2-AC05-3DA641508868}" destId="{6A1B1C72-2336-4D5A-8001-1FCF8F203167}" srcOrd="0" destOrd="0" parTransId="{6C01C2F3-7CF2-4ACE-BA40-F8E9B15827EA}" sibTransId="{710C673C-8031-48D6-93A5-7457D4A6DE3D}"/>
    <dgm:cxn modelId="{D030A577-D4CC-4DFA-A095-0FB9021EEFE6}" type="presOf" srcId="{6A1B1C72-2336-4D5A-8001-1FCF8F203167}" destId="{8906AB09-5EEF-49FC-806A-706CE51CB198}" srcOrd="0" destOrd="3" presId="urn:microsoft.com/office/officeart/2005/8/layout/vList2"/>
    <dgm:cxn modelId="{3D392807-DED5-417F-A05F-B3C22DF5B21D}" type="presOf" srcId="{603E8F59-8BDE-4021-986A-7521FC928CC9}" destId="{8906AB09-5EEF-49FC-806A-706CE51CB198}" srcOrd="0" destOrd="1" presId="urn:microsoft.com/office/officeart/2005/8/layout/vList2"/>
    <dgm:cxn modelId="{CB427EDC-D035-463F-B5CB-D09A95277E45}" srcId="{8F6F721C-8D18-4306-8457-9FA0DA331972}" destId="{431D5949-1A8A-4DCF-8922-48A12378A24B}" srcOrd="0" destOrd="0" parTransId="{4D7E2A7F-115A-4F8B-A961-40F9D29D05C9}" sibTransId="{592CDE3A-7A5F-47C8-A20E-F02E4DC8EB3D}"/>
    <dgm:cxn modelId="{B4D746B9-1374-404F-8224-50CF3F24CE8E}" type="presOf" srcId="{8F6F721C-8D18-4306-8457-9FA0DA331972}" destId="{8906AB09-5EEF-49FC-806A-706CE51CB198}" srcOrd="0" destOrd="4" presId="urn:microsoft.com/office/officeart/2005/8/layout/vList2"/>
    <dgm:cxn modelId="{719914BB-5BA3-4C9D-841D-89B96693668C}" type="presOf" srcId="{431D5949-1A8A-4DCF-8922-48A12378A24B}" destId="{8906AB09-5EEF-49FC-806A-706CE51CB198}" srcOrd="0" destOrd="5" presId="urn:microsoft.com/office/officeart/2005/8/layout/vList2"/>
    <dgm:cxn modelId="{FFD8B471-C98F-4DB5-8DE3-2AB7E896ADD5}" srcId="{90119837-5B71-4D44-BB01-DB0B084933C8}" destId="{C111C18A-FD96-4E63-821A-54D70D8DC65F}" srcOrd="0" destOrd="0" parTransId="{83BE74EF-FAB4-45A2-BBED-7CD5259AB210}" sibTransId="{B4F34DE2-2DAE-4F88-8C78-BD8892EBF4FF}"/>
    <dgm:cxn modelId="{40F17CBA-35BA-4B67-BADB-8FF0A88D9344}" srcId="{C111C18A-FD96-4E63-821A-54D70D8DC65F}" destId="{8F6F721C-8D18-4306-8457-9FA0DA331972}" srcOrd="2" destOrd="0" parTransId="{3D242DC1-0273-477E-9355-3A032719656E}" sibTransId="{40722F14-1C30-4DF9-BFF4-6115C178C930}"/>
    <dgm:cxn modelId="{E3A19EA9-4EEC-401B-972F-B52CBCAA4BF5}" type="presOf" srcId="{90119837-5B71-4D44-BB01-DB0B084933C8}" destId="{ED5DCCC5-BCA8-4491-AA37-BAF153ECA184}" srcOrd="0" destOrd="0" presId="urn:microsoft.com/office/officeart/2005/8/layout/vList2"/>
    <dgm:cxn modelId="{63E91FDA-5FEB-44C4-A9A4-ED9C5C99820E}" type="presParOf" srcId="{ED5DCCC5-BCA8-4491-AA37-BAF153ECA184}" destId="{E75D4F1A-E54E-4DDB-A374-BC9037A6551C}" srcOrd="0" destOrd="0" presId="urn:microsoft.com/office/officeart/2005/8/layout/vList2"/>
    <dgm:cxn modelId="{630AD348-4E94-4846-A580-5FA0663925D4}" type="presParOf" srcId="{ED5DCCC5-BCA8-4491-AA37-BAF153ECA184}" destId="{8906AB09-5EEF-49FC-806A-706CE51CB198}"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111C18A-FD96-4E63-821A-54D70D8DC65F}">
      <dgm:prSet phldrT="[Text]"/>
      <dgm:spPr/>
      <dgm:t>
        <a:bodyPr/>
        <a:lstStyle/>
        <a:p>
          <a:r>
            <a:rPr lang="en-US" b="0" i="0" dirty="0" smtClean="0"/>
            <a:t>a collection of objects that communicate via invoking each other's methods. </a:t>
          </a:r>
          <a:endParaRPr lang="en-US" u="none" dirty="0">
            <a:solidFill>
              <a:schemeClr val="bg1"/>
            </a:solidFill>
          </a:endParaRP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2B83F320-F478-412F-B9D5-D4C20CE2847A}">
      <dgm:prSet phldrT="[Text]"/>
      <dgm:spPr/>
      <dgm:t>
        <a:bodyPr/>
        <a:lstStyle/>
        <a:p>
          <a:r>
            <a:rPr lang="en-US" b="1" i="0" dirty="0" smtClean="0"/>
            <a:t>Object</a:t>
          </a:r>
          <a:r>
            <a:rPr lang="en-US" b="0" i="0" dirty="0" smtClean="0"/>
            <a:t> </a:t>
          </a:r>
          <a:endParaRPr lang="en-US" u="none" dirty="0">
            <a:solidFill>
              <a:schemeClr val="bg1"/>
            </a:solidFill>
          </a:endParaRPr>
        </a:p>
      </dgm:t>
    </dgm:pt>
    <dgm:pt modelId="{9EE084B8-6670-478B-AC27-2636271C0ED9}" type="parTrans" cxnId="{54156DB5-58B6-4512-BB30-963AD7A87CA9}">
      <dgm:prSet/>
      <dgm:spPr/>
      <dgm:t>
        <a:bodyPr/>
        <a:lstStyle/>
        <a:p>
          <a:endParaRPr lang="en-US"/>
        </a:p>
      </dgm:t>
    </dgm:pt>
    <dgm:pt modelId="{5B6824EB-3658-4ABA-9C94-F1196C8893BD}" type="sibTrans" cxnId="{54156DB5-58B6-4512-BB30-963AD7A87CA9}">
      <dgm:prSet/>
      <dgm:spPr/>
      <dgm:t>
        <a:bodyPr/>
        <a:lstStyle/>
        <a:p>
          <a:endParaRPr lang="en-US"/>
        </a:p>
      </dgm:t>
    </dgm:pt>
    <dgm:pt modelId="{95BE797B-F68B-4C70-A346-54C9E7DEC164}">
      <dgm:prSet/>
      <dgm:spPr/>
      <dgm:t>
        <a:bodyPr/>
        <a:lstStyle/>
        <a:p>
          <a:r>
            <a:rPr lang="en-US" b="1" i="0" dirty="0" smtClean="0"/>
            <a:t>Class</a:t>
          </a:r>
          <a:endParaRPr lang="en-US" b="0" i="0" dirty="0"/>
        </a:p>
      </dgm:t>
    </dgm:pt>
    <dgm:pt modelId="{DB11989A-2FE4-4898-A2B1-D9BF9601448D}" type="parTrans" cxnId="{794DF03F-D9CA-48A3-93FE-13DA0DCB7E5B}">
      <dgm:prSet/>
      <dgm:spPr/>
      <dgm:t>
        <a:bodyPr/>
        <a:lstStyle/>
        <a:p>
          <a:endParaRPr lang="en-US"/>
        </a:p>
      </dgm:t>
    </dgm:pt>
    <dgm:pt modelId="{D48B475C-3F25-47A4-9534-897AF0215D8E}" type="sibTrans" cxnId="{794DF03F-D9CA-48A3-93FE-13DA0DCB7E5B}">
      <dgm:prSet/>
      <dgm:spPr/>
      <dgm:t>
        <a:bodyPr/>
        <a:lstStyle/>
        <a:p>
          <a:endParaRPr lang="en-US"/>
        </a:p>
      </dgm:t>
    </dgm:pt>
    <dgm:pt modelId="{2BB0F0FA-C256-4339-9C63-D3048C542A38}">
      <dgm:prSet/>
      <dgm:spPr/>
      <dgm:t>
        <a:bodyPr/>
        <a:lstStyle/>
        <a:p>
          <a:r>
            <a:rPr lang="en-US" b="1" i="0" dirty="0" smtClean="0"/>
            <a:t>Methods</a:t>
          </a:r>
          <a:endParaRPr lang="en-US" b="0" i="0" dirty="0"/>
        </a:p>
      </dgm:t>
    </dgm:pt>
    <dgm:pt modelId="{5E65B1F3-EEB9-4968-9AC3-7E661EEA9A52}" type="parTrans" cxnId="{EF471000-8959-44D7-B216-0BE6FA62C592}">
      <dgm:prSet/>
      <dgm:spPr/>
      <dgm:t>
        <a:bodyPr/>
        <a:lstStyle/>
        <a:p>
          <a:endParaRPr lang="en-US"/>
        </a:p>
      </dgm:t>
    </dgm:pt>
    <dgm:pt modelId="{0AB732AB-A32F-41AB-AE64-AEABFC033351}" type="sibTrans" cxnId="{EF471000-8959-44D7-B216-0BE6FA62C592}">
      <dgm:prSet/>
      <dgm:spPr/>
      <dgm:t>
        <a:bodyPr/>
        <a:lstStyle/>
        <a:p>
          <a:endParaRPr lang="en-US"/>
        </a:p>
      </dgm:t>
    </dgm:pt>
    <dgm:pt modelId="{D1B02F22-DEFE-4620-8F78-44D623C52613}">
      <dgm:prSet/>
      <dgm:spPr/>
      <dgm:t>
        <a:bodyPr/>
        <a:lstStyle/>
        <a:p>
          <a:r>
            <a:rPr lang="en-US" b="1" i="0" dirty="0" smtClean="0"/>
            <a:t>Instance Variables</a:t>
          </a:r>
          <a:endParaRPr lang="en-US" b="0" i="0" dirty="0"/>
        </a:p>
      </dgm:t>
    </dgm:pt>
    <dgm:pt modelId="{630FB2B5-1CA1-4927-8EFA-DFDCA8D64AA1}" type="parTrans" cxnId="{2AEEE1BA-37E6-4768-83F8-C59CC1497ED0}">
      <dgm:prSet/>
      <dgm:spPr/>
      <dgm:t>
        <a:bodyPr/>
        <a:lstStyle/>
        <a:p>
          <a:endParaRPr lang="en-US"/>
        </a:p>
      </dgm:t>
    </dgm:pt>
    <dgm:pt modelId="{9038B8F4-F8DF-439A-A0E8-9B78164D8C83}" type="sibTrans" cxnId="{2AEEE1BA-37E6-4768-83F8-C59CC1497ED0}">
      <dgm:prSet/>
      <dgm:spPr/>
      <dgm:t>
        <a:bodyPr/>
        <a:lstStyle/>
        <a:p>
          <a:endParaRPr lang="en-US"/>
        </a:p>
      </dgm:t>
    </dgm:pt>
    <dgm:pt modelId="{EAA0E3B6-31DF-4AAA-BEEF-327C8D13285A}">
      <dgm:prSet phldrT="[Text]"/>
      <dgm:spPr/>
      <dgm:t>
        <a:bodyPr/>
        <a:lstStyle/>
        <a:p>
          <a:r>
            <a:rPr lang="en-US" b="0" i="0" smtClean="0"/>
            <a:t>Objects </a:t>
          </a:r>
          <a:r>
            <a:rPr lang="en-US" b="0" i="0" dirty="0" smtClean="0"/>
            <a:t>have Properties and Behaviors. Example: A dog has Properties - color, name, breed as well as Behaviors - wagging, barking, eating. An object is an instance of a class.</a:t>
          </a:r>
          <a:endParaRPr lang="en-US" u="none" dirty="0">
            <a:solidFill>
              <a:schemeClr val="bg1"/>
            </a:solidFill>
          </a:endParaRPr>
        </a:p>
      </dgm:t>
    </dgm:pt>
    <dgm:pt modelId="{7C5F6080-EFF6-4EDA-AE6A-AC387E9B98F8}" type="parTrans" cxnId="{55D6510F-DF71-4981-A82C-727C491C01D9}">
      <dgm:prSet/>
      <dgm:spPr/>
      <dgm:t>
        <a:bodyPr/>
        <a:lstStyle/>
        <a:p>
          <a:endParaRPr lang="en-US"/>
        </a:p>
      </dgm:t>
    </dgm:pt>
    <dgm:pt modelId="{011B073A-524A-4EFD-91F9-685813CD3ED8}" type="sibTrans" cxnId="{55D6510F-DF71-4981-A82C-727C491C01D9}">
      <dgm:prSet/>
      <dgm:spPr/>
      <dgm:t>
        <a:bodyPr/>
        <a:lstStyle/>
        <a:p>
          <a:endParaRPr lang="en-US"/>
        </a:p>
      </dgm:t>
    </dgm:pt>
    <dgm:pt modelId="{26BF7995-2EEF-4314-BAA4-D922EE6A2508}">
      <dgm:prSet/>
      <dgm:spPr/>
      <dgm:t>
        <a:bodyPr/>
        <a:lstStyle/>
        <a:p>
          <a:r>
            <a:rPr lang="en-US" b="0" i="0" smtClean="0"/>
            <a:t>A </a:t>
          </a:r>
          <a:r>
            <a:rPr lang="en-US" b="0" i="0" dirty="0" smtClean="0"/>
            <a:t>class can be defined as a template/blueprint that describes the behaviors/states that object of its type support.</a:t>
          </a:r>
          <a:endParaRPr lang="en-US" b="0" i="0" dirty="0"/>
        </a:p>
      </dgm:t>
    </dgm:pt>
    <dgm:pt modelId="{D73AAF6C-BDE2-4B60-A762-5552DCA1B61B}" type="parTrans" cxnId="{2CF89324-42C0-48AA-8A99-A0D7A55FEDC9}">
      <dgm:prSet/>
      <dgm:spPr/>
      <dgm:t>
        <a:bodyPr/>
        <a:lstStyle/>
        <a:p>
          <a:endParaRPr lang="en-US"/>
        </a:p>
      </dgm:t>
    </dgm:pt>
    <dgm:pt modelId="{301A6BE5-B631-454C-84B3-E88629588D68}" type="sibTrans" cxnId="{2CF89324-42C0-48AA-8A99-A0D7A55FEDC9}">
      <dgm:prSet/>
      <dgm:spPr/>
      <dgm:t>
        <a:bodyPr/>
        <a:lstStyle/>
        <a:p>
          <a:endParaRPr lang="en-US"/>
        </a:p>
      </dgm:t>
    </dgm:pt>
    <dgm:pt modelId="{2782BC13-A6E2-4790-934A-8FA010DC47DA}">
      <dgm:prSet/>
      <dgm:spPr/>
      <dgm:t>
        <a:bodyPr/>
        <a:lstStyle/>
        <a:p>
          <a:r>
            <a:rPr lang="en-US" b="0" i="0" smtClean="0"/>
            <a:t>A </a:t>
          </a:r>
          <a:r>
            <a:rPr lang="en-US" b="0" i="0" dirty="0" smtClean="0"/>
            <a:t>method is basically a behavior. A class can contain many methods. It is in methods where the logics are written, data is manipulated and all the actions are executed.</a:t>
          </a:r>
          <a:endParaRPr lang="en-US" b="0" i="0" dirty="0"/>
        </a:p>
      </dgm:t>
    </dgm:pt>
    <dgm:pt modelId="{62190B78-F549-4881-AD37-82DD5CDFDB6C}" type="parTrans" cxnId="{E025C1A6-BE23-4358-B68F-C8D24DB91966}">
      <dgm:prSet/>
      <dgm:spPr/>
      <dgm:t>
        <a:bodyPr/>
        <a:lstStyle/>
        <a:p>
          <a:endParaRPr lang="en-US"/>
        </a:p>
      </dgm:t>
    </dgm:pt>
    <dgm:pt modelId="{3DAFEEBD-4290-45D4-9333-9AAFD99846A2}" type="sibTrans" cxnId="{E025C1A6-BE23-4358-B68F-C8D24DB91966}">
      <dgm:prSet/>
      <dgm:spPr/>
      <dgm:t>
        <a:bodyPr/>
        <a:lstStyle/>
        <a:p>
          <a:endParaRPr lang="en-US"/>
        </a:p>
      </dgm:t>
    </dgm:pt>
    <dgm:pt modelId="{860336DB-7DFA-4E96-ADC9-A099C2BC4D11}">
      <dgm:prSet/>
      <dgm:spPr/>
      <dgm:t>
        <a:bodyPr/>
        <a:lstStyle/>
        <a:p>
          <a:r>
            <a:rPr lang="en-US" b="0" i="0" smtClean="0"/>
            <a:t>Each </a:t>
          </a:r>
          <a:r>
            <a:rPr lang="en-US" b="0" i="0" dirty="0" smtClean="0"/>
            <a:t>object has its unique set of instance variables. An object's state is created by the values assigned to these instance variables.</a:t>
          </a:r>
          <a:endParaRPr lang="en-US" b="0" i="0" dirty="0"/>
        </a:p>
      </dgm:t>
    </dgm:pt>
    <dgm:pt modelId="{4C8CAD73-E61F-4C41-A0C5-1082174CD881}" type="parTrans" cxnId="{E91875DA-75FD-4FBD-975D-DDE7DBAFEA4D}">
      <dgm:prSet/>
      <dgm:spPr/>
      <dgm:t>
        <a:bodyPr/>
        <a:lstStyle/>
        <a:p>
          <a:endParaRPr lang="en-US"/>
        </a:p>
      </dgm:t>
    </dgm:pt>
    <dgm:pt modelId="{FBFF0328-29C0-4CBB-9D87-9AA207F903E8}" type="sibTrans" cxnId="{E91875DA-75FD-4FBD-975D-DDE7DBAFEA4D}">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E75D4F1A-E54E-4DDB-A374-BC9037A6551C}" type="pres">
      <dgm:prSet presAssocID="{C111C18A-FD96-4E63-821A-54D70D8DC65F}" presName="parentText" presStyleLbl="node1" presStyleIdx="0" presStyleCnt="5">
        <dgm:presLayoutVars>
          <dgm:chMax val="0"/>
          <dgm:bulletEnabled val="1"/>
        </dgm:presLayoutVars>
      </dgm:prSet>
      <dgm:spPr/>
      <dgm:t>
        <a:bodyPr/>
        <a:lstStyle/>
        <a:p>
          <a:endParaRPr lang="en-US"/>
        </a:p>
      </dgm:t>
    </dgm:pt>
    <dgm:pt modelId="{60967606-32D6-4841-B6B1-C0310730039B}" type="pres">
      <dgm:prSet presAssocID="{B4F34DE2-2DAE-4F88-8C78-BD8892EBF4FF}" presName="spacer" presStyleCnt="0"/>
      <dgm:spPr/>
    </dgm:pt>
    <dgm:pt modelId="{93081375-AE81-4E4D-A2B3-7E24FD8DB81D}" type="pres">
      <dgm:prSet presAssocID="{2B83F320-F478-412F-B9D5-D4C20CE2847A}" presName="parentText" presStyleLbl="node1" presStyleIdx="1" presStyleCnt="5">
        <dgm:presLayoutVars>
          <dgm:chMax val="0"/>
          <dgm:bulletEnabled val="1"/>
        </dgm:presLayoutVars>
      </dgm:prSet>
      <dgm:spPr/>
      <dgm:t>
        <a:bodyPr/>
        <a:lstStyle/>
        <a:p>
          <a:endParaRPr lang="en-US"/>
        </a:p>
      </dgm:t>
    </dgm:pt>
    <dgm:pt modelId="{F510C768-19B1-411A-B429-5E8913F8FD2B}" type="pres">
      <dgm:prSet presAssocID="{2B83F320-F478-412F-B9D5-D4C20CE2847A}" presName="childText" presStyleLbl="revTx" presStyleIdx="0" presStyleCnt="4">
        <dgm:presLayoutVars>
          <dgm:bulletEnabled val="1"/>
        </dgm:presLayoutVars>
      </dgm:prSet>
      <dgm:spPr/>
      <dgm:t>
        <a:bodyPr/>
        <a:lstStyle/>
        <a:p>
          <a:endParaRPr lang="en-US"/>
        </a:p>
      </dgm:t>
    </dgm:pt>
    <dgm:pt modelId="{4D9B863F-753D-4337-884F-651F33D9BD8F}" type="pres">
      <dgm:prSet presAssocID="{95BE797B-F68B-4C70-A346-54C9E7DEC164}" presName="parentText" presStyleLbl="node1" presStyleIdx="2" presStyleCnt="5">
        <dgm:presLayoutVars>
          <dgm:chMax val="0"/>
          <dgm:bulletEnabled val="1"/>
        </dgm:presLayoutVars>
      </dgm:prSet>
      <dgm:spPr/>
      <dgm:t>
        <a:bodyPr/>
        <a:lstStyle/>
        <a:p>
          <a:endParaRPr lang="en-US"/>
        </a:p>
      </dgm:t>
    </dgm:pt>
    <dgm:pt modelId="{5CC7B2BA-E2A1-4838-AEF1-324242C98553}" type="pres">
      <dgm:prSet presAssocID="{95BE797B-F68B-4C70-A346-54C9E7DEC164}" presName="childText" presStyleLbl="revTx" presStyleIdx="1" presStyleCnt="4">
        <dgm:presLayoutVars>
          <dgm:bulletEnabled val="1"/>
        </dgm:presLayoutVars>
      </dgm:prSet>
      <dgm:spPr/>
      <dgm:t>
        <a:bodyPr/>
        <a:lstStyle/>
        <a:p>
          <a:endParaRPr lang="en-US"/>
        </a:p>
      </dgm:t>
    </dgm:pt>
    <dgm:pt modelId="{F4559CA3-7A9B-47EA-891D-C0B6203C5049}" type="pres">
      <dgm:prSet presAssocID="{2BB0F0FA-C256-4339-9C63-D3048C542A38}" presName="parentText" presStyleLbl="node1" presStyleIdx="3" presStyleCnt="5">
        <dgm:presLayoutVars>
          <dgm:chMax val="0"/>
          <dgm:bulletEnabled val="1"/>
        </dgm:presLayoutVars>
      </dgm:prSet>
      <dgm:spPr/>
      <dgm:t>
        <a:bodyPr/>
        <a:lstStyle/>
        <a:p>
          <a:endParaRPr lang="en-US"/>
        </a:p>
      </dgm:t>
    </dgm:pt>
    <dgm:pt modelId="{360560B7-258B-43B2-BEA5-B91180AF1621}" type="pres">
      <dgm:prSet presAssocID="{2BB0F0FA-C256-4339-9C63-D3048C542A38}" presName="childText" presStyleLbl="revTx" presStyleIdx="2" presStyleCnt="4">
        <dgm:presLayoutVars>
          <dgm:bulletEnabled val="1"/>
        </dgm:presLayoutVars>
      </dgm:prSet>
      <dgm:spPr/>
      <dgm:t>
        <a:bodyPr/>
        <a:lstStyle/>
        <a:p>
          <a:endParaRPr lang="en-US"/>
        </a:p>
      </dgm:t>
    </dgm:pt>
    <dgm:pt modelId="{30ADBBC8-0387-454C-AD2F-0347DF0EE323}" type="pres">
      <dgm:prSet presAssocID="{D1B02F22-DEFE-4620-8F78-44D623C52613}" presName="parentText" presStyleLbl="node1" presStyleIdx="4" presStyleCnt="5">
        <dgm:presLayoutVars>
          <dgm:chMax val="0"/>
          <dgm:bulletEnabled val="1"/>
        </dgm:presLayoutVars>
      </dgm:prSet>
      <dgm:spPr/>
      <dgm:t>
        <a:bodyPr/>
        <a:lstStyle/>
        <a:p>
          <a:endParaRPr lang="en-US"/>
        </a:p>
      </dgm:t>
    </dgm:pt>
    <dgm:pt modelId="{738DF530-64F6-4144-AC6A-B793FC115CF0}" type="pres">
      <dgm:prSet presAssocID="{D1B02F22-DEFE-4620-8F78-44D623C52613}" presName="childText" presStyleLbl="revTx" presStyleIdx="3" presStyleCnt="4">
        <dgm:presLayoutVars>
          <dgm:bulletEnabled val="1"/>
        </dgm:presLayoutVars>
      </dgm:prSet>
      <dgm:spPr/>
      <dgm:t>
        <a:bodyPr/>
        <a:lstStyle/>
        <a:p>
          <a:endParaRPr lang="en-US"/>
        </a:p>
      </dgm:t>
    </dgm:pt>
  </dgm:ptLst>
  <dgm:cxnLst>
    <dgm:cxn modelId="{72755FCD-7D9F-42EB-AD10-2ABBE9D2DEAD}" type="presOf" srcId="{95BE797B-F68B-4C70-A346-54C9E7DEC164}" destId="{4D9B863F-753D-4337-884F-651F33D9BD8F}" srcOrd="0" destOrd="0" presId="urn:microsoft.com/office/officeart/2005/8/layout/vList2"/>
    <dgm:cxn modelId="{9823840B-B3FB-47B2-A250-C02DA0CCFEFF}" type="presOf" srcId="{C111C18A-FD96-4E63-821A-54D70D8DC65F}" destId="{E75D4F1A-E54E-4DDB-A374-BC9037A6551C}" srcOrd="0" destOrd="0" presId="urn:microsoft.com/office/officeart/2005/8/layout/vList2"/>
    <dgm:cxn modelId="{3F46BB2E-F359-4092-8413-85C80D477E2A}" type="presOf" srcId="{2782BC13-A6E2-4790-934A-8FA010DC47DA}" destId="{360560B7-258B-43B2-BEA5-B91180AF1621}" srcOrd="0" destOrd="0" presId="urn:microsoft.com/office/officeart/2005/8/layout/vList2"/>
    <dgm:cxn modelId="{2AEEE1BA-37E6-4768-83F8-C59CC1497ED0}" srcId="{90119837-5B71-4D44-BB01-DB0B084933C8}" destId="{D1B02F22-DEFE-4620-8F78-44D623C52613}" srcOrd="4" destOrd="0" parTransId="{630FB2B5-1CA1-4927-8EFA-DFDCA8D64AA1}" sibTransId="{9038B8F4-F8DF-439A-A0E8-9B78164D8C83}"/>
    <dgm:cxn modelId="{689A75CA-E6B2-4BFB-9AC0-C11BEEDA2F22}" type="presOf" srcId="{D1B02F22-DEFE-4620-8F78-44D623C52613}" destId="{30ADBBC8-0387-454C-AD2F-0347DF0EE323}" srcOrd="0" destOrd="0" presId="urn:microsoft.com/office/officeart/2005/8/layout/vList2"/>
    <dgm:cxn modelId="{A1B5CAF9-2CBA-42F2-A871-0C233693ED64}" type="presOf" srcId="{860336DB-7DFA-4E96-ADC9-A099C2BC4D11}" destId="{738DF530-64F6-4144-AC6A-B793FC115CF0}" srcOrd="0" destOrd="0" presId="urn:microsoft.com/office/officeart/2005/8/layout/vList2"/>
    <dgm:cxn modelId="{EF471000-8959-44D7-B216-0BE6FA62C592}" srcId="{90119837-5B71-4D44-BB01-DB0B084933C8}" destId="{2BB0F0FA-C256-4339-9C63-D3048C542A38}" srcOrd="3" destOrd="0" parTransId="{5E65B1F3-EEB9-4968-9AC3-7E661EEA9A52}" sibTransId="{0AB732AB-A32F-41AB-AE64-AEABFC033351}"/>
    <dgm:cxn modelId="{3EFDA1D3-C074-4020-B183-2D5B6675C8D8}" type="presOf" srcId="{90119837-5B71-4D44-BB01-DB0B084933C8}" destId="{ED5DCCC5-BCA8-4491-AA37-BAF153ECA184}" srcOrd="0" destOrd="0" presId="urn:microsoft.com/office/officeart/2005/8/layout/vList2"/>
    <dgm:cxn modelId="{54156DB5-58B6-4512-BB30-963AD7A87CA9}" srcId="{90119837-5B71-4D44-BB01-DB0B084933C8}" destId="{2B83F320-F478-412F-B9D5-D4C20CE2847A}" srcOrd="1" destOrd="0" parTransId="{9EE084B8-6670-478B-AC27-2636271C0ED9}" sibTransId="{5B6824EB-3658-4ABA-9C94-F1196C8893BD}"/>
    <dgm:cxn modelId="{C722F827-8B6A-4753-A863-EBA5CF3902BD}" type="presOf" srcId="{26BF7995-2EEF-4314-BAA4-D922EE6A2508}" destId="{5CC7B2BA-E2A1-4838-AEF1-324242C98553}" srcOrd="0" destOrd="0" presId="urn:microsoft.com/office/officeart/2005/8/layout/vList2"/>
    <dgm:cxn modelId="{E91875DA-75FD-4FBD-975D-DDE7DBAFEA4D}" srcId="{D1B02F22-DEFE-4620-8F78-44D623C52613}" destId="{860336DB-7DFA-4E96-ADC9-A099C2BC4D11}" srcOrd="0" destOrd="0" parTransId="{4C8CAD73-E61F-4C41-A0C5-1082174CD881}" sibTransId="{FBFF0328-29C0-4CBB-9D87-9AA207F903E8}"/>
    <dgm:cxn modelId="{E025C1A6-BE23-4358-B68F-C8D24DB91966}" srcId="{2BB0F0FA-C256-4339-9C63-D3048C542A38}" destId="{2782BC13-A6E2-4790-934A-8FA010DC47DA}" srcOrd="0" destOrd="0" parTransId="{62190B78-F549-4881-AD37-82DD5CDFDB6C}" sibTransId="{3DAFEEBD-4290-45D4-9333-9AAFD99846A2}"/>
    <dgm:cxn modelId="{4C154C10-741F-4C5C-AF21-6BF081582139}" type="presOf" srcId="{2B83F320-F478-412F-B9D5-D4C20CE2847A}" destId="{93081375-AE81-4E4D-A2B3-7E24FD8DB81D}" srcOrd="0" destOrd="0" presId="urn:microsoft.com/office/officeart/2005/8/layout/vList2"/>
    <dgm:cxn modelId="{55D6510F-DF71-4981-A82C-727C491C01D9}" srcId="{2B83F320-F478-412F-B9D5-D4C20CE2847A}" destId="{EAA0E3B6-31DF-4AAA-BEEF-327C8D13285A}" srcOrd="0" destOrd="0" parTransId="{7C5F6080-EFF6-4EDA-AE6A-AC387E9B98F8}" sibTransId="{011B073A-524A-4EFD-91F9-685813CD3ED8}"/>
    <dgm:cxn modelId="{BF3A0489-2394-4069-B88D-9271ACF9CFC3}" type="presOf" srcId="{EAA0E3B6-31DF-4AAA-BEEF-327C8D13285A}" destId="{F510C768-19B1-411A-B429-5E8913F8FD2B}" srcOrd="0" destOrd="0" presId="urn:microsoft.com/office/officeart/2005/8/layout/vList2"/>
    <dgm:cxn modelId="{2CF89324-42C0-48AA-8A99-A0D7A55FEDC9}" srcId="{95BE797B-F68B-4C70-A346-54C9E7DEC164}" destId="{26BF7995-2EEF-4314-BAA4-D922EE6A2508}" srcOrd="0" destOrd="0" parTransId="{D73AAF6C-BDE2-4B60-A762-5552DCA1B61B}" sibTransId="{301A6BE5-B631-454C-84B3-E88629588D68}"/>
    <dgm:cxn modelId="{FFD8B471-C98F-4DB5-8DE3-2AB7E896ADD5}" srcId="{90119837-5B71-4D44-BB01-DB0B084933C8}" destId="{C111C18A-FD96-4E63-821A-54D70D8DC65F}" srcOrd="0" destOrd="0" parTransId="{83BE74EF-FAB4-45A2-BBED-7CD5259AB210}" sibTransId="{B4F34DE2-2DAE-4F88-8C78-BD8892EBF4FF}"/>
    <dgm:cxn modelId="{72D69028-6289-4B22-9988-D717DA81FDAB}" type="presOf" srcId="{2BB0F0FA-C256-4339-9C63-D3048C542A38}" destId="{F4559CA3-7A9B-47EA-891D-C0B6203C5049}" srcOrd="0" destOrd="0" presId="urn:microsoft.com/office/officeart/2005/8/layout/vList2"/>
    <dgm:cxn modelId="{794DF03F-D9CA-48A3-93FE-13DA0DCB7E5B}" srcId="{90119837-5B71-4D44-BB01-DB0B084933C8}" destId="{95BE797B-F68B-4C70-A346-54C9E7DEC164}" srcOrd="2" destOrd="0" parTransId="{DB11989A-2FE4-4898-A2B1-D9BF9601448D}" sibTransId="{D48B475C-3F25-47A4-9534-897AF0215D8E}"/>
    <dgm:cxn modelId="{41DAF0BE-C1FB-4FF6-9EFD-39E97EA6AAF2}" type="presParOf" srcId="{ED5DCCC5-BCA8-4491-AA37-BAF153ECA184}" destId="{E75D4F1A-E54E-4DDB-A374-BC9037A6551C}" srcOrd="0" destOrd="0" presId="urn:microsoft.com/office/officeart/2005/8/layout/vList2"/>
    <dgm:cxn modelId="{C2327AE4-BD14-4C2F-8372-9E7A44C76574}" type="presParOf" srcId="{ED5DCCC5-BCA8-4491-AA37-BAF153ECA184}" destId="{60967606-32D6-4841-B6B1-C0310730039B}" srcOrd="1" destOrd="0" presId="urn:microsoft.com/office/officeart/2005/8/layout/vList2"/>
    <dgm:cxn modelId="{53581199-CA0F-4937-BEDF-32D8302CC95F}" type="presParOf" srcId="{ED5DCCC5-BCA8-4491-AA37-BAF153ECA184}" destId="{93081375-AE81-4E4D-A2B3-7E24FD8DB81D}" srcOrd="2" destOrd="0" presId="urn:microsoft.com/office/officeart/2005/8/layout/vList2"/>
    <dgm:cxn modelId="{02709AF2-63DC-407F-8B40-D5CDA9B83821}" type="presParOf" srcId="{ED5DCCC5-BCA8-4491-AA37-BAF153ECA184}" destId="{F510C768-19B1-411A-B429-5E8913F8FD2B}" srcOrd="3" destOrd="0" presId="urn:microsoft.com/office/officeart/2005/8/layout/vList2"/>
    <dgm:cxn modelId="{D78A5F0B-2E27-4C1E-AE4B-853DC23D2E9C}" type="presParOf" srcId="{ED5DCCC5-BCA8-4491-AA37-BAF153ECA184}" destId="{4D9B863F-753D-4337-884F-651F33D9BD8F}" srcOrd="4" destOrd="0" presId="urn:microsoft.com/office/officeart/2005/8/layout/vList2"/>
    <dgm:cxn modelId="{45A58A1C-729F-4580-8E52-D55907A1DB89}" type="presParOf" srcId="{ED5DCCC5-BCA8-4491-AA37-BAF153ECA184}" destId="{5CC7B2BA-E2A1-4838-AEF1-324242C98553}" srcOrd="5" destOrd="0" presId="urn:microsoft.com/office/officeart/2005/8/layout/vList2"/>
    <dgm:cxn modelId="{14894F0E-2757-4855-B49D-009830186644}" type="presParOf" srcId="{ED5DCCC5-BCA8-4491-AA37-BAF153ECA184}" destId="{F4559CA3-7A9B-47EA-891D-C0B6203C5049}" srcOrd="6" destOrd="0" presId="urn:microsoft.com/office/officeart/2005/8/layout/vList2"/>
    <dgm:cxn modelId="{BD7F570B-F725-49E4-9BBA-4214774EC599}" type="presParOf" srcId="{ED5DCCC5-BCA8-4491-AA37-BAF153ECA184}" destId="{360560B7-258B-43B2-BEA5-B91180AF1621}" srcOrd="7" destOrd="0" presId="urn:microsoft.com/office/officeart/2005/8/layout/vList2"/>
    <dgm:cxn modelId="{AC2C75A5-176D-4836-A625-7FC63662B4FB}" type="presParOf" srcId="{ED5DCCC5-BCA8-4491-AA37-BAF153ECA184}" destId="{30ADBBC8-0387-454C-AD2F-0347DF0EE323}" srcOrd="8" destOrd="0" presId="urn:microsoft.com/office/officeart/2005/8/layout/vList2"/>
    <dgm:cxn modelId="{A4D4C430-CCE5-4522-92BB-AB19D11F0436}" type="presParOf" srcId="{ED5DCCC5-BCA8-4491-AA37-BAF153ECA184}" destId="{738DF530-64F6-4144-AC6A-B793FC115CF0}"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75A6EAC-3D2C-4BB2-8F75-3222BD980073}">
      <dgm:prSet/>
      <dgm:spPr/>
      <dgm:t>
        <a:bodyPr/>
        <a:lstStyle/>
        <a:p>
          <a:r>
            <a:rPr lang="en-US" b="0" i="0" smtClean="0"/>
            <a:t>The C++ language defines several headers, which contain information that is either necessary or useful to your program. For this program, the header </a:t>
          </a:r>
          <a:r>
            <a:rPr lang="en-US" b="1" i="0" smtClean="0"/>
            <a:t>&lt;iostream&gt;</a:t>
          </a:r>
          <a:r>
            <a:rPr lang="en-US" b="0" i="0" smtClean="0"/>
            <a:t> is needed.</a:t>
          </a:r>
          <a:endParaRPr lang="en-US" b="0" i="0"/>
        </a:p>
      </dgm:t>
    </dgm:pt>
    <dgm:pt modelId="{601B32A0-C14E-4A4B-B812-5C04DA749ECA}" type="parTrans" cxnId="{5AF3D45B-ED64-48C4-990C-2ABC18D3CE77}">
      <dgm:prSet/>
      <dgm:spPr/>
      <dgm:t>
        <a:bodyPr/>
        <a:lstStyle/>
        <a:p>
          <a:endParaRPr lang="en-US"/>
        </a:p>
      </dgm:t>
    </dgm:pt>
    <dgm:pt modelId="{250886EF-3710-4492-A2E6-E2ACE3DB97C1}" type="sibTrans" cxnId="{5AF3D45B-ED64-48C4-990C-2ABC18D3CE77}">
      <dgm:prSet/>
      <dgm:spPr/>
      <dgm:t>
        <a:bodyPr/>
        <a:lstStyle/>
        <a:p>
          <a:endParaRPr lang="en-US"/>
        </a:p>
      </dgm:t>
    </dgm:pt>
    <dgm:pt modelId="{83A945EE-2AC0-4B0E-B573-4096645BBC38}">
      <dgm:prSet/>
      <dgm:spPr/>
      <dgm:t>
        <a:bodyPr/>
        <a:lstStyle/>
        <a:p>
          <a:r>
            <a:rPr lang="en-US" b="0" i="0" smtClean="0"/>
            <a:t>The line </a:t>
          </a:r>
          <a:r>
            <a:rPr lang="en-US" b="1" i="0" smtClean="0"/>
            <a:t>using namespace std;</a:t>
          </a:r>
          <a:r>
            <a:rPr lang="en-US" b="0" i="0" smtClean="0"/>
            <a:t> tells the compiler to use the std namespace. Namespaces are a relatively recent addition to C++.</a:t>
          </a:r>
          <a:endParaRPr lang="en-US" b="0" i="0"/>
        </a:p>
      </dgm:t>
    </dgm:pt>
    <dgm:pt modelId="{573D16AF-5B46-4E8F-B9B3-93035611C80D}" type="parTrans" cxnId="{CA36A6F1-1891-4D6C-8094-762E481D2097}">
      <dgm:prSet/>
      <dgm:spPr/>
      <dgm:t>
        <a:bodyPr/>
        <a:lstStyle/>
        <a:p>
          <a:endParaRPr lang="en-US"/>
        </a:p>
      </dgm:t>
    </dgm:pt>
    <dgm:pt modelId="{0073AC2A-FC6B-4073-9E77-EDE580EB0DEB}" type="sibTrans" cxnId="{CA36A6F1-1891-4D6C-8094-762E481D2097}">
      <dgm:prSet/>
      <dgm:spPr/>
      <dgm:t>
        <a:bodyPr/>
        <a:lstStyle/>
        <a:p>
          <a:endParaRPr lang="en-US"/>
        </a:p>
      </dgm:t>
    </dgm:pt>
    <dgm:pt modelId="{D6247BF1-39A2-4667-99FE-5E7C916F5AF3}">
      <dgm:prSet/>
      <dgm:spPr/>
      <dgm:t>
        <a:bodyPr/>
        <a:lstStyle/>
        <a:p>
          <a:r>
            <a:rPr lang="en-US" b="0" i="0" smtClean="0"/>
            <a:t>The next line </a:t>
          </a:r>
          <a:r>
            <a:rPr lang="en-US" b="1" i="0" smtClean="0"/>
            <a:t>// main() is where program execution begins.</a:t>
          </a:r>
          <a:r>
            <a:rPr lang="en-US" b="0" i="0" smtClean="0"/>
            <a:t> is a single-line comment available in C++. Single-line comments begin with // and stop at the end of the line.</a:t>
          </a:r>
          <a:endParaRPr lang="en-US" b="0" i="0"/>
        </a:p>
      </dgm:t>
    </dgm:pt>
    <dgm:pt modelId="{5CBE732A-D83A-42EC-A1A6-E36A98C269D7}" type="parTrans" cxnId="{BF257475-17E2-4AB9-B6B8-ACB8649A72CA}">
      <dgm:prSet/>
      <dgm:spPr/>
      <dgm:t>
        <a:bodyPr/>
        <a:lstStyle/>
        <a:p>
          <a:endParaRPr lang="en-US"/>
        </a:p>
      </dgm:t>
    </dgm:pt>
    <dgm:pt modelId="{58D2CEB8-B04F-4A18-8D26-1EA79A33211C}" type="sibTrans" cxnId="{BF257475-17E2-4AB9-B6B8-ACB8649A72CA}">
      <dgm:prSet/>
      <dgm:spPr/>
      <dgm:t>
        <a:bodyPr/>
        <a:lstStyle/>
        <a:p>
          <a:endParaRPr lang="en-US"/>
        </a:p>
      </dgm:t>
    </dgm:pt>
    <dgm:pt modelId="{94AF2459-7E09-465C-AD13-02143634B342}">
      <dgm:prSet/>
      <dgm:spPr/>
      <dgm:t>
        <a:bodyPr/>
        <a:lstStyle/>
        <a:p>
          <a:r>
            <a:rPr lang="en-US" b="0" i="0" smtClean="0"/>
            <a:t>The line </a:t>
          </a:r>
          <a:r>
            <a:rPr lang="en-US" b="1" i="0" smtClean="0"/>
            <a:t>int main()</a:t>
          </a:r>
          <a:r>
            <a:rPr lang="en-US" b="0" i="0" smtClean="0"/>
            <a:t> is the main function where program execution begins.</a:t>
          </a:r>
          <a:endParaRPr lang="en-US" b="0" i="0"/>
        </a:p>
      </dgm:t>
    </dgm:pt>
    <dgm:pt modelId="{0C905008-F5F6-4DAB-BA04-72CA7C6461C9}" type="parTrans" cxnId="{AC52984E-DBED-4C1D-A189-EAF18AC86107}">
      <dgm:prSet/>
      <dgm:spPr/>
      <dgm:t>
        <a:bodyPr/>
        <a:lstStyle/>
        <a:p>
          <a:endParaRPr lang="en-US"/>
        </a:p>
      </dgm:t>
    </dgm:pt>
    <dgm:pt modelId="{51AEB298-9071-46AF-993A-F3680E0BAB5C}" type="sibTrans" cxnId="{AC52984E-DBED-4C1D-A189-EAF18AC86107}">
      <dgm:prSet/>
      <dgm:spPr/>
      <dgm:t>
        <a:bodyPr/>
        <a:lstStyle/>
        <a:p>
          <a:endParaRPr lang="en-US"/>
        </a:p>
      </dgm:t>
    </dgm:pt>
    <dgm:pt modelId="{89F13EC3-16AA-4501-8981-C9EE6A7C674F}">
      <dgm:prSet/>
      <dgm:spPr/>
      <dgm:t>
        <a:bodyPr/>
        <a:lstStyle/>
        <a:p>
          <a:r>
            <a:rPr lang="en-US" b="0" i="0" smtClean="0"/>
            <a:t>The next line </a:t>
          </a:r>
          <a:r>
            <a:rPr lang="en-US" b="1" i="0" smtClean="0"/>
            <a:t>cout &lt;&lt; "This is my first C++ program.";</a:t>
          </a:r>
          <a:r>
            <a:rPr lang="en-US" b="0" i="0" smtClean="0"/>
            <a:t> causes the message "This is my first C++ program" to be displayed on the screen.</a:t>
          </a:r>
          <a:endParaRPr lang="en-US" b="0" i="0"/>
        </a:p>
      </dgm:t>
    </dgm:pt>
    <dgm:pt modelId="{3F207313-ABDA-4610-953F-BD245FA0F167}" type="parTrans" cxnId="{480E3CAF-694B-4451-9AF8-58406CA147EE}">
      <dgm:prSet/>
      <dgm:spPr/>
      <dgm:t>
        <a:bodyPr/>
        <a:lstStyle/>
        <a:p>
          <a:endParaRPr lang="en-US"/>
        </a:p>
      </dgm:t>
    </dgm:pt>
    <dgm:pt modelId="{F353C0FE-7F86-460C-BC67-32E6B8782611}" type="sibTrans" cxnId="{480E3CAF-694B-4451-9AF8-58406CA147EE}">
      <dgm:prSet/>
      <dgm:spPr/>
      <dgm:t>
        <a:bodyPr/>
        <a:lstStyle/>
        <a:p>
          <a:endParaRPr lang="en-US"/>
        </a:p>
      </dgm:t>
    </dgm:pt>
    <dgm:pt modelId="{8B573F5B-FDC9-4E04-B5D1-54A047871D99}">
      <dgm:prSet/>
      <dgm:spPr/>
      <dgm:t>
        <a:bodyPr/>
        <a:lstStyle/>
        <a:p>
          <a:r>
            <a:rPr lang="en-US" b="0" i="0" smtClean="0"/>
            <a:t>The next line </a:t>
          </a:r>
          <a:r>
            <a:rPr lang="en-US" b="1" i="0" smtClean="0"/>
            <a:t>return 0;</a:t>
          </a:r>
          <a:r>
            <a:rPr lang="en-US" b="0" i="0" smtClean="0"/>
            <a:t> terminates main( )function and causes it to return the value 0 to the calling process.</a:t>
          </a:r>
          <a:endParaRPr lang="en-US" b="0" i="0"/>
        </a:p>
      </dgm:t>
    </dgm:pt>
    <dgm:pt modelId="{C4D3A10A-DF22-401A-AEE2-841A8D8C555E}" type="parTrans" cxnId="{AB2231BE-0360-4B38-A4D6-199C5042E0A8}">
      <dgm:prSet/>
      <dgm:spPr/>
      <dgm:t>
        <a:bodyPr/>
        <a:lstStyle/>
        <a:p>
          <a:endParaRPr lang="en-US"/>
        </a:p>
      </dgm:t>
    </dgm:pt>
    <dgm:pt modelId="{B75FD37C-06AF-4AAD-A126-E159B9496852}" type="sibTrans" cxnId="{AB2231BE-0360-4B38-A4D6-199C5042E0A8}">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C990FA0C-64DB-4E39-A4D7-694562711A6C}" type="pres">
      <dgm:prSet presAssocID="{975A6EAC-3D2C-4BB2-8F75-3222BD980073}" presName="parentText" presStyleLbl="node1" presStyleIdx="0" presStyleCnt="6">
        <dgm:presLayoutVars>
          <dgm:chMax val="0"/>
          <dgm:bulletEnabled val="1"/>
        </dgm:presLayoutVars>
      </dgm:prSet>
      <dgm:spPr/>
      <dgm:t>
        <a:bodyPr/>
        <a:lstStyle/>
        <a:p>
          <a:endParaRPr lang="en-US"/>
        </a:p>
      </dgm:t>
    </dgm:pt>
    <dgm:pt modelId="{9B8F167B-1A6F-4DC6-9E57-A30AE6271014}" type="pres">
      <dgm:prSet presAssocID="{250886EF-3710-4492-A2E6-E2ACE3DB97C1}" presName="spacer" presStyleCnt="0"/>
      <dgm:spPr/>
    </dgm:pt>
    <dgm:pt modelId="{D4C32B0E-E95B-48DE-9C4C-DC77271FC40E}" type="pres">
      <dgm:prSet presAssocID="{83A945EE-2AC0-4B0E-B573-4096645BBC38}" presName="parentText" presStyleLbl="node1" presStyleIdx="1" presStyleCnt="6">
        <dgm:presLayoutVars>
          <dgm:chMax val="0"/>
          <dgm:bulletEnabled val="1"/>
        </dgm:presLayoutVars>
      </dgm:prSet>
      <dgm:spPr/>
      <dgm:t>
        <a:bodyPr/>
        <a:lstStyle/>
        <a:p>
          <a:endParaRPr lang="en-US"/>
        </a:p>
      </dgm:t>
    </dgm:pt>
    <dgm:pt modelId="{FDDEDF23-BC26-4191-9CB4-C9E17292B01F}" type="pres">
      <dgm:prSet presAssocID="{0073AC2A-FC6B-4073-9E77-EDE580EB0DEB}" presName="spacer" presStyleCnt="0"/>
      <dgm:spPr/>
    </dgm:pt>
    <dgm:pt modelId="{0B35D6F9-5085-4168-B824-9A9A08E1DA02}" type="pres">
      <dgm:prSet presAssocID="{D6247BF1-39A2-4667-99FE-5E7C916F5AF3}" presName="parentText" presStyleLbl="node1" presStyleIdx="2" presStyleCnt="6">
        <dgm:presLayoutVars>
          <dgm:chMax val="0"/>
          <dgm:bulletEnabled val="1"/>
        </dgm:presLayoutVars>
      </dgm:prSet>
      <dgm:spPr/>
      <dgm:t>
        <a:bodyPr/>
        <a:lstStyle/>
        <a:p>
          <a:endParaRPr lang="en-US"/>
        </a:p>
      </dgm:t>
    </dgm:pt>
    <dgm:pt modelId="{73ABB13F-FFC6-4EC4-86B8-29CD17E60A4B}" type="pres">
      <dgm:prSet presAssocID="{58D2CEB8-B04F-4A18-8D26-1EA79A33211C}" presName="spacer" presStyleCnt="0"/>
      <dgm:spPr/>
    </dgm:pt>
    <dgm:pt modelId="{C25CA7B1-7A7D-48E8-ADE5-186B292361D2}" type="pres">
      <dgm:prSet presAssocID="{94AF2459-7E09-465C-AD13-02143634B342}" presName="parentText" presStyleLbl="node1" presStyleIdx="3" presStyleCnt="6">
        <dgm:presLayoutVars>
          <dgm:chMax val="0"/>
          <dgm:bulletEnabled val="1"/>
        </dgm:presLayoutVars>
      </dgm:prSet>
      <dgm:spPr/>
      <dgm:t>
        <a:bodyPr/>
        <a:lstStyle/>
        <a:p>
          <a:endParaRPr lang="en-US"/>
        </a:p>
      </dgm:t>
    </dgm:pt>
    <dgm:pt modelId="{4749E4BD-7BF2-4E03-8B50-2D46BC17AE30}" type="pres">
      <dgm:prSet presAssocID="{51AEB298-9071-46AF-993A-F3680E0BAB5C}" presName="spacer" presStyleCnt="0"/>
      <dgm:spPr/>
    </dgm:pt>
    <dgm:pt modelId="{F42E1C57-AF77-4F39-88D4-69378844AFE4}" type="pres">
      <dgm:prSet presAssocID="{89F13EC3-16AA-4501-8981-C9EE6A7C674F}" presName="parentText" presStyleLbl="node1" presStyleIdx="4" presStyleCnt="6">
        <dgm:presLayoutVars>
          <dgm:chMax val="0"/>
          <dgm:bulletEnabled val="1"/>
        </dgm:presLayoutVars>
      </dgm:prSet>
      <dgm:spPr/>
      <dgm:t>
        <a:bodyPr/>
        <a:lstStyle/>
        <a:p>
          <a:endParaRPr lang="en-US"/>
        </a:p>
      </dgm:t>
    </dgm:pt>
    <dgm:pt modelId="{644B79A5-D931-475E-9B50-07F9A2FBAD0E}" type="pres">
      <dgm:prSet presAssocID="{F353C0FE-7F86-460C-BC67-32E6B8782611}" presName="spacer" presStyleCnt="0"/>
      <dgm:spPr/>
    </dgm:pt>
    <dgm:pt modelId="{8E047566-16C8-420E-8048-0BB27D337899}" type="pres">
      <dgm:prSet presAssocID="{8B573F5B-FDC9-4E04-B5D1-54A047871D99}" presName="parentText" presStyleLbl="node1" presStyleIdx="5" presStyleCnt="6">
        <dgm:presLayoutVars>
          <dgm:chMax val="0"/>
          <dgm:bulletEnabled val="1"/>
        </dgm:presLayoutVars>
      </dgm:prSet>
      <dgm:spPr/>
      <dgm:t>
        <a:bodyPr/>
        <a:lstStyle/>
        <a:p>
          <a:endParaRPr lang="en-US"/>
        </a:p>
      </dgm:t>
    </dgm:pt>
  </dgm:ptLst>
  <dgm:cxnLst>
    <dgm:cxn modelId="{5AF3D45B-ED64-48C4-990C-2ABC18D3CE77}" srcId="{90119837-5B71-4D44-BB01-DB0B084933C8}" destId="{975A6EAC-3D2C-4BB2-8F75-3222BD980073}" srcOrd="0" destOrd="0" parTransId="{601B32A0-C14E-4A4B-B812-5C04DA749ECA}" sibTransId="{250886EF-3710-4492-A2E6-E2ACE3DB97C1}"/>
    <dgm:cxn modelId="{6F2B37BC-D228-490A-B4C0-0A1AE328BEE4}" type="presOf" srcId="{90119837-5B71-4D44-BB01-DB0B084933C8}" destId="{ED5DCCC5-BCA8-4491-AA37-BAF153ECA184}" srcOrd="0" destOrd="0" presId="urn:microsoft.com/office/officeart/2005/8/layout/vList2"/>
    <dgm:cxn modelId="{480E3CAF-694B-4451-9AF8-58406CA147EE}" srcId="{90119837-5B71-4D44-BB01-DB0B084933C8}" destId="{89F13EC3-16AA-4501-8981-C9EE6A7C674F}" srcOrd="4" destOrd="0" parTransId="{3F207313-ABDA-4610-953F-BD245FA0F167}" sibTransId="{F353C0FE-7F86-460C-BC67-32E6B8782611}"/>
    <dgm:cxn modelId="{BF257475-17E2-4AB9-B6B8-ACB8649A72CA}" srcId="{90119837-5B71-4D44-BB01-DB0B084933C8}" destId="{D6247BF1-39A2-4667-99FE-5E7C916F5AF3}" srcOrd="2" destOrd="0" parTransId="{5CBE732A-D83A-42EC-A1A6-E36A98C269D7}" sibTransId="{58D2CEB8-B04F-4A18-8D26-1EA79A33211C}"/>
    <dgm:cxn modelId="{CA36A6F1-1891-4D6C-8094-762E481D2097}" srcId="{90119837-5B71-4D44-BB01-DB0B084933C8}" destId="{83A945EE-2AC0-4B0E-B573-4096645BBC38}" srcOrd="1" destOrd="0" parTransId="{573D16AF-5B46-4E8F-B9B3-93035611C80D}" sibTransId="{0073AC2A-FC6B-4073-9E77-EDE580EB0DEB}"/>
    <dgm:cxn modelId="{924C8CFF-14CD-45C5-8AE8-D4D20B048ACB}" type="presOf" srcId="{94AF2459-7E09-465C-AD13-02143634B342}" destId="{C25CA7B1-7A7D-48E8-ADE5-186B292361D2}" srcOrd="0" destOrd="0" presId="urn:microsoft.com/office/officeart/2005/8/layout/vList2"/>
    <dgm:cxn modelId="{AC52984E-DBED-4C1D-A189-EAF18AC86107}" srcId="{90119837-5B71-4D44-BB01-DB0B084933C8}" destId="{94AF2459-7E09-465C-AD13-02143634B342}" srcOrd="3" destOrd="0" parTransId="{0C905008-F5F6-4DAB-BA04-72CA7C6461C9}" sibTransId="{51AEB298-9071-46AF-993A-F3680E0BAB5C}"/>
    <dgm:cxn modelId="{AB2231BE-0360-4B38-A4D6-199C5042E0A8}" srcId="{90119837-5B71-4D44-BB01-DB0B084933C8}" destId="{8B573F5B-FDC9-4E04-B5D1-54A047871D99}" srcOrd="5" destOrd="0" parTransId="{C4D3A10A-DF22-401A-AEE2-841A8D8C555E}" sibTransId="{B75FD37C-06AF-4AAD-A126-E159B9496852}"/>
    <dgm:cxn modelId="{4A7D43FC-2C55-404E-88C2-6E0629B56606}" type="presOf" srcId="{8B573F5B-FDC9-4E04-B5D1-54A047871D99}" destId="{8E047566-16C8-420E-8048-0BB27D337899}" srcOrd="0" destOrd="0" presId="urn:microsoft.com/office/officeart/2005/8/layout/vList2"/>
    <dgm:cxn modelId="{FB1FB52B-28CF-4EC2-895B-C07EF17E5B8B}" type="presOf" srcId="{83A945EE-2AC0-4B0E-B573-4096645BBC38}" destId="{D4C32B0E-E95B-48DE-9C4C-DC77271FC40E}" srcOrd="0" destOrd="0" presId="urn:microsoft.com/office/officeart/2005/8/layout/vList2"/>
    <dgm:cxn modelId="{9DC165A1-0F74-47BE-BDA4-578F77AD88EF}" type="presOf" srcId="{975A6EAC-3D2C-4BB2-8F75-3222BD980073}" destId="{C990FA0C-64DB-4E39-A4D7-694562711A6C}" srcOrd="0" destOrd="0" presId="urn:microsoft.com/office/officeart/2005/8/layout/vList2"/>
    <dgm:cxn modelId="{90F3F1B5-3AAD-4FA1-ADF7-B81B3959E2EF}" type="presOf" srcId="{89F13EC3-16AA-4501-8981-C9EE6A7C674F}" destId="{F42E1C57-AF77-4F39-88D4-69378844AFE4}" srcOrd="0" destOrd="0" presId="urn:microsoft.com/office/officeart/2005/8/layout/vList2"/>
    <dgm:cxn modelId="{F536B880-E738-427C-A907-14DFFEC8D58F}" type="presOf" srcId="{D6247BF1-39A2-4667-99FE-5E7C916F5AF3}" destId="{0B35D6F9-5085-4168-B824-9A9A08E1DA02}" srcOrd="0" destOrd="0" presId="urn:microsoft.com/office/officeart/2005/8/layout/vList2"/>
    <dgm:cxn modelId="{1AB1137F-9153-4651-BFBB-C3C895439C4A}" type="presParOf" srcId="{ED5DCCC5-BCA8-4491-AA37-BAF153ECA184}" destId="{C990FA0C-64DB-4E39-A4D7-694562711A6C}" srcOrd="0" destOrd="0" presId="urn:microsoft.com/office/officeart/2005/8/layout/vList2"/>
    <dgm:cxn modelId="{91C53383-469C-41DC-A657-07937DCF531C}" type="presParOf" srcId="{ED5DCCC5-BCA8-4491-AA37-BAF153ECA184}" destId="{9B8F167B-1A6F-4DC6-9E57-A30AE6271014}" srcOrd="1" destOrd="0" presId="urn:microsoft.com/office/officeart/2005/8/layout/vList2"/>
    <dgm:cxn modelId="{223B2CCF-3235-4F58-A183-E5321272EAAA}" type="presParOf" srcId="{ED5DCCC5-BCA8-4491-AA37-BAF153ECA184}" destId="{D4C32B0E-E95B-48DE-9C4C-DC77271FC40E}" srcOrd="2" destOrd="0" presId="urn:microsoft.com/office/officeart/2005/8/layout/vList2"/>
    <dgm:cxn modelId="{CC5A9B40-1CCF-4C69-813C-AE27A6CA1219}" type="presParOf" srcId="{ED5DCCC5-BCA8-4491-AA37-BAF153ECA184}" destId="{FDDEDF23-BC26-4191-9CB4-C9E17292B01F}" srcOrd="3" destOrd="0" presId="urn:microsoft.com/office/officeart/2005/8/layout/vList2"/>
    <dgm:cxn modelId="{47FAE5EC-E78C-4161-9792-BC03C4877A50}" type="presParOf" srcId="{ED5DCCC5-BCA8-4491-AA37-BAF153ECA184}" destId="{0B35D6F9-5085-4168-B824-9A9A08E1DA02}" srcOrd="4" destOrd="0" presId="urn:microsoft.com/office/officeart/2005/8/layout/vList2"/>
    <dgm:cxn modelId="{20CD986F-7B87-40A6-AA9B-F4097030500F}" type="presParOf" srcId="{ED5DCCC5-BCA8-4491-AA37-BAF153ECA184}" destId="{73ABB13F-FFC6-4EC4-86B8-29CD17E60A4B}" srcOrd="5" destOrd="0" presId="urn:microsoft.com/office/officeart/2005/8/layout/vList2"/>
    <dgm:cxn modelId="{0A69F2DE-F158-41B1-9D0C-94A68599384D}" type="presParOf" srcId="{ED5DCCC5-BCA8-4491-AA37-BAF153ECA184}" destId="{C25CA7B1-7A7D-48E8-ADE5-186B292361D2}" srcOrd="6" destOrd="0" presId="urn:microsoft.com/office/officeart/2005/8/layout/vList2"/>
    <dgm:cxn modelId="{81FB7C16-BB48-4F48-B749-4FF04856D9C2}" type="presParOf" srcId="{ED5DCCC5-BCA8-4491-AA37-BAF153ECA184}" destId="{4749E4BD-7BF2-4E03-8B50-2D46BC17AE30}" srcOrd="7" destOrd="0" presId="urn:microsoft.com/office/officeart/2005/8/layout/vList2"/>
    <dgm:cxn modelId="{67983F33-8B46-4C49-92BB-740244906692}" type="presParOf" srcId="{ED5DCCC5-BCA8-4491-AA37-BAF153ECA184}" destId="{F42E1C57-AF77-4F39-88D4-69378844AFE4}" srcOrd="8" destOrd="0" presId="urn:microsoft.com/office/officeart/2005/8/layout/vList2"/>
    <dgm:cxn modelId="{70AAAEAD-AFAA-4E8F-8E32-E0E24A0DAE6D}" type="presParOf" srcId="{ED5DCCC5-BCA8-4491-AA37-BAF153ECA184}" destId="{644B79A5-D931-475E-9B50-07F9A2FBAD0E}" srcOrd="9" destOrd="0" presId="urn:microsoft.com/office/officeart/2005/8/layout/vList2"/>
    <dgm:cxn modelId="{A32A21DE-BF76-4C8D-B88E-6DE11A77A9EC}" type="presParOf" srcId="{ED5DCCC5-BCA8-4491-AA37-BAF153ECA184}" destId="{8E047566-16C8-420E-8048-0BB27D33789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4F1A-E54E-4DDB-A374-BC9037A6551C}">
      <dsp:nvSpPr>
        <dsp:cNvPr id="0" name=""/>
        <dsp:cNvSpPr/>
      </dsp:nvSpPr>
      <dsp:spPr>
        <a:xfrm>
          <a:off x="0" y="9526"/>
          <a:ext cx="108204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altLang="en-US" sz="3400" kern="1200" dirty="0" smtClean="0"/>
            <a:t>Programs must be designed before they are written</a:t>
          </a:r>
          <a:endParaRPr lang="en-US" sz="3400" kern="1200" dirty="0">
            <a:solidFill>
              <a:schemeClr val="bg1"/>
            </a:solidFill>
          </a:endParaRPr>
        </a:p>
      </dsp:txBody>
      <dsp:txXfrm>
        <a:off x="66025" y="75551"/>
        <a:ext cx="10688350" cy="1220470"/>
      </dsp:txXfrm>
    </dsp:sp>
    <dsp:sp modelId="{6D0C9EC2-14EB-4AC9-A0D1-B570F81619AF}">
      <dsp:nvSpPr>
        <dsp:cNvPr id="0" name=""/>
        <dsp:cNvSpPr/>
      </dsp:nvSpPr>
      <dsp:spPr>
        <a:xfrm>
          <a:off x="0" y="1459966"/>
          <a:ext cx="10820400"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altLang="en-US" sz="3400" kern="1200" dirty="0" smtClean="0"/>
            <a:t>Program development cycle</a:t>
          </a:r>
        </a:p>
      </dsp:txBody>
      <dsp:txXfrm>
        <a:off x="66025" y="1525991"/>
        <a:ext cx="10688350" cy="1220470"/>
      </dsp:txXfrm>
    </dsp:sp>
    <dsp:sp modelId="{00433768-EF39-46E1-90FD-C84EDFB00551}">
      <dsp:nvSpPr>
        <dsp:cNvPr id="0" name=""/>
        <dsp:cNvSpPr/>
      </dsp:nvSpPr>
      <dsp:spPr>
        <a:xfrm>
          <a:off x="0" y="2812486"/>
          <a:ext cx="10820400" cy="281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altLang="en-US" sz="2700" kern="1200" dirty="0" smtClean="0"/>
            <a:t>System requirement specification (SRS)</a:t>
          </a:r>
        </a:p>
        <a:p>
          <a:pPr marL="228600" lvl="1" indent="-228600" algn="l" defTabSz="1200150">
            <a:lnSpc>
              <a:spcPct val="90000"/>
            </a:lnSpc>
            <a:spcBef>
              <a:spcPct val="0"/>
            </a:spcBef>
            <a:spcAft>
              <a:spcPct val="20000"/>
            </a:spcAft>
            <a:buChar char="••"/>
          </a:pPr>
          <a:r>
            <a:rPr lang="en-US" altLang="en-US" sz="2700" kern="1200" dirty="0" smtClean="0"/>
            <a:t>System design document (SDD)</a:t>
          </a:r>
        </a:p>
        <a:p>
          <a:pPr marL="228600" lvl="1" indent="-228600" algn="l" defTabSz="1200150">
            <a:lnSpc>
              <a:spcPct val="90000"/>
            </a:lnSpc>
            <a:spcBef>
              <a:spcPct val="0"/>
            </a:spcBef>
            <a:spcAft>
              <a:spcPct val="20000"/>
            </a:spcAft>
            <a:buChar char="••"/>
          </a:pPr>
          <a:r>
            <a:rPr lang="en-US" altLang="en-US" sz="2700" kern="1200" dirty="0" smtClean="0"/>
            <a:t>Development – coding, fixes syntax and logic errors</a:t>
          </a:r>
        </a:p>
        <a:p>
          <a:pPr marL="228600" lvl="1" indent="-228600" algn="l" defTabSz="1200150">
            <a:lnSpc>
              <a:spcPct val="90000"/>
            </a:lnSpc>
            <a:spcBef>
              <a:spcPct val="0"/>
            </a:spcBef>
            <a:spcAft>
              <a:spcPct val="20000"/>
            </a:spcAft>
            <a:buChar char="••"/>
          </a:pPr>
          <a:r>
            <a:rPr lang="en-US" altLang="en-US" sz="2700" kern="1200" dirty="0" smtClean="0"/>
            <a:t>Test – unit test, integral system</a:t>
          </a:r>
        </a:p>
        <a:p>
          <a:pPr marL="228600" lvl="1" indent="-228600" algn="l" defTabSz="1200150">
            <a:lnSpc>
              <a:spcPct val="90000"/>
            </a:lnSpc>
            <a:spcBef>
              <a:spcPct val="0"/>
            </a:spcBef>
            <a:spcAft>
              <a:spcPct val="20000"/>
            </a:spcAft>
            <a:buChar char="••"/>
          </a:pPr>
          <a:r>
            <a:rPr lang="en-US" altLang="en-US" sz="2700" kern="1200" dirty="0" smtClean="0"/>
            <a:t>Implementation</a:t>
          </a:r>
          <a:endParaRPr lang="he-IL" altLang="en-US" sz="2700" kern="1200" dirty="0" smtClean="0"/>
        </a:p>
        <a:p>
          <a:pPr marL="228600" lvl="1" indent="-228600" algn="l" defTabSz="1200150">
            <a:lnSpc>
              <a:spcPct val="90000"/>
            </a:lnSpc>
            <a:spcBef>
              <a:spcPct val="0"/>
            </a:spcBef>
            <a:spcAft>
              <a:spcPct val="20000"/>
            </a:spcAft>
            <a:buChar char="••"/>
          </a:pPr>
          <a:r>
            <a:rPr lang="en-US" altLang="en-US" sz="2700" kern="1200" dirty="0" smtClean="0"/>
            <a:t>Maintenance</a:t>
          </a:r>
          <a:endParaRPr lang="he-IL" altLang="en-US" sz="2700" kern="1200" dirty="0" smtClean="0"/>
        </a:p>
      </dsp:txBody>
      <dsp:txXfrm>
        <a:off x="0" y="2812486"/>
        <a:ext cx="10820400" cy="28152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0FA0C-64DB-4E39-A4D7-694562711A6C}">
      <dsp:nvSpPr>
        <dsp:cNvPr id="0" name=""/>
        <dsp:cNvSpPr/>
      </dsp:nvSpPr>
      <dsp:spPr>
        <a:xfrm>
          <a:off x="0" y="543848"/>
          <a:ext cx="108204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smtClean="0"/>
            <a:t>Open a text editor and add the code as above.</a:t>
          </a:r>
          <a:endParaRPr lang="en-US" sz="1800" b="0" i="0" kern="1200"/>
        </a:p>
      </dsp:txBody>
      <dsp:txXfrm>
        <a:off x="34906" y="578754"/>
        <a:ext cx="10750588" cy="645240"/>
      </dsp:txXfrm>
    </dsp:sp>
    <dsp:sp modelId="{D13D8359-9CA3-4ECC-ADBC-C6587E8D77F5}">
      <dsp:nvSpPr>
        <dsp:cNvPr id="0" name=""/>
        <dsp:cNvSpPr/>
      </dsp:nvSpPr>
      <dsp:spPr>
        <a:xfrm>
          <a:off x="0" y="1310741"/>
          <a:ext cx="108204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smtClean="0"/>
            <a:t>Save the file as: hello.cpp</a:t>
          </a:r>
          <a:endParaRPr lang="en-US" sz="1800" b="0" i="0" kern="1200"/>
        </a:p>
      </dsp:txBody>
      <dsp:txXfrm>
        <a:off x="34906" y="1345647"/>
        <a:ext cx="10750588" cy="645240"/>
      </dsp:txXfrm>
    </dsp:sp>
    <dsp:sp modelId="{7875C019-EA26-4752-8CAA-34499C322357}">
      <dsp:nvSpPr>
        <dsp:cNvPr id="0" name=""/>
        <dsp:cNvSpPr/>
      </dsp:nvSpPr>
      <dsp:spPr>
        <a:xfrm>
          <a:off x="0" y="2077634"/>
          <a:ext cx="108204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smtClean="0"/>
            <a:t>Open a command prompt and go to the directory where you saved the file.</a:t>
          </a:r>
          <a:endParaRPr lang="en-US" sz="1800" b="0" i="0" kern="1200"/>
        </a:p>
      </dsp:txBody>
      <dsp:txXfrm>
        <a:off x="34906" y="2112540"/>
        <a:ext cx="10750588" cy="645240"/>
      </dsp:txXfrm>
    </dsp:sp>
    <dsp:sp modelId="{E034CA0E-E783-483F-A91F-B3360829518C}">
      <dsp:nvSpPr>
        <dsp:cNvPr id="0" name=""/>
        <dsp:cNvSpPr/>
      </dsp:nvSpPr>
      <dsp:spPr>
        <a:xfrm>
          <a:off x="0" y="2844526"/>
          <a:ext cx="108204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smtClean="0"/>
            <a:t>Type 'g++ hello.cpp ' and press enter to compile your code. If there are no errors in your code the command prompt will take you to the next line and would generate a.out executable file.</a:t>
          </a:r>
          <a:endParaRPr lang="en-US" sz="1800" b="0" i="0" kern="1200"/>
        </a:p>
      </dsp:txBody>
      <dsp:txXfrm>
        <a:off x="34906" y="2879432"/>
        <a:ext cx="10750588" cy="645240"/>
      </dsp:txXfrm>
    </dsp:sp>
    <dsp:sp modelId="{2D6E1011-BD3E-46C3-ACF3-C4C1C463EE74}">
      <dsp:nvSpPr>
        <dsp:cNvPr id="0" name=""/>
        <dsp:cNvSpPr/>
      </dsp:nvSpPr>
      <dsp:spPr>
        <a:xfrm>
          <a:off x="0" y="3611419"/>
          <a:ext cx="108204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smtClean="0"/>
            <a:t>Now, type ' a.out' to run your program.</a:t>
          </a:r>
          <a:endParaRPr lang="en-US" sz="1800" b="0" i="0" kern="1200"/>
        </a:p>
      </dsp:txBody>
      <dsp:txXfrm>
        <a:off x="34906" y="3646325"/>
        <a:ext cx="10750588" cy="645240"/>
      </dsp:txXfrm>
    </dsp:sp>
    <dsp:sp modelId="{4C10F0FA-E3FB-4F52-8481-70F09DBDD11B}">
      <dsp:nvSpPr>
        <dsp:cNvPr id="0" name=""/>
        <dsp:cNvSpPr/>
      </dsp:nvSpPr>
      <dsp:spPr>
        <a:xfrm>
          <a:off x="0" y="4378312"/>
          <a:ext cx="108204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smtClean="0"/>
            <a:t>You will be able to see ' Hello World ' printed on the window</a:t>
          </a:r>
          <a:endParaRPr lang="en-US" sz="1800" b="0" i="0" kern="1200"/>
        </a:p>
      </dsp:txBody>
      <dsp:txXfrm>
        <a:off x="34906" y="4413218"/>
        <a:ext cx="10750588" cy="6452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F6C37-FC1E-4834-B10D-3258D153896E}">
      <dsp:nvSpPr>
        <dsp:cNvPr id="0" name=""/>
        <dsp:cNvSpPr/>
      </dsp:nvSpPr>
      <dsp:spPr>
        <a:xfrm>
          <a:off x="0" y="589065"/>
          <a:ext cx="10820400" cy="8409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en-US" sz="3300" kern="1200" smtClean="0"/>
            <a:t>Inserts the contents of another file into the program</a:t>
          </a:r>
          <a:endParaRPr lang="en-US" altLang="en-US" sz="3300" kern="1200" dirty="0" smtClean="0"/>
        </a:p>
      </dsp:txBody>
      <dsp:txXfrm>
        <a:off x="41053" y="630118"/>
        <a:ext cx="10738294" cy="758868"/>
      </dsp:txXfrm>
    </dsp:sp>
    <dsp:sp modelId="{7875CEC3-0229-4656-8688-F5B2082DE33F}">
      <dsp:nvSpPr>
        <dsp:cNvPr id="0" name=""/>
        <dsp:cNvSpPr/>
      </dsp:nvSpPr>
      <dsp:spPr>
        <a:xfrm>
          <a:off x="0" y="1525079"/>
          <a:ext cx="10820400" cy="8409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en-US" sz="3300" kern="1200" smtClean="0"/>
            <a:t>Is a preprocessor directive</a:t>
          </a:r>
          <a:endParaRPr lang="en-US" altLang="en-US" sz="3300" kern="1200" dirty="0" smtClean="0"/>
        </a:p>
      </dsp:txBody>
      <dsp:txXfrm>
        <a:off x="41053" y="1566132"/>
        <a:ext cx="10738294" cy="758868"/>
      </dsp:txXfrm>
    </dsp:sp>
    <dsp:sp modelId="{6B18E63B-1D02-4BDC-81D4-E06C31123AFB}">
      <dsp:nvSpPr>
        <dsp:cNvPr id="0" name=""/>
        <dsp:cNvSpPr/>
      </dsp:nvSpPr>
      <dsp:spPr>
        <a:xfrm>
          <a:off x="0" y="2366053"/>
          <a:ext cx="1082040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altLang="en-US" sz="2600" kern="1200" smtClean="0"/>
            <a:t>Not part of the C++ language</a:t>
          </a:r>
          <a:endParaRPr lang="en-US" altLang="en-US" sz="2600" kern="1200" dirty="0" smtClean="0"/>
        </a:p>
        <a:p>
          <a:pPr marL="228600" lvl="1" indent="-228600" algn="l" defTabSz="1155700">
            <a:lnSpc>
              <a:spcPct val="90000"/>
            </a:lnSpc>
            <a:spcBef>
              <a:spcPct val="0"/>
            </a:spcBef>
            <a:spcAft>
              <a:spcPct val="20000"/>
            </a:spcAft>
            <a:buChar char="••"/>
          </a:pPr>
          <a:r>
            <a:rPr lang="en-US" altLang="en-US" sz="2600" kern="1200" smtClean="0"/>
            <a:t>Not seen by compiler</a:t>
          </a:r>
          <a:endParaRPr lang="en-US" altLang="en-US" sz="2600" kern="1200" dirty="0" smtClean="0"/>
        </a:p>
      </dsp:txBody>
      <dsp:txXfrm>
        <a:off x="0" y="2366053"/>
        <a:ext cx="10820400" cy="905107"/>
      </dsp:txXfrm>
    </dsp:sp>
    <dsp:sp modelId="{E248E253-A384-40AF-A59F-C37E84BDBA0B}">
      <dsp:nvSpPr>
        <dsp:cNvPr id="0" name=""/>
        <dsp:cNvSpPr/>
      </dsp:nvSpPr>
      <dsp:spPr>
        <a:xfrm>
          <a:off x="0" y="3271160"/>
          <a:ext cx="10820400" cy="8409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en-US" sz="3300" kern="1200" smtClean="0"/>
            <a:t>Example:</a:t>
          </a:r>
          <a:r>
            <a:rPr lang="en-US" altLang="en-US" sz="3300" b="1" kern="1200" smtClean="0">
              <a:latin typeface="Courier New" panose="02070309020205020404" pitchFamily="49" charset="0"/>
            </a:rPr>
            <a:t>  </a:t>
          </a:r>
          <a:endParaRPr lang="en-US" altLang="en-US" sz="3300" b="1" kern="1200" dirty="0" smtClean="0">
            <a:latin typeface="Courier New" panose="02070309020205020404" pitchFamily="49" charset="0"/>
          </a:endParaRPr>
        </a:p>
      </dsp:txBody>
      <dsp:txXfrm>
        <a:off x="41053" y="3312213"/>
        <a:ext cx="10738294" cy="758868"/>
      </dsp:txXfrm>
    </dsp:sp>
    <dsp:sp modelId="{4B5D68C2-BE50-4EE0-B9AD-1F8C1B413886}">
      <dsp:nvSpPr>
        <dsp:cNvPr id="0" name=""/>
        <dsp:cNvSpPr/>
      </dsp:nvSpPr>
      <dsp:spPr>
        <a:xfrm>
          <a:off x="0" y="4207174"/>
          <a:ext cx="10820400" cy="8409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altLang="en-US" sz="3300" b="1" kern="1200" smtClean="0">
              <a:latin typeface="Courier New" panose="02070309020205020404" pitchFamily="49" charset="0"/>
            </a:rPr>
            <a:t>#include &lt;iostream&gt;</a:t>
          </a:r>
          <a:endParaRPr lang="en-US" altLang="en-US" sz="3300" b="1" kern="1200" dirty="0" smtClean="0">
            <a:latin typeface="Courier New" panose="02070309020205020404" pitchFamily="49" charset="0"/>
          </a:endParaRPr>
        </a:p>
      </dsp:txBody>
      <dsp:txXfrm>
        <a:off x="41053" y="4248227"/>
        <a:ext cx="10738294" cy="7588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0FA0C-64DB-4E39-A4D7-694562711A6C}">
      <dsp:nvSpPr>
        <dsp:cNvPr id="0" name=""/>
        <dsp:cNvSpPr/>
      </dsp:nvSpPr>
      <dsp:spPr>
        <a:xfrm>
          <a:off x="0" y="98401"/>
          <a:ext cx="10820400"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dirty="0" smtClean="0"/>
            <a:t>the semicolon</a:t>
          </a:r>
          <a:endParaRPr lang="en-US" sz="1600" b="0" i="0" kern="1200" dirty="0"/>
        </a:p>
      </dsp:txBody>
      <dsp:txXfrm>
        <a:off x="31028" y="129429"/>
        <a:ext cx="10758344" cy="573546"/>
      </dsp:txXfrm>
    </dsp:sp>
    <dsp:sp modelId="{270318F3-95E0-4071-B89E-8FB409D41B30}">
      <dsp:nvSpPr>
        <dsp:cNvPr id="0" name=""/>
        <dsp:cNvSpPr/>
      </dsp:nvSpPr>
      <dsp:spPr>
        <a:xfrm>
          <a:off x="0" y="734004"/>
          <a:ext cx="10820400"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smtClean="0"/>
            <a:t>is a statement terminator. </a:t>
          </a:r>
          <a:r>
            <a:rPr lang="en-US" sz="1200" b="0" i="0" kern="1200" dirty="0" smtClean="0"/>
            <a:t>That is, each individual statement must be ended with a semicolon. It indicates the end of one logical entity.</a:t>
          </a:r>
          <a:endParaRPr lang="en-US" sz="1200" b="0" i="0" kern="1200" dirty="0"/>
        </a:p>
        <a:p>
          <a:pPr marL="114300" lvl="1" indent="-114300" algn="l" defTabSz="533400">
            <a:lnSpc>
              <a:spcPct val="90000"/>
            </a:lnSpc>
            <a:spcBef>
              <a:spcPct val="0"/>
            </a:spcBef>
            <a:spcAft>
              <a:spcPct val="20000"/>
            </a:spcAft>
            <a:buChar char="••"/>
          </a:pPr>
          <a:r>
            <a:rPr lang="en-US" sz="1200" b="0" i="0" kern="1200" dirty="0" smtClean="0"/>
            <a:t>For example</a:t>
          </a:r>
          <a:endParaRPr lang="en-US" sz="1200" b="0" i="0" kern="1200" dirty="0"/>
        </a:p>
        <a:p>
          <a:pPr marL="114300" lvl="1" indent="-114300" algn="l" defTabSz="533400">
            <a:lnSpc>
              <a:spcPct val="90000"/>
            </a:lnSpc>
            <a:spcBef>
              <a:spcPct val="0"/>
            </a:spcBef>
            <a:spcAft>
              <a:spcPct val="20000"/>
            </a:spcAft>
            <a:buChar char="••"/>
          </a:pPr>
          <a:r>
            <a:rPr lang="en-US" sz="1200" kern="1200" dirty="0" smtClean="0"/>
            <a:t>x = y; </a:t>
          </a:r>
          <a:endParaRPr lang="en-US" sz="1200" b="0" i="0" kern="1200" dirty="0"/>
        </a:p>
        <a:p>
          <a:pPr marL="114300" lvl="1" indent="-114300" algn="l" defTabSz="533400">
            <a:lnSpc>
              <a:spcPct val="90000"/>
            </a:lnSpc>
            <a:spcBef>
              <a:spcPct val="0"/>
            </a:spcBef>
            <a:spcAft>
              <a:spcPct val="20000"/>
            </a:spcAft>
            <a:buChar char="••"/>
          </a:pPr>
          <a:r>
            <a:rPr lang="en-US" sz="1200" kern="1200" dirty="0" smtClean="0"/>
            <a:t>y = y+1; </a:t>
          </a:r>
          <a:endParaRPr lang="en-US" sz="1200" b="0" i="0" kern="1200" dirty="0"/>
        </a:p>
        <a:p>
          <a:pPr marL="114300" lvl="1" indent="-114300" algn="l" defTabSz="533400">
            <a:lnSpc>
              <a:spcPct val="90000"/>
            </a:lnSpc>
            <a:spcBef>
              <a:spcPct val="0"/>
            </a:spcBef>
            <a:spcAft>
              <a:spcPct val="20000"/>
            </a:spcAft>
            <a:buChar char="••"/>
          </a:pPr>
          <a:r>
            <a:rPr lang="en-US" sz="1200" kern="1200" dirty="0" smtClean="0"/>
            <a:t>add(x, y);</a:t>
          </a:r>
          <a:endParaRPr lang="en-US" sz="1200" b="0" i="0" kern="1200" dirty="0"/>
        </a:p>
      </dsp:txBody>
      <dsp:txXfrm>
        <a:off x="0" y="734004"/>
        <a:ext cx="10820400" cy="1043280"/>
      </dsp:txXfrm>
    </dsp:sp>
    <dsp:sp modelId="{34083ED5-E09B-437A-BC2A-2C156C50E99C}">
      <dsp:nvSpPr>
        <dsp:cNvPr id="0" name=""/>
        <dsp:cNvSpPr/>
      </dsp:nvSpPr>
      <dsp:spPr>
        <a:xfrm>
          <a:off x="0" y="1777284"/>
          <a:ext cx="10820400"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dirty="0" smtClean="0"/>
            <a:t>A block</a:t>
          </a:r>
          <a:endParaRPr lang="en-US" sz="1600" b="0" i="0" kern="1200" dirty="0"/>
        </a:p>
      </dsp:txBody>
      <dsp:txXfrm>
        <a:off x="31028" y="1808312"/>
        <a:ext cx="10758344" cy="573546"/>
      </dsp:txXfrm>
    </dsp:sp>
    <dsp:sp modelId="{165FE818-23A5-41F0-9536-CB2FEAEC9481}">
      <dsp:nvSpPr>
        <dsp:cNvPr id="0" name=""/>
        <dsp:cNvSpPr/>
      </dsp:nvSpPr>
      <dsp:spPr>
        <a:xfrm>
          <a:off x="0" y="2412886"/>
          <a:ext cx="10820400"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dirty="0" smtClean="0"/>
            <a:t>is a set of logically connected statements that are surrounded by opening and closing braces. </a:t>
          </a:r>
          <a:endParaRPr lang="en-US" sz="1200" b="0" i="0" kern="1200" dirty="0"/>
        </a:p>
        <a:p>
          <a:pPr marL="114300" lvl="1" indent="-114300" algn="l" defTabSz="533400">
            <a:lnSpc>
              <a:spcPct val="90000"/>
            </a:lnSpc>
            <a:spcBef>
              <a:spcPct val="0"/>
            </a:spcBef>
            <a:spcAft>
              <a:spcPct val="20000"/>
            </a:spcAft>
            <a:buChar char="••"/>
          </a:pPr>
          <a:r>
            <a:rPr lang="en-US" sz="1200" b="0" i="0" kern="1200" dirty="0" smtClean="0"/>
            <a:t>For example:                                                                                                                                                       		</a:t>
          </a:r>
          <a:r>
            <a:rPr lang="en-US" sz="1200" kern="1200" dirty="0" smtClean="0"/>
            <a:t>{                                                                                                                                                                                      		</a:t>
          </a:r>
          <a:r>
            <a:rPr lang="en-US" sz="1200" kern="1200" dirty="0" err="1" smtClean="0"/>
            <a:t>cout</a:t>
          </a:r>
          <a:r>
            <a:rPr lang="en-US" sz="1200" kern="1200" dirty="0" smtClean="0"/>
            <a:t> &lt;&lt; "Hello World"; // prints Hello World                                                                  				return 0; 												}</a:t>
          </a:r>
          <a:endParaRPr lang="en-US" sz="1200" b="0" i="0" kern="1200" dirty="0"/>
        </a:p>
      </dsp:txBody>
      <dsp:txXfrm>
        <a:off x="0" y="2412886"/>
        <a:ext cx="10820400" cy="761760"/>
      </dsp:txXfrm>
    </dsp:sp>
    <dsp:sp modelId="{AC5312C0-EF36-4DB6-9BB4-C4EA5E4C5828}">
      <dsp:nvSpPr>
        <dsp:cNvPr id="0" name=""/>
        <dsp:cNvSpPr/>
      </dsp:nvSpPr>
      <dsp:spPr>
        <a:xfrm>
          <a:off x="0" y="3174647"/>
          <a:ext cx="10820400"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dirty="0" smtClean="0"/>
            <a:t>C++ does not recognize the end of the line as a terminator. For this reason, it does not matter where on a line you put a statement. </a:t>
          </a:r>
          <a:endParaRPr lang="en-US" sz="1600" b="0" i="0" kern="1200" dirty="0"/>
        </a:p>
      </dsp:txBody>
      <dsp:txXfrm>
        <a:off x="31028" y="3205675"/>
        <a:ext cx="10758344" cy="573546"/>
      </dsp:txXfrm>
    </dsp:sp>
    <dsp:sp modelId="{E4B3AC38-B69C-4409-83A9-3A0024FDDD93}">
      <dsp:nvSpPr>
        <dsp:cNvPr id="0" name=""/>
        <dsp:cNvSpPr/>
      </dsp:nvSpPr>
      <dsp:spPr>
        <a:xfrm>
          <a:off x="0" y="3810249"/>
          <a:ext cx="108204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smtClean="0"/>
            <a:t>For </a:t>
          </a:r>
          <a:r>
            <a:rPr lang="en-US" sz="1200" b="0" i="0" kern="1200" dirty="0" smtClean="0"/>
            <a:t>example:</a:t>
          </a:r>
          <a:endParaRPr lang="en-US" sz="1200" b="0" i="0" kern="1200" dirty="0"/>
        </a:p>
        <a:p>
          <a:pPr marL="114300" lvl="1" indent="-114300" algn="l" defTabSz="533400">
            <a:lnSpc>
              <a:spcPct val="90000"/>
            </a:lnSpc>
            <a:spcBef>
              <a:spcPct val="0"/>
            </a:spcBef>
            <a:spcAft>
              <a:spcPct val="20000"/>
            </a:spcAft>
            <a:buChar char="••"/>
          </a:pPr>
          <a:r>
            <a:rPr lang="en-US" sz="1200" kern="1200" dirty="0" smtClean="0"/>
            <a:t>x = y; </a:t>
          </a:r>
          <a:endParaRPr lang="en-US" sz="1200" b="0" i="0" kern="1200" dirty="0"/>
        </a:p>
        <a:p>
          <a:pPr marL="114300" lvl="1" indent="-114300" algn="l" defTabSz="533400">
            <a:lnSpc>
              <a:spcPct val="90000"/>
            </a:lnSpc>
            <a:spcBef>
              <a:spcPct val="0"/>
            </a:spcBef>
            <a:spcAft>
              <a:spcPct val="20000"/>
            </a:spcAft>
            <a:buChar char="••"/>
          </a:pPr>
          <a:r>
            <a:rPr lang="en-US" sz="1200" kern="1200" dirty="0" smtClean="0"/>
            <a:t>y = y+1; </a:t>
          </a:r>
          <a:endParaRPr lang="en-US" sz="1200" b="0" i="0" kern="1200" dirty="0"/>
        </a:p>
        <a:p>
          <a:pPr marL="114300" lvl="1" indent="-114300" algn="l" defTabSz="533400">
            <a:lnSpc>
              <a:spcPct val="90000"/>
            </a:lnSpc>
            <a:spcBef>
              <a:spcPct val="0"/>
            </a:spcBef>
            <a:spcAft>
              <a:spcPct val="20000"/>
            </a:spcAft>
            <a:buChar char="••"/>
          </a:pPr>
          <a:r>
            <a:rPr lang="en-US" sz="1200" kern="1200" dirty="0" smtClean="0"/>
            <a:t>add(x, y);</a:t>
          </a:r>
          <a:endParaRPr lang="en-US" sz="1200" b="0" i="0" kern="1200" dirty="0"/>
        </a:p>
      </dsp:txBody>
      <dsp:txXfrm>
        <a:off x="0" y="3810249"/>
        <a:ext cx="10820400" cy="828000"/>
      </dsp:txXfrm>
    </dsp:sp>
    <dsp:sp modelId="{12A41ECB-07CA-4946-9C10-33D0E9C002AB}">
      <dsp:nvSpPr>
        <dsp:cNvPr id="0" name=""/>
        <dsp:cNvSpPr/>
      </dsp:nvSpPr>
      <dsp:spPr>
        <a:xfrm>
          <a:off x="0" y="4638249"/>
          <a:ext cx="10820400" cy="635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smtClean="0"/>
            <a:t>is </a:t>
          </a:r>
          <a:r>
            <a:rPr lang="en-US" sz="1600" b="0" i="0" kern="1200" dirty="0" smtClean="0"/>
            <a:t>the same as</a:t>
          </a:r>
          <a:endParaRPr lang="en-US" sz="1600" kern="1200"/>
        </a:p>
      </dsp:txBody>
      <dsp:txXfrm>
        <a:off x="31028" y="4669277"/>
        <a:ext cx="10758344" cy="573546"/>
      </dsp:txXfrm>
    </dsp:sp>
    <dsp:sp modelId="{40A15F81-3BFD-49A4-99F6-01FC7681ACDB}">
      <dsp:nvSpPr>
        <dsp:cNvPr id="0" name=""/>
        <dsp:cNvSpPr/>
      </dsp:nvSpPr>
      <dsp:spPr>
        <a:xfrm>
          <a:off x="0" y="5273852"/>
          <a:ext cx="10820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s-ES" sz="1200" kern="1200" dirty="0" smtClean="0"/>
            <a:t>x = y; y = y+1; </a:t>
          </a:r>
          <a:r>
            <a:rPr lang="es-ES" sz="1200" kern="1200" dirty="0" err="1" smtClean="0"/>
            <a:t>add</a:t>
          </a:r>
          <a:r>
            <a:rPr lang="es-ES" sz="1200" kern="1200" dirty="0" smtClean="0"/>
            <a:t>(x, y);</a:t>
          </a:r>
          <a:endParaRPr lang="es-ES" sz="1200" kern="1200" dirty="0"/>
        </a:p>
      </dsp:txBody>
      <dsp:txXfrm>
        <a:off x="0" y="5273852"/>
        <a:ext cx="10820400" cy="2649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A9732-BADE-4589-AEE8-25B2ECA61A26}">
      <dsp:nvSpPr>
        <dsp:cNvPr id="0" name=""/>
        <dsp:cNvSpPr/>
      </dsp:nvSpPr>
      <dsp:spPr>
        <a:xfrm>
          <a:off x="0" y="22981"/>
          <a:ext cx="108204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b="0" i="0" kern="1200" dirty="0" smtClean="0"/>
            <a:t>A C++ identifier is a name used to identify a variable, function, class, module, or any other user-defined item. </a:t>
          </a:r>
          <a:endParaRPr lang="en-US" sz="2500" b="0" i="0" kern="1200" dirty="0"/>
        </a:p>
      </dsp:txBody>
      <dsp:txXfrm>
        <a:off x="48547" y="71528"/>
        <a:ext cx="10723306" cy="897406"/>
      </dsp:txXfrm>
    </dsp:sp>
    <dsp:sp modelId="{3598BB2F-BD0D-4993-B821-C643B26260A5}">
      <dsp:nvSpPr>
        <dsp:cNvPr id="0" name=""/>
        <dsp:cNvSpPr/>
      </dsp:nvSpPr>
      <dsp:spPr>
        <a:xfrm>
          <a:off x="0" y="1089481"/>
          <a:ext cx="108204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b="0" i="0" kern="1200" smtClean="0"/>
            <a:t>An identifier starts with a letter A to Z or a to z or an underscore (_) followed by zero or more letters, underscores, and digits (0 to 9).</a:t>
          </a:r>
          <a:endParaRPr lang="en-US" sz="2500" b="0" i="0" kern="1200"/>
        </a:p>
      </dsp:txBody>
      <dsp:txXfrm>
        <a:off x="48547" y="1138028"/>
        <a:ext cx="10723306" cy="897406"/>
      </dsp:txXfrm>
    </dsp:sp>
    <dsp:sp modelId="{9F8C1CD8-B6FD-42A9-8B87-2F4A857880EA}">
      <dsp:nvSpPr>
        <dsp:cNvPr id="0" name=""/>
        <dsp:cNvSpPr/>
      </dsp:nvSpPr>
      <dsp:spPr>
        <a:xfrm>
          <a:off x="0" y="2155981"/>
          <a:ext cx="108204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b="0" i="0" kern="1200" dirty="0" smtClean="0"/>
            <a:t>C++ does not allow punctuation characters such as @, $, and % within identifiers. </a:t>
          </a:r>
          <a:endParaRPr lang="en-US" sz="2500" b="0" i="0" kern="1200" dirty="0"/>
        </a:p>
      </dsp:txBody>
      <dsp:txXfrm>
        <a:off x="48547" y="2204528"/>
        <a:ext cx="10723306" cy="897406"/>
      </dsp:txXfrm>
    </dsp:sp>
    <dsp:sp modelId="{FF2A774F-E661-4569-8A3C-14401D6FCB65}">
      <dsp:nvSpPr>
        <dsp:cNvPr id="0" name=""/>
        <dsp:cNvSpPr/>
      </dsp:nvSpPr>
      <dsp:spPr>
        <a:xfrm>
          <a:off x="0" y="3222481"/>
          <a:ext cx="10820400" cy="994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b="0" i="0" kern="1200" dirty="0" smtClean="0"/>
            <a:t>C++ is a case-sensitive programming language.</a:t>
          </a:r>
          <a:endParaRPr lang="en-US" sz="2500" b="0" i="0" kern="1200" dirty="0"/>
        </a:p>
      </dsp:txBody>
      <dsp:txXfrm>
        <a:off x="48547" y="3271028"/>
        <a:ext cx="10723306" cy="897406"/>
      </dsp:txXfrm>
    </dsp:sp>
    <dsp:sp modelId="{F6D5BEC9-604C-49D6-B8C0-760535AF5E38}">
      <dsp:nvSpPr>
        <dsp:cNvPr id="0" name=""/>
        <dsp:cNvSpPr/>
      </dsp:nvSpPr>
      <dsp:spPr>
        <a:xfrm>
          <a:off x="0" y="4216982"/>
          <a:ext cx="10820400"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i="0" kern="1200" dirty="0" smtClean="0"/>
            <a:t>Thus, </a:t>
          </a:r>
          <a:r>
            <a:rPr lang="en-US" sz="2000" b="1" i="0" kern="1200" dirty="0" smtClean="0"/>
            <a:t>Manpower </a:t>
          </a:r>
          <a:r>
            <a:rPr lang="en-US" sz="2000" b="0" i="0" kern="1200" dirty="0" smtClean="0"/>
            <a:t>and </a:t>
          </a:r>
          <a:r>
            <a:rPr lang="en-US" sz="2000" b="1" i="0" kern="1200" dirty="0" smtClean="0"/>
            <a:t>manpower</a:t>
          </a:r>
          <a:r>
            <a:rPr lang="en-US" sz="2000" b="0" i="0" kern="1200" dirty="0" smtClean="0"/>
            <a:t> are two different identifiers in C++.</a:t>
          </a:r>
          <a:endParaRPr lang="en-US" sz="2000" b="0" i="0" kern="1200" dirty="0"/>
        </a:p>
        <a:p>
          <a:pPr marL="228600" lvl="1" indent="-228600" algn="l" defTabSz="889000">
            <a:lnSpc>
              <a:spcPct val="90000"/>
            </a:lnSpc>
            <a:spcBef>
              <a:spcPct val="0"/>
            </a:spcBef>
            <a:spcAft>
              <a:spcPct val="20000"/>
            </a:spcAft>
            <a:buChar char="••"/>
          </a:pPr>
          <a:r>
            <a:rPr lang="en-US" altLang="en-US" sz="2000" kern="1200" smtClean="0"/>
            <a:t>Is used to reference a location in memory where a value can be stored</a:t>
          </a:r>
          <a:endParaRPr lang="en-US" sz="2000" b="0" i="0" kern="1200" dirty="0"/>
        </a:p>
        <a:p>
          <a:pPr marL="228600" lvl="1" indent="-228600" algn="l" defTabSz="889000">
            <a:lnSpc>
              <a:spcPct val="90000"/>
            </a:lnSpc>
            <a:spcBef>
              <a:spcPct val="0"/>
            </a:spcBef>
            <a:spcAft>
              <a:spcPct val="20000"/>
            </a:spcAft>
            <a:buChar char="••"/>
          </a:pPr>
          <a:r>
            <a:rPr lang="en-US" altLang="en-US" sz="2000" kern="1200" dirty="0" smtClean="0"/>
            <a:t>Must be defined before it can be used</a:t>
          </a:r>
        </a:p>
        <a:p>
          <a:pPr marL="228600" lvl="1" indent="-228600" algn="l" defTabSz="889000">
            <a:lnSpc>
              <a:spcPct val="90000"/>
            </a:lnSpc>
            <a:spcBef>
              <a:spcPct val="0"/>
            </a:spcBef>
            <a:spcAft>
              <a:spcPct val="20000"/>
            </a:spcAft>
            <a:buChar char="••"/>
          </a:pPr>
          <a:r>
            <a:rPr lang="en-US" altLang="en-US" sz="2000" kern="1200" dirty="0" smtClean="0"/>
            <a:t>The value that is stored can be changed, </a:t>
          </a:r>
          <a:r>
            <a:rPr lang="en-US" altLang="en-US" sz="2000" i="1" kern="1200" dirty="0" smtClean="0"/>
            <a:t>i.e.</a:t>
          </a:r>
          <a:r>
            <a:rPr lang="en-US" altLang="en-US" sz="2000" kern="1200" dirty="0" smtClean="0"/>
            <a:t>, it can “vary”</a:t>
          </a:r>
          <a:endParaRPr lang="en-US" altLang="en-US" sz="2000" b="1" kern="1200" dirty="0" smtClean="0">
            <a:solidFill>
              <a:srgbClr val="006600"/>
            </a:solidFill>
            <a:latin typeface="Courier New" panose="02070309020205020404" pitchFamily="49" charset="0"/>
          </a:endParaRPr>
        </a:p>
      </dsp:txBody>
      <dsp:txXfrm>
        <a:off x="0" y="4216982"/>
        <a:ext cx="10820400" cy="13972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474ED-7B47-47CA-9B00-50E800FA2281}">
      <dsp:nvSpPr>
        <dsp:cNvPr id="0" name=""/>
        <dsp:cNvSpPr/>
      </dsp:nvSpPr>
      <dsp:spPr>
        <a:xfrm>
          <a:off x="0" y="38056"/>
          <a:ext cx="10820400" cy="15635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altLang="en-US" sz="3900" kern="1200" dirty="0" smtClean="0"/>
            <a:t>Uses the </a:t>
          </a:r>
          <a:r>
            <a:rPr lang="en-US" altLang="en-US" sz="3900" b="1" kern="1200" dirty="0" smtClean="0">
              <a:latin typeface="Courier New" panose="02070309020205020404" pitchFamily="49" charset="0"/>
            </a:rPr>
            <a:t>= (equal)</a:t>
          </a:r>
          <a:r>
            <a:rPr lang="en-US" altLang="en-US" sz="3900" kern="1200" dirty="0" smtClean="0"/>
            <a:t> operator</a:t>
          </a:r>
        </a:p>
      </dsp:txBody>
      <dsp:txXfrm>
        <a:off x="76326" y="114382"/>
        <a:ext cx="10667748" cy="1410888"/>
      </dsp:txXfrm>
    </dsp:sp>
    <dsp:sp modelId="{26E31785-E907-479E-8017-AC58AA089D4A}">
      <dsp:nvSpPr>
        <dsp:cNvPr id="0" name=""/>
        <dsp:cNvSpPr/>
      </dsp:nvSpPr>
      <dsp:spPr>
        <a:xfrm>
          <a:off x="0" y="1713916"/>
          <a:ext cx="10820400" cy="15635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altLang="en-US" sz="3900" kern="1200" smtClean="0"/>
            <a:t>Has a single variable on the left side and a value on the right side</a:t>
          </a:r>
          <a:endParaRPr lang="en-US" altLang="en-US" sz="3900" kern="1200" dirty="0" smtClean="0"/>
        </a:p>
      </dsp:txBody>
      <dsp:txXfrm>
        <a:off x="76326" y="1790242"/>
        <a:ext cx="10667748" cy="1410888"/>
      </dsp:txXfrm>
    </dsp:sp>
    <dsp:sp modelId="{14CF1C81-194D-4420-BB06-498764A0A5FC}">
      <dsp:nvSpPr>
        <dsp:cNvPr id="0" name=""/>
        <dsp:cNvSpPr/>
      </dsp:nvSpPr>
      <dsp:spPr>
        <a:xfrm>
          <a:off x="0" y="3389777"/>
          <a:ext cx="10820400" cy="15635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altLang="en-US" sz="3900" kern="1200" smtClean="0"/>
            <a:t>Copies the value on the right into the variable on the left </a:t>
          </a:r>
          <a:endParaRPr lang="en-US" altLang="en-US" sz="3900" kern="1200" dirty="0" smtClean="0"/>
        </a:p>
      </dsp:txBody>
      <dsp:txXfrm>
        <a:off x="76326" y="3466103"/>
        <a:ext cx="10667748" cy="1410888"/>
      </dsp:txXfrm>
    </dsp:sp>
    <dsp:sp modelId="{787908D2-11DD-4B67-A598-6F962669929E}">
      <dsp:nvSpPr>
        <dsp:cNvPr id="0" name=""/>
        <dsp:cNvSpPr/>
      </dsp:nvSpPr>
      <dsp:spPr>
        <a:xfrm>
          <a:off x="0" y="4953317"/>
          <a:ext cx="108204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altLang="en-US" sz="3000" b="1" kern="1200" smtClean="0">
              <a:latin typeface="Courier New" panose="02070309020205020404" pitchFamily="49" charset="0"/>
            </a:rPr>
            <a:t>item = 12;</a:t>
          </a:r>
          <a:endParaRPr lang="en-US" altLang="en-US" sz="3000" b="1" kern="1200" dirty="0" smtClean="0"/>
        </a:p>
      </dsp:txBody>
      <dsp:txXfrm>
        <a:off x="0" y="4953317"/>
        <a:ext cx="10820400" cy="6458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D1642-E469-4BD4-81B8-A9546B2A274F}">
      <dsp:nvSpPr>
        <dsp:cNvPr id="0" name=""/>
        <dsp:cNvSpPr/>
      </dsp:nvSpPr>
      <dsp:spPr>
        <a:xfrm>
          <a:off x="0" y="43918"/>
          <a:ext cx="10820400"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0" i="0" kern="1200" smtClean="0"/>
            <a:t>A line containing only whitespace, possibly with a comment, is known as a blank line, and C++ compiler totally ignores it.</a:t>
          </a:r>
          <a:endParaRPr lang="en-US" sz="1900" b="0" i="0" kern="1200"/>
        </a:p>
      </dsp:txBody>
      <dsp:txXfrm>
        <a:off x="65721" y="109639"/>
        <a:ext cx="10688958" cy="1214862"/>
      </dsp:txXfrm>
    </dsp:sp>
    <dsp:sp modelId="{E5CAFA6D-A601-46D2-BB9A-C6FA033663BE}">
      <dsp:nvSpPr>
        <dsp:cNvPr id="0" name=""/>
        <dsp:cNvSpPr/>
      </dsp:nvSpPr>
      <dsp:spPr>
        <a:xfrm>
          <a:off x="0" y="1444942"/>
          <a:ext cx="10820400"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0" i="0" kern="1200" smtClean="0"/>
            <a:t>Whitespace is the term used in C++ to describe blanks, tabs, newline characters and comments. Whitespace separates one part of a statement from another and enables the compiler to identify where one element in a statement, such as int, ends and the next element begins. Therefore, in the statement,</a:t>
          </a:r>
          <a:endParaRPr lang="en-US" sz="1900" b="0" i="0" kern="1200"/>
        </a:p>
      </dsp:txBody>
      <dsp:txXfrm>
        <a:off x="65721" y="1510663"/>
        <a:ext cx="10688958" cy="1214862"/>
      </dsp:txXfrm>
    </dsp:sp>
    <dsp:sp modelId="{8571AB88-6DBA-4324-A725-0A7DFB83C78B}">
      <dsp:nvSpPr>
        <dsp:cNvPr id="0" name=""/>
        <dsp:cNvSpPr/>
      </dsp:nvSpPr>
      <dsp:spPr>
        <a:xfrm>
          <a:off x="0" y="2845967"/>
          <a:ext cx="10820400"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int age;</a:t>
          </a:r>
          <a:r>
            <a:rPr lang="en-US" sz="1900" b="0" i="0" kern="1200" smtClean="0"/>
            <a:t>there must be at least one whitespace character (usually a space) between int and age for the compiler to be able to distinguish them. On the other hand, in the statement</a:t>
          </a:r>
          <a:endParaRPr lang="en-US" sz="1900" b="0" i="0" kern="1200"/>
        </a:p>
      </dsp:txBody>
      <dsp:txXfrm>
        <a:off x="65721" y="2911688"/>
        <a:ext cx="10688958" cy="1214862"/>
      </dsp:txXfrm>
    </dsp:sp>
    <dsp:sp modelId="{C811B56C-D952-4FEB-9F36-F0CF30786030}">
      <dsp:nvSpPr>
        <dsp:cNvPr id="0" name=""/>
        <dsp:cNvSpPr/>
      </dsp:nvSpPr>
      <dsp:spPr>
        <a:xfrm>
          <a:off x="0" y="4246991"/>
          <a:ext cx="10820400"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fruit = apples + oranges; // Get the total fruit</a:t>
          </a:r>
          <a:r>
            <a:rPr lang="en-US" sz="1900" b="0" i="0" kern="1200" smtClean="0"/>
            <a:t>no whitespace characters are necessary between fruit and =, or between = and apples, although you are free to include some if you wish for readability purpose.</a:t>
          </a:r>
          <a:endParaRPr lang="en-US" sz="1900" b="0" i="0" kern="1200"/>
        </a:p>
      </dsp:txBody>
      <dsp:txXfrm>
        <a:off x="65721" y="4312712"/>
        <a:ext cx="10688958" cy="121486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991F5-17D5-41E2-98A8-BCC97DC6D026}">
      <dsp:nvSpPr>
        <dsp:cNvPr id="0" name=""/>
        <dsp:cNvSpPr/>
      </dsp:nvSpPr>
      <dsp:spPr>
        <a:xfrm>
          <a:off x="0" y="443861"/>
          <a:ext cx="10820400" cy="6439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i="0" kern="1200" dirty="0" smtClean="0"/>
            <a:t>Program comments are explanatory statements that you can include in the C++ code that you write and helps anyone reading it's source code. </a:t>
          </a:r>
          <a:endParaRPr lang="en-US" sz="1400" b="0" i="0" kern="1200" dirty="0"/>
        </a:p>
      </dsp:txBody>
      <dsp:txXfrm>
        <a:off x="31434" y="475295"/>
        <a:ext cx="10757532" cy="581070"/>
      </dsp:txXfrm>
    </dsp:sp>
    <dsp:sp modelId="{E978BDB1-D3C0-4CF3-AB6A-6BC308457609}">
      <dsp:nvSpPr>
        <dsp:cNvPr id="0" name=""/>
        <dsp:cNvSpPr/>
      </dsp:nvSpPr>
      <dsp:spPr>
        <a:xfrm>
          <a:off x="0" y="1128120"/>
          <a:ext cx="10820400" cy="6439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i="0" kern="1200" smtClean="0"/>
            <a:t>All programming languages allow for some form of comments.</a:t>
          </a:r>
          <a:endParaRPr lang="en-US" sz="1400" b="0" i="0" kern="1200"/>
        </a:p>
      </dsp:txBody>
      <dsp:txXfrm>
        <a:off x="31434" y="1159554"/>
        <a:ext cx="10757532" cy="581070"/>
      </dsp:txXfrm>
    </dsp:sp>
    <dsp:sp modelId="{55035787-E954-46FC-B5B4-A9DC580F969F}">
      <dsp:nvSpPr>
        <dsp:cNvPr id="0" name=""/>
        <dsp:cNvSpPr/>
      </dsp:nvSpPr>
      <dsp:spPr>
        <a:xfrm>
          <a:off x="0" y="1812378"/>
          <a:ext cx="10820400" cy="6439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i="0" kern="1200" dirty="0" smtClean="0"/>
            <a:t>C++ supports single-line and multi-line comments. </a:t>
          </a:r>
          <a:endParaRPr lang="en-US" sz="1400" b="0" i="0" kern="1200" dirty="0"/>
        </a:p>
      </dsp:txBody>
      <dsp:txXfrm>
        <a:off x="31434" y="1843812"/>
        <a:ext cx="10757532" cy="581070"/>
      </dsp:txXfrm>
    </dsp:sp>
    <dsp:sp modelId="{132FF6C9-6D0C-40FF-A81B-FAFB8C636CC1}">
      <dsp:nvSpPr>
        <dsp:cNvPr id="0" name=""/>
        <dsp:cNvSpPr/>
      </dsp:nvSpPr>
      <dsp:spPr>
        <a:xfrm>
          <a:off x="0" y="2496637"/>
          <a:ext cx="10820400" cy="6439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i="0" kern="1200" smtClean="0"/>
            <a:t>All </a:t>
          </a:r>
          <a:r>
            <a:rPr lang="en-US" sz="1400" b="0" i="0" kern="1200" dirty="0" smtClean="0"/>
            <a:t>characters available inside any comment are ignored by C++ compiler.</a:t>
          </a:r>
          <a:endParaRPr lang="en-US" sz="1400" b="0" i="0" kern="1200" dirty="0"/>
        </a:p>
      </dsp:txBody>
      <dsp:txXfrm>
        <a:off x="31434" y="2528071"/>
        <a:ext cx="10757532" cy="581070"/>
      </dsp:txXfrm>
    </dsp:sp>
    <dsp:sp modelId="{22444BEB-B921-4A34-9782-E117DF3802E8}">
      <dsp:nvSpPr>
        <dsp:cNvPr id="0" name=""/>
        <dsp:cNvSpPr/>
      </dsp:nvSpPr>
      <dsp:spPr>
        <a:xfrm>
          <a:off x="0" y="3180896"/>
          <a:ext cx="10820400" cy="6439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i="0" kern="1200" dirty="0" smtClean="0"/>
            <a:t>C++ comments start with /* and end with */. </a:t>
          </a:r>
          <a:endParaRPr lang="en-US" sz="1400" b="0" i="0" kern="1200" dirty="0"/>
        </a:p>
      </dsp:txBody>
      <dsp:txXfrm>
        <a:off x="31434" y="3212330"/>
        <a:ext cx="10757532" cy="581070"/>
      </dsp:txXfrm>
    </dsp:sp>
    <dsp:sp modelId="{B0D8A15E-07F7-49E7-AB17-AEB0957798DF}">
      <dsp:nvSpPr>
        <dsp:cNvPr id="0" name=""/>
        <dsp:cNvSpPr/>
      </dsp:nvSpPr>
      <dsp:spPr>
        <a:xfrm>
          <a:off x="0" y="3865155"/>
          <a:ext cx="10820400" cy="6439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i="0" kern="1200" smtClean="0"/>
            <a:t>A comment can also start with //, extending to the end of the line. </a:t>
          </a:r>
          <a:endParaRPr lang="en-US" sz="1400" b="0" i="0" kern="1200" dirty="0"/>
        </a:p>
      </dsp:txBody>
      <dsp:txXfrm>
        <a:off x="31434" y="3896589"/>
        <a:ext cx="10757532" cy="581070"/>
      </dsp:txXfrm>
    </dsp:sp>
    <dsp:sp modelId="{F61D6EE4-ADF4-42A5-9F98-27D6467F6360}">
      <dsp:nvSpPr>
        <dsp:cNvPr id="0" name=""/>
        <dsp:cNvSpPr/>
      </dsp:nvSpPr>
      <dsp:spPr>
        <a:xfrm>
          <a:off x="0" y="4549413"/>
          <a:ext cx="10820400" cy="6439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i="0" kern="1200" dirty="0" smtClean="0"/>
            <a:t>Within a /* and */ comment, // characters have no special meaning. </a:t>
          </a:r>
        </a:p>
        <a:p>
          <a:pPr lvl="0" algn="l" defTabSz="622300">
            <a:lnSpc>
              <a:spcPct val="90000"/>
            </a:lnSpc>
            <a:spcBef>
              <a:spcPct val="0"/>
            </a:spcBef>
            <a:spcAft>
              <a:spcPct val="35000"/>
            </a:spcAft>
          </a:pPr>
          <a:r>
            <a:rPr lang="en-US" sz="1400" b="0" i="0" kern="1200" dirty="0" smtClean="0"/>
            <a:t>Within a // comment, /* and */ have no special meaning. Thus, you can "nest" one kind of comment within the other kind. </a:t>
          </a:r>
          <a:endParaRPr lang="en-US" sz="1400" b="0" i="0" kern="1200" dirty="0"/>
        </a:p>
      </dsp:txBody>
      <dsp:txXfrm>
        <a:off x="31434" y="4580847"/>
        <a:ext cx="10757532" cy="58107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398776"/>
          <a:ext cx="108204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0" i="0" kern="1200" dirty="0" smtClean="0"/>
            <a:t>While doing programming in any programming language, you need to use various variables to store various information. </a:t>
          </a:r>
          <a:endParaRPr lang="en-US" sz="2300" b="0" i="0" kern="1200" dirty="0"/>
        </a:p>
      </dsp:txBody>
      <dsp:txXfrm>
        <a:off x="44664" y="443440"/>
        <a:ext cx="10731072" cy="825612"/>
      </dsp:txXfrm>
    </dsp:sp>
    <dsp:sp modelId="{D1A87C47-7636-495B-8BBB-E85C4285EAE2}">
      <dsp:nvSpPr>
        <dsp:cNvPr id="0" name=""/>
        <dsp:cNvSpPr/>
      </dsp:nvSpPr>
      <dsp:spPr>
        <a:xfrm>
          <a:off x="0" y="1379956"/>
          <a:ext cx="108204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0" i="0" kern="1200" dirty="0" smtClean="0"/>
            <a:t>Variables are nothing but reserved memory locations to store values. </a:t>
          </a:r>
          <a:endParaRPr lang="en-US" sz="2300" b="0" i="0" kern="1200" dirty="0"/>
        </a:p>
      </dsp:txBody>
      <dsp:txXfrm>
        <a:off x="44664" y="1424620"/>
        <a:ext cx="10731072" cy="825612"/>
      </dsp:txXfrm>
    </dsp:sp>
    <dsp:sp modelId="{1C55A4D5-D618-4373-A2EB-1A8CBD41959E}">
      <dsp:nvSpPr>
        <dsp:cNvPr id="0" name=""/>
        <dsp:cNvSpPr/>
      </dsp:nvSpPr>
      <dsp:spPr>
        <a:xfrm>
          <a:off x="0" y="2361136"/>
          <a:ext cx="108204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0" i="0" kern="1200" smtClean="0"/>
            <a:t>This </a:t>
          </a:r>
          <a:r>
            <a:rPr lang="en-US" sz="2300" b="0" i="0" kern="1200" dirty="0" smtClean="0"/>
            <a:t>means that when you create a variable you reserve some space in memory.</a:t>
          </a:r>
          <a:endParaRPr lang="en-US" sz="2300" b="0" i="0" kern="1200" dirty="0"/>
        </a:p>
      </dsp:txBody>
      <dsp:txXfrm>
        <a:off x="44664" y="2405800"/>
        <a:ext cx="10731072" cy="825612"/>
      </dsp:txXfrm>
    </dsp:sp>
    <dsp:sp modelId="{F8FC0EA6-18C7-4C1E-A59E-5CAFAD25D398}">
      <dsp:nvSpPr>
        <dsp:cNvPr id="0" name=""/>
        <dsp:cNvSpPr/>
      </dsp:nvSpPr>
      <dsp:spPr>
        <a:xfrm>
          <a:off x="0" y="3342316"/>
          <a:ext cx="108204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0" i="0" kern="1200" dirty="0" smtClean="0"/>
            <a:t>You may like to store information of various data types like character, wide character, integer, floating point, double floating point, </a:t>
          </a:r>
          <a:r>
            <a:rPr lang="en-US" sz="2300" b="0" i="0" kern="1200" dirty="0" err="1" smtClean="0"/>
            <a:t>boolean</a:t>
          </a:r>
          <a:r>
            <a:rPr lang="en-US" sz="2300" b="0" i="0" kern="1200" dirty="0" smtClean="0"/>
            <a:t> etc. </a:t>
          </a:r>
          <a:endParaRPr lang="en-US" sz="2300" b="0" i="0" kern="1200" dirty="0"/>
        </a:p>
      </dsp:txBody>
      <dsp:txXfrm>
        <a:off x="44664" y="3386980"/>
        <a:ext cx="10731072" cy="825612"/>
      </dsp:txXfrm>
    </dsp:sp>
    <dsp:sp modelId="{C78EC97C-71CE-4F73-8D39-6373717F0551}">
      <dsp:nvSpPr>
        <dsp:cNvPr id="0" name=""/>
        <dsp:cNvSpPr/>
      </dsp:nvSpPr>
      <dsp:spPr>
        <a:xfrm>
          <a:off x="0" y="4323497"/>
          <a:ext cx="108204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0" i="0" kern="1200" smtClean="0"/>
            <a:t>Based </a:t>
          </a:r>
          <a:r>
            <a:rPr lang="en-US" sz="2300" b="0" i="0" kern="1200" dirty="0" smtClean="0"/>
            <a:t>on the data type of a variable, the operating system allocates memory and decides what can be stored in the reserved memory.</a:t>
          </a:r>
          <a:endParaRPr lang="en-US" sz="2300" b="0" i="0" kern="1200" dirty="0"/>
        </a:p>
      </dsp:txBody>
      <dsp:txXfrm>
        <a:off x="44664" y="4368161"/>
        <a:ext cx="10731072" cy="82561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69106"/>
          <a:ext cx="10820400" cy="280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en-US" sz="5000" b="0" i="0" kern="1200" dirty="0" smtClean="0"/>
            <a:t>Several of the basic types can be modified using one or more of these type modifiers:</a:t>
          </a:r>
          <a:endParaRPr lang="en-US" sz="5000" b="0" i="0" kern="1200" dirty="0"/>
        </a:p>
      </dsp:txBody>
      <dsp:txXfrm>
        <a:off x="137075" y="206181"/>
        <a:ext cx="10546250" cy="2533850"/>
      </dsp:txXfrm>
    </dsp:sp>
    <dsp:sp modelId="{E01FBEF3-B856-4A4D-BD80-AEF8D8F77449}">
      <dsp:nvSpPr>
        <dsp:cNvPr id="0" name=""/>
        <dsp:cNvSpPr/>
      </dsp:nvSpPr>
      <dsp:spPr>
        <a:xfrm>
          <a:off x="0" y="2877106"/>
          <a:ext cx="10820400" cy="269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b="0" i="0" kern="1200" dirty="0" smtClean="0"/>
            <a:t>signed</a:t>
          </a:r>
          <a:endParaRPr lang="en-US" sz="3900" b="0" i="0" kern="1200" dirty="0"/>
        </a:p>
        <a:p>
          <a:pPr marL="285750" lvl="1" indent="-285750" algn="l" defTabSz="1733550">
            <a:lnSpc>
              <a:spcPct val="90000"/>
            </a:lnSpc>
            <a:spcBef>
              <a:spcPct val="0"/>
            </a:spcBef>
            <a:spcAft>
              <a:spcPct val="20000"/>
            </a:spcAft>
            <a:buChar char="••"/>
          </a:pPr>
          <a:r>
            <a:rPr lang="en-US" sz="3900" b="0" i="0" kern="1200" dirty="0" smtClean="0"/>
            <a:t>unsigned</a:t>
          </a:r>
          <a:endParaRPr lang="en-US" sz="3900" b="0" i="0" kern="1200" dirty="0"/>
        </a:p>
        <a:p>
          <a:pPr marL="285750" lvl="1" indent="-285750" algn="l" defTabSz="1733550">
            <a:lnSpc>
              <a:spcPct val="90000"/>
            </a:lnSpc>
            <a:spcBef>
              <a:spcPct val="0"/>
            </a:spcBef>
            <a:spcAft>
              <a:spcPct val="20000"/>
            </a:spcAft>
            <a:buChar char="••"/>
          </a:pPr>
          <a:r>
            <a:rPr lang="en-US" sz="3900" b="0" i="0" kern="1200" dirty="0" smtClean="0"/>
            <a:t>short</a:t>
          </a:r>
          <a:endParaRPr lang="en-US" sz="3900" b="0" i="0" kern="1200" dirty="0"/>
        </a:p>
        <a:p>
          <a:pPr marL="285750" lvl="1" indent="-285750" algn="l" defTabSz="1733550">
            <a:lnSpc>
              <a:spcPct val="90000"/>
            </a:lnSpc>
            <a:spcBef>
              <a:spcPct val="0"/>
            </a:spcBef>
            <a:spcAft>
              <a:spcPct val="20000"/>
            </a:spcAft>
            <a:buChar char="••"/>
          </a:pPr>
          <a:r>
            <a:rPr lang="en-US" sz="3900" b="0" i="0" kern="1200" dirty="0" smtClean="0"/>
            <a:t>long</a:t>
          </a:r>
          <a:endParaRPr lang="en-US" sz="3900" b="0" i="0" kern="1200" dirty="0"/>
        </a:p>
      </dsp:txBody>
      <dsp:txXfrm>
        <a:off x="0" y="2877106"/>
        <a:ext cx="10820400" cy="26910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38686"/>
          <a:ext cx="10820400" cy="555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l" defTabSz="2400300">
            <a:lnSpc>
              <a:spcPct val="90000"/>
            </a:lnSpc>
            <a:spcBef>
              <a:spcPct val="0"/>
            </a:spcBef>
            <a:spcAft>
              <a:spcPct val="35000"/>
            </a:spcAft>
          </a:pPr>
          <a:r>
            <a:rPr lang="en-US" sz="5400" b="0" i="0" kern="1200" dirty="0" smtClean="0"/>
            <a:t>The sizes of variables might be different from those shown in the above table, depending on the compiler and the computer you are using.</a:t>
          </a:r>
          <a:endParaRPr lang="en-US" sz="5400" b="0" i="0" kern="1200" dirty="0"/>
        </a:p>
      </dsp:txBody>
      <dsp:txXfrm>
        <a:off x="271409" y="310095"/>
        <a:ext cx="10277582" cy="5017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4F1A-E54E-4DDB-A374-BC9037A6551C}">
      <dsp:nvSpPr>
        <dsp:cNvPr id="0" name=""/>
        <dsp:cNvSpPr/>
      </dsp:nvSpPr>
      <dsp:spPr>
        <a:xfrm>
          <a:off x="0" y="100944"/>
          <a:ext cx="10820400" cy="11752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a:lnSpc>
              <a:spcPct val="90000"/>
            </a:lnSpc>
            <a:spcBef>
              <a:spcPct val="0"/>
            </a:spcBef>
            <a:spcAft>
              <a:spcPct val="35000"/>
            </a:spcAft>
          </a:pPr>
          <a:r>
            <a:rPr lang="en-US" altLang="en-US" sz="4900" kern="1200" dirty="0" smtClean="0"/>
            <a:t>System Requirement Document</a:t>
          </a:r>
          <a:endParaRPr lang="en-US" sz="4900" kern="1200" dirty="0">
            <a:solidFill>
              <a:schemeClr val="bg1"/>
            </a:solidFill>
          </a:endParaRPr>
        </a:p>
      </dsp:txBody>
      <dsp:txXfrm>
        <a:off x="57372" y="158316"/>
        <a:ext cx="10705656" cy="1060520"/>
      </dsp:txXfrm>
    </dsp:sp>
    <dsp:sp modelId="{8906AB09-5EEF-49FC-806A-706CE51CB198}">
      <dsp:nvSpPr>
        <dsp:cNvPr id="0" name=""/>
        <dsp:cNvSpPr/>
      </dsp:nvSpPr>
      <dsp:spPr>
        <a:xfrm>
          <a:off x="0" y="1276209"/>
          <a:ext cx="10820400" cy="4260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62230" rIns="348488" bIns="62230" numCol="1" spcCol="1270" anchor="t" anchorCtr="0">
          <a:noAutofit/>
        </a:bodyPr>
        <a:lstStyle/>
        <a:p>
          <a:pPr marL="285750" lvl="1" indent="-285750" algn="l" defTabSz="1689100">
            <a:lnSpc>
              <a:spcPct val="90000"/>
            </a:lnSpc>
            <a:spcBef>
              <a:spcPct val="0"/>
            </a:spcBef>
            <a:spcAft>
              <a:spcPct val="20000"/>
            </a:spcAft>
            <a:buChar char="••"/>
          </a:pPr>
          <a:r>
            <a:rPr lang="en-US" altLang="en-US" sz="3800" kern="1200" dirty="0" smtClean="0"/>
            <a:t>Work with customer to document the requirements for the program</a:t>
          </a:r>
        </a:p>
        <a:p>
          <a:pPr marL="285750" lvl="1" indent="-285750" algn="l" defTabSz="1689100">
            <a:lnSpc>
              <a:spcPct val="90000"/>
            </a:lnSpc>
            <a:spcBef>
              <a:spcPct val="0"/>
            </a:spcBef>
            <a:spcAft>
              <a:spcPct val="20000"/>
            </a:spcAft>
            <a:buChar char="••"/>
          </a:pPr>
          <a:r>
            <a:rPr lang="en-US" altLang="en-US" sz="3800" kern="1200" dirty="0" smtClean="0"/>
            <a:t>Ask all questions about requirement in JAD sessions</a:t>
          </a:r>
        </a:p>
        <a:p>
          <a:pPr marL="285750" lvl="1" indent="-285750" algn="l" defTabSz="1689100">
            <a:lnSpc>
              <a:spcPct val="90000"/>
            </a:lnSpc>
            <a:spcBef>
              <a:spcPct val="0"/>
            </a:spcBef>
            <a:spcAft>
              <a:spcPct val="20000"/>
            </a:spcAft>
            <a:buChar char="••"/>
          </a:pPr>
          <a:r>
            <a:rPr lang="en-US" altLang="en-US" sz="3800" kern="1200" dirty="0" smtClean="0"/>
            <a:t>Create software requirements document</a:t>
          </a:r>
          <a:endParaRPr lang="he-IL" altLang="en-US" sz="3800" kern="1200" dirty="0" smtClean="0"/>
        </a:p>
        <a:p>
          <a:pPr marL="285750" lvl="1" indent="-285750" algn="l" defTabSz="1689100">
            <a:lnSpc>
              <a:spcPct val="90000"/>
            </a:lnSpc>
            <a:spcBef>
              <a:spcPct val="0"/>
            </a:spcBef>
            <a:spcAft>
              <a:spcPct val="20000"/>
            </a:spcAft>
            <a:buChar char="••"/>
          </a:pPr>
          <a:r>
            <a:rPr lang="en-US" altLang="en-US" sz="3800" kern="1200" smtClean="0"/>
            <a:t>Is the most important part of the program development cycle</a:t>
          </a:r>
          <a:endParaRPr lang="he-IL" altLang="en-US" sz="3800" kern="1200" dirty="0" smtClean="0"/>
        </a:p>
      </dsp:txBody>
      <dsp:txXfrm>
        <a:off x="0" y="1276209"/>
        <a:ext cx="10820400" cy="42600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83146"/>
          <a:ext cx="10820400"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dirty="0" smtClean="0"/>
            <a:t>An enumerated type declares an optional type name and a set of zero or more identifiers that can be used as values of the type.</a:t>
          </a:r>
          <a:endParaRPr lang="en-US" sz="2600" b="0" i="0" kern="1200" dirty="0"/>
        </a:p>
      </dsp:txBody>
      <dsp:txXfrm>
        <a:off x="50489" y="133635"/>
        <a:ext cx="10719422" cy="933302"/>
      </dsp:txXfrm>
    </dsp:sp>
    <dsp:sp modelId="{ABFA425E-227F-4978-96A1-985D6DBBE4E6}">
      <dsp:nvSpPr>
        <dsp:cNvPr id="0" name=""/>
        <dsp:cNvSpPr/>
      </dsp:nvSpPr>
      <dsp:spPr>
        <a:xfrm>
          <a:off x="0" y="1192306"/>
          <a:ext cx="10820400"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smtClean="0"/>
            <a:t>Each enumerator is a constant whose type is the enumeration.</a:t>
          </a:r>
          <a:endParaRPr lang="en-US" sz="2600" b="0" i="0" kern="1200" dirty="0"/>
        </a:p>
      </dsp:txBody>
      <dsp:txXfrm>
        <a:off x="50489" y="1242795"/>
        <a:ext cx="10719422" cy="933302"/>
      </dsp:txXfrm>
    </dsp:sp>
    <dsp:sp modelId="{6F0F200C-1DAB-422D-9066-811A8BC74B76}">
      <dsp:nvSpPr>
        <dsp:cNvPr id="0" name=""/>
        <dsp:cNvSpPr/>
      </dsp:nvSpPr>
      <dsp:spPr>
        <a:xfrm>
          <a:off x="0" y="2301466"/>
          <a:ext cx="10820400"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dirty="0" smtClean="0"/>
            <a:t>To create an enumeration requires the use of the keyword </a:t>
          </a:r>
          <a:r>
            <a:rPr lang="en-US" sz="2600" b="1" i="0" kern="1200" dirty="0" err="1" smtClean="0"/>
            <a:t>enum</a:t>
          </a:r>
          <a:r>
            <a:rPr lang="en-US" sz="2600" b="0" i="0" kern="1200" dirty="0" smtClean="0"/>
            <a:t>. </a:t>
          </a:r>
          <a:endParaRPr lang="en-US" sz="2600" b="0" i="0" kern="1200" dirty="0"/>
        </a:p>
      </dsp:txBody>
      <dsp:txXfrm>
        <a:off x="50489" y="2351955"/>
        <a:ext cx="10719422" cy="933302"/>
      </dsp:txXfrm>
    </dsp:sp>
    <dsp:sp modelId="{B4CB6263-A7A2-4DDF-8019-4D2BFDCBCF0F}">
      <dsp:nvSpPr>
        <dsp:cNvPr id="0" name=""/>
        <dsp:cNvSpPr/>
      </dsp:nvSpPr>
      <dsp:spPr>
        <a:xfrm>
          <a:off x="0" y="3410626"/>
          <a:ext cx="10820400"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dirty="0" smtClean="0"/>
            <a:t>The general form of an enumeration type is:			</a:t>
          </a:r>
          <a:r>
            <a:rPr kumimoji="0" lang="en-US" altLang="en-US" sz="2600" b="0" i="0" u="none" strike="noStrike" kern="1200" cap="none" normalizeH="0" baseline="0" dirty="0" err="1" smtClean="0">
              <a:ln>
                <a:noFill/>
              </a:ln>
              <a:solidFill>
                <a:schemeClr val="bg1"/>
              </a:solidFill>
              <a:effectLst/>
              <a:latin typeface="Menlo"/>
            </a:rPr>
            <a:t>enum</a:t>
          </a:r>
          <a:r>
            <a:rPr kumimoji="0" lang="en-US" altLang="en-US" sz="2600" b="0" i="0" u="none" strike="noStrike" kern="1200" cap="none" normalizeH="0" baseline="0" dirty="0" smtClean="0">
              <a:ln>
                <a:noFill/>
              </a:ln>
              <a:solidFill>
                <a:schemeClr val="bg1"/>
              </a:solidFill>
              <a:effectLst/>
              <a:latin typeface="Menlo"/>
            </a:rPr>
            <a:t> </a:t>
          </a:r>
          <a:r>
            <a:rPr kumimoji="0" lang="en-US" altLang="en-US" sz="2600" b="0" i="0" u="none" strike="noStrike" kern="1200" cap="none" normalizeH="0" baseline="0" dirty="0" err="1" smtClean="0">
              <a:ln>
                <a:noFill/>
              </a:ln>
              <a:solidFill>
                <a:schemeClr val="bg1"/>
              </a:solidFill>
              <a:effectLst/>
              <a:latin typeface="Menlo"/>
            </a:rPr>
            <a:t>enum</a:t>
          </a:r>
          <a:r>
            <a:rPr kumimoji="0" lang="en-US" altLang="en-US" sz="2600" b="0" i="0" u="none" strike="noStrike" kern="1200" cap="none" normalizeH="0" baseline="0" dirty="0" smtClean="0">
              <a:ln>
                <a:noFill/>
              </a:ln>
              <a:solidFill>
                <a:schemeClr val="bg1"/>
              </a:solidFill>
              <a:effectLst/>
              <a:latin typeface="Menlo"/>
            </a:rPr>
            <a:t>-name { list of names } </a:t>
          </a:r>
          <a:r>
            <a:rPr kumimoji="0" lang="en-US" altLang="en-US" sz="2600" b="0" i="0" u="none" strike="noStrike" kern="1200" cap="none" normalizeH="0" baseline="0" dirty="0" err="1" smtClean="0">
              <a:ln>
                <a:noFill/>
              </a:ln>
              <a:solidFill>
                <a:schemeClr val="bg1"/>
              </a:solidFill>
              <a:effectLst/>
              <a:latin typeface="Menlo"/>
            </a:rPr>
            <a:t>var</a:t>
          </a:r>
          <a:r>
            <a:rPr kumimoji="0" lang="en-US" altLang="en-US" sz="2600" b="0" i="0" u="none" strike="noStrike" kern="1200" cap="none" normalizeH="0" baseline="0" dirty="0" smtClean="0">
              <a:ln>
                <a:noFill/>
              </a:ln>
              <a:solidFill>
                <a:schemeClr val="bg1"/>
              </a:solidFill>
              <a:effectLst/>
              <a:latin typeface="Menlo"/>
            </a:rPr>
            <a:t>-list;</a:t>
          </a:r>
          <a:r>
            <a:rPr kumimoji="0" lang="en-US" altLang="en-US" sz="2600" b="0" i="0" u="none" strike="noStrike" kern="1200" cap="none" normalizeH="0" baseline="0" dirty="0" smtClean="0">
              <a:ln>
                <a:noFill/>
              </a:ln>
              <a:solidFill>
                <a:schemeClr val="bg1"/>
              </a:solidFill>
              <a:effectLst/>
            </a:rPr>
            <a:t> </a:t>
          </a:r>
          <a:r>
            <a:rPr lang="en-US" sz="2600" b="0" i="0" kern="1200" dirty="0" smtClean="0"/>
            <a:t>	</a:t>
          </a:r>
          <a:endParaRPr lang="en-US" sz="2600" b="0" i="0" kern="1200" dirty="0">
            <a:solidFill>
              <a:schemeClr val="tx1"/>
            </a:solidFill>
          </a:endParaRPr>
        </a:p>
      </dsp:txBody>
      <dsp:txXfrm>
        <a:off x="50489" y="3461115"/>
        <a:ext cx="10719422" cy="933302"/>
      </dsp:txXfrm>
    </dsp:sp>
    <dsp:sp modelId="{2F316F0C-2231-4447-89BD-6CA6373141C7}">
      <dsp:nvSpPr>
        <dsp:cNvPr id="0" name=""/>
        <dsp:cNvSpPr/>
      </dsp:nvSpPr>
      <dsp:spPr>
        <a:xfrm>
          <a:off x="0" y="4519787"/>
          <a:ext cx="10820400"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smtClean="0"/>
            <a:t>the enum-name is the enumeration's type name. The list of names is comma separated.</a:t>
          </a:r>
          <a:endParaRPr lang="en-US" sz="2600" b="0" i="0" kern="1200" dirty="0">
            <a:solidFill>
              <a:schemeClr val="tx1"/>
            </a:solidFill>
          </a:endParaRPr>
        </a:p>
      </dsp:txBody>
      <dsp:txXfrm>
        <a:off x="50489" y="4570276"/>
        <a:ext cx="10719422" cy="9333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122206"/>
          <a:ext cx="4267200" cy="266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Enumeration of colors called colors and the variable c of type color. Finally, c is assigned the value "</a:t>
          </a:r>
          <a:r>
            <a:rPr lang="en-US" sz="2000" b="0" i="0" kern="1200" dirty="0" err="1" smtClean="0"/>
            <a:t>blue"By</a:t>
          </a:r>
          <a:r>
            <a:rPr lang="en-US" sz="2000" b="0" i="0" kern="1200" dirty="0" smtClean="0"/>
            <a:t> default, the value of the first name is 0, the second name has the value 1, the third has the value 2, and so on. </a:t>
          </a:r>
          <a:endParaRPr lang="en-US" sz="2000" b="0" i="0" kern="1200" dirty="0"/>
        </a:p>
      </dsp:txBody>
      <dsp:txXfrm>
        <a:off x="130221" y="252427"/>
        <a:ext cx="4006758" cy="2407158"/>
      </dsp:txXfrm>
    </dsp:sp>
    <dsp:sp modelId="{2F316F0C-2231-4447-89BD-6CA6373141C7}">
      <dsp:nvSpPr>
        <dsp:cNvPr id="0" name=""/>
        <dsp:cNvSpPr/>
      </dsp:nvSpPr>
      <dsp:spPr>
        <a:xfrm>
          <a:off x="0" y="2847406"/>
          <a:ext cx="4267200" cy="266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t>You can give a name a specific value by adding an initializer. For example, in the following enumeration, </a:t>
          </a:r>
          <a:r>
            <a:rPr lang="en-US" sz="2000" b="1" i="0" kern="1200" dirty="0" smtClean="0"/>
            <a:t>green</a:t>
          </a:r>
          <a:r>
            <a:rPr lang="en-US" sz="2000" b="0" i="0" kern="1200" dirty="0" smtClean="0"/>
            <a:t> will have the value 5.</a:t>
          </a:r>
          <a:endParaRPr lang="en-US" sz="2000" b="0" i="0" kern="1200" dirty="0">
            <a:solidFill>
              <a:schemeClr val="tx1"/>
            </a:solidFill>
          </a:endParaRPr>
        </a:p>
      </dsp:txBody>
      <dsp:txXfrm>
        <a:off x="130221" y="2977627"/>
        <a:ext cx="4006758" cy="240715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369167"/>
          <a:ext cx="10515600"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dirty="0" smtClean="0"/>
            <a:t>A variable declaration provides assurance to the compiler that there is one variable existing with the given type and name so that compiler proceed for further compilation without needing complete detail about the variable. </a:t>
          </a:r>
          <a:endParaRPr lang="en-US" sz="2100" b="0" i="0" kern="1200" dirty="0"/>
        </a:p>
      </dsp:txBody>
      <dsp:txXfrm>
        <a:off x="57572" y="426739"/>
        <a:ext cx="10400456" cy="1064216"/>
      </dsp:txXfrm>
    </dsp:sp>
    <dsp:sp modelId="{A253B0A9-B26A-4782-BA16-CFB01F1A1829}">
      <dsp:nvSpPr>
        <dsp:cNvPr id="0" name=""/>
        <dsp:cNvSpPr/>
      </dsp:nvSpPr>
      <dsp:spPr>
        <a:xfrm>
          <a:off x="0" y="1609007"/>
          <a:ext cx="10515600"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dirty="0" smtClean="0"/>
            <a:t>A variable declaration has its meaning at the time of compilation only, compiler needs actual variable definition at the time of linking of the program.</a:t>
          </a:r>
          <a:endParaRPr lang="en-US" sz="2100" b="0" i="0" kern="1200" dirty="0"/>
        </a:p>
      </dsp:txBody>
      <dsp:txXfrm>
        <a:off x="57572" y="1666579"/>
        <a:ext cx="10400456" cy="1064216"/>
      </dsp:txXfrm>
    </dsp:sp>
    <dsp:sp modelId="{AC1371EF-EFD0-47EB-9357-98DE0070F071}">
      <dsp:nvSpPr>
        <dsp:cNvPr id="0" name=""/>
        <dsp:cNvSpPr/>
      </dsp:nvSpPr>
      <dsp:spPr>
        <a:xfrm>
          <a:off x="0" y="2848847"/>
          <a:ext cx="10515600"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dirty="0" smtClean="0"/>
            <a:t>A variable declaration is useful when you are using multiple files and you define your variable in one of the files which will be available at the time of linking of the program. </a:t>
          </a:r>
          <a:endParaRPr lang="en-US" sz="2100" b="0" i="0" kern="1200" dirty="0"/>
        </a:p>
      </dsp:txBody>
      <dsp:txXfrm>
        <a:off x="57572" y="2906419"/>
        <a:ext cx="10400456" cy="1064216"/>
      </dsp:txXfrm>
    </dsp:sp>
    <dsp:sp modelId="{B83248D4-DC35-4F7C-8348-FDBC74AEEAFA}">
      <dsp:nvSpPr>
        <dsp:cNvPr id="0" name=""/>
        <dsp:cNvSpPr/>
      </dsp:nvSpPr>
      <dsp:spPr>
        <a:xfrm>
          <a:off x="0" y="4088687"/>
          <a:ext cx="10515600"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smtClean="0"/>
            <a:t>Though </a:t>
          </a:r>
          <a:r>
            <a:rPr lang="en-US" sz="2100" b="0" i="0" kern="1200" dirty="0" smtClean="0"/>
            <a:t>you can declare a variable multiple times in your C++ program, but it can be defined only once in a file, a function or a block of code.</a:t>
          </a:r>
          <a:endParaRPr lang="en-US" sz="2100" b="0" i="0" kern="1200" dirty="0"/>
        </a:p>
      </dsp:txBody>
      <dsp:txXfrm>
        <a:off x="57572" y="4146259"/>
        <a:ext cx="10400456" cy="106421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469967"/>
          <a:ext cx="10820400"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0" i="0" kern="1200" dirty="0" smtClean="0"/>
            <a:t>A scope is a region of the program and broadly speaking there are three places, where variables can be declared −</a:t>
          </a:r>
          <a:endParaRPr lang="en-US" sz="2800" b="0" i="0" kern="1200" dirty="0"/>
        </a:p>
      </dsp:txBody>
      <dsp:txXfrm>
        <a:off x="54373" y="524340"/>
        <a:ext cx="10711654" cy="1005094"/>
      </dsp:txXfrm>
    </dsp:sp>
    <dsp:sp modelId="{910F4E30-5512-4B6D-BA3F-E850011BDF46}">
      <dsp:nvSpPr>
        <dsp:cNvPr id="0" name=""/>
        <dsp:cNvSpPr/>
      </dsp:nvSpPr>
      <dsp:spPr>
        <a:xfrm>
          <a:off x="0" y="1664447"/>
          <a:ext cx="10820400"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0" i="0" kern="1200" smtClean="0"/>
            <a:t>Inside a function or a block which is called local variables,</a:t>
          </a:r>
          <a:endParaRPr lang="en-US" sz="2800" b="0" i="0" kern="1200"/>
        </a:p>
      </dsp:txBody>
      <dsp:txXfrm>
        <a:off x="54373" y="1718820"/>
        <a:ext cx="10711654" cy="1005094"/>
      </dsp:txXfrm>
    </dsp:sp>
    <dsp:sp modelId="{DB607899-2BD4-4CDA-BC41-E071836854C5}">
      <dsp:nvSpPr>
        <dsp:cNvPr id="0" name=""/>
        <dsp:cNvSpPr/>
      </dsp:nvSpPr>
      <dsp:spPr>
        <a:xfrm>
          <a:off x="0" y="2858927"/>
          <a:ext cx="10820400"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0" i="0" kern="1200" smtClean="0"/>
            <a:t>In the definition of function parameters which is called formal parameters.</a:t>
          </a:r>
          <a:endParaRPr lang="en-US" sz="2800" b="0" i="0" kern="1200"/>
        </a:p>
      </dsp:txBody>
      <dsp:txXfrm>
        <a:off x="54373" y="2913300"/>
        <a:ext cx="10711654" cy="1005094"/>
      </dsp:txXfrm>
    </dsp:sp>
    <dsp:sp modelId="{EF31D3B5-98C3-4122-939D-8647C4CC3F1F}">
      <dsp:nvSpPr>
        <dsp:cNvPr id="0" name=""/>
        <dsp:cNvSpPr/>
      </dsp:nvSpPr>
      <dsp:spPr>
        <a:xfrm>
          <a:off x="0" y="4053407"/>
          <a:ext cx="10820400"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0" i="0" kern="1200" smtClean="0"/>
            <a:t>Outside of all functions which is called global variables.</a:t>
          </a:r>
          <a:endParaRPr lang="en-US" sz="2800" b="0" i="0" kern="1200"/>
        </a:p>
      </dsp:txBody>
      <dsp:txXfrm>
        <a:off x="54373" y="4107780"/>
        <a:ext cx="10711654" cy="100509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18188"/>
          <a:ext cx="2895600" cy="1826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dirty="0" smtClean="0"/>
            <a:t>Variables that are declared inside a function or block are local variables. </a:t>
          </a:r>
          <a:endParaRPr lang="en-US" sz="2100" b="0" i="0" kern="1200" dirty="0"/>
        </a:p>
      </dsp:txBody>
      <dsp:txXfrm>
        <a:off x="89168" y="107356"/>
        <a:ext cx="2717264" cy="1648289"/>
      </dsp:txXfrm>
    </dsp:sp>
    <dsp:sp modelId="{1D70E2AE-7344-476C-82D9-87073DB0D0A3}">
      <dsp:nvSpPr>
        <dsp:cNvPr id="0" name=""/>
        <dsp:cNvSpPr/>
      </dsp:nvSpPr>
      <dsp:spPr>
        <a:xfrm>
          <a:off x="0" y="1905294"/>
          <a:ext cx="2895600" cy="1826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dirty="0" smtClean="0"/>
            <a:t>They can be used only by statements that are inside that function or block of code.</a:t>
          </a:r>
          <a:endParaRPr lang="en-US" sz="2100" b="0" i="0" kern="1200" dirty="0"/>
        </a:p>
      </dsp:txBody>
      <dsp:txXfrm>
        <a:off x="89168" y="1994462"/>
        <a:ext cx="2717264" cy="1648289"/>
      </dsp:txXfrm>
    </dsp:sp>
    <dsp:sp modelId="{BAB19B7B-DC4A-48A8-B1D8-37CD17B0C938}">
      <dsp:nvSpPr>
        <dsp:cNvPr id="0" name=""/>
        <dsp:cNvSpPr/>
      </dsp:nvSpPr>
      <dsp:spPr>
        <a:xfrm>
          <a:off x="0" y="3792399"/>
          <a:ext cx="2895600" cy="1826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smtClean="0"/>
            <a:t> </a:t>
          </a:r>
          <a:r>
            <a:rPr lang="en-US" sz="2100" b="0" i="0" kern="1200" dirty="0" smtClean="0"/>
            <a:t>Local variables are not known to functions outside their own.</a:t>
          </a:r>
          <a:endParaRPr lang="en-US" sz="2100" b="0" i="0" kern="1200" dirty="0"/>
        </a:p>
      </dsp:txBody>
      <dsp:txXfrm>
        <a:off x="89168" y="3881567"/>
        <a:ext cx="2717264" cy="164828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612706"/>
          <a:ext cx="2895600" cy="10705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dirty="0" smtClean="0"/>
            <a:t>Global variables are defined outside of all the functions, usually on top of the program. </a:t>
          </a:r>
          <a:endParaRPr lang="en-US" sz="1500" b="0" i="0" kern="1200" dirty="0"/>
        </a:p>
      </dsp:txBody>
      <dsp:txXfrm>
        <a:off x="52260" y="664966"/>
        <a:ext cx="2791080" cy="966030"/>
      </dsp:txXfrm>
    </dsp:sp>
    <dsp:sp modelId="{6BD94B96-8A58-44B0-8AFC-1B60D846D1C7}">
      <dsp:nvSpPr>
        <dsp:cNvPr id="0" name=""/>
        <dsp:cNvSpPr/>
      </dsp:nvSpPr>
      <dsp:spPr>
        <a:xfrm>
          <a:off x="0" y="1726456"/>
          <a:ext cx="2895600" cy="10705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smtClean="0"/>
            <a:t>The global variables will hold their value throughout the life-time of your program.</a:t>
          </a:r>
          <a:endParaRPr lang="en-US" sz="1500" b="0" i="0" kern="1200" dirty="0"/>
        </a:p>
      </dsp:txBody>
      <dsp:txXfrm>
        <a:off x="52260" y="1778716"/>
        <a:ext cx="2791080" cy="966030"/>
      </dsp:txXfrm>
    </dsp:sp>
    <dsp:sp modelId="{CF523834-CF89-4BEF-B58A-5E66E03FCA73}">
      <dsp:nvSpPr>
        <dsp:cNvPr id="0" name=""/>
        <dsp:cNvSpPr/>
      </dsp:nvSpPr>
      <dsp:spPr>
        <a:xfrm>
          <a:off x="0" y="2840207"/>
          <a:ext cx="2895600" cy="10705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dirty="0" smtClean="0"/>
            <a:t>A global variable can be accessed by any function. </a:t>
          </a:r>
          <a:endParaRPr lang="en-US" sz="1500" b="0" i="0" kern="1200" dirty="0"/>
        </a:p>
      </dsp:txBody>
      <dsp:txXfrm>
        <a:off x="52260" y="2892467"/>
        <a:ext cx="2791080" cy="966030"/>
      </dsp:txXfrm>
    </dsp:sp>
    <dsp:sp modelId="{6E8C4735-D865-43EA-BD48-D175B8D0BE68}">
      <dsp:nvSpPr>
        <dsp:cNvPr id="0" name=""/>
        <dsp:cNvSpPr/>
      </dsp:nvSpPr>
      <dsp:spPr>
        <a:xfrm>
          <a:off x="0" y="3953957"/>
          <a:ext cx="2895600" cy="10705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dirty="0" smtClean="0"/>
            <a:t>That is, a global variable is available for use throughout your entire program after its declaration. </a:t>
          </a:r>
          <a:endParaRPr lang="en-US" sz="1500" b="0" i="0" kern="1200" dirty="0"/>
        </a:p>
      </dsp:txBody>
      <dsp:txXfrm>
        <a:off x="52260" y="4006217"/>
        <a:ext cx="2791080" cy="96603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197806"/>
          <a:ext cx="2895600" cy="524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0" i="0" kern="1200" dirty="0" smtClean="0"/>
            <a:t>A program can have same name for local and global variables but value of local variable inside a function will take preference.</a:t>
          </a:r>
          <a:endParaRPr lang="en-US" sz="2800" b="0" i="0" kern="1200" dirty="0"/>
        </a:p>
      </dsp:txBody>
      <dsp:txXfrm>
        <a:off x="141352" y="339158"/>
        <a:ext cx="2612896" cy="495889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310261"/>
          <a:ext cx="2895600" cy="1641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dirty="0" smtClean="0"/>
            <a:t>When a local variable is defined, it is not initialized by the system, you must initialize it yourself. </a:t>
          </a:r>
          <a:endParaRPr lang="en-US" sz="1600" b="0" i="0" kern="1200" dirty="0"/>
        </a:p>
      </dsp:txBody>
      <dsp:txXfrm>
        <a:off x="80132" y="390393"/>
        <a:ext cx="2735336" cy="1481246"/>
      </dsp:txXfrm>
    </dsp:sp>
    <dsp:sp modelId="{E9F358D3-0D38-44CF-8E52-223B9A3C23CA}">
      <dsp:nvSpPr>
        <dsp:cNvPr id="0" name=""/>
        <dsp:cNvSpPr/>
      </dsp:nvSpPr>
      <dsp:spPr>
        <a:xfrm>
          <a:off x="0" y="1997852"/>
          <a:ext cx="2895600" cy="1641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dirty="0" smtClean="0"/>
            <a:t>Global variables are initialized automatically by the system when you define them.</a:t>
          </a:r>
          <a:endParaRPr lang="en-US" sz="1600" b="0" i="0" kern="1200" dirty="0"/>
        </a:p>
      </dsp:txBody>
      <dsp:txXfrm>
        <a:off x="80132" y="2077984"/>
        <a:ext cx="2735336" cy="1481246"/>
      </dsp:txXfrm>
    </dsp:sp>
    <dsp:sp modelId="{1A15F06B-882A-48A5-98AB-E9ED6148316A}">
      <dsp:nvSpPr>
        <dsp:cNvPr id="0" name=""/>
        <dsp:cNvSpPr/>
      </dsp:nvSpPr>
      <dsp:spPr>
        <a:xfrm>
          <a:off x="0" y="3685442"/>
          <a:ext cx="2895600" cy="1641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smtClean="0"/>
            <a:t>It is a good programming practice to initialize variables properly, otherwise sometimes program would produce unexpected result.</a:t>
          </a:r>
          <a:endParaRPr lang="en-US" sz="1600" b="0" i="0" kern="1200" dirty="0"/>
        </a:p>
      </dsp:txBody>
      <dsp:txXfrm>
        <a:off x="80132" y="3765574"/>
        <a:ext cx="2735336" cy="148124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214878"/>
          <a:ext cx="10363200" cy="16782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b="0" i="0" kern="1200" dirty="0" smtClean="0"/>
            <a:t>Constants refer to fixed values that the program may not alter and they are called </a:t>
          </a:r>
          <a:r>
            <a:rPr lang="en-US" sz="3000" b="1" i="0" kern="1200" dirty="0" smtClean="0"/>
            <a:t>literals</a:t>
          </a:r>
          <a:r>
            <a:rPr lang="en-US" sz="3000" b="0" i="0" kern="1200" dirty="0" smtClean="0"/>
            <a:t>.</a:t>
          </a:r>
          <a:endParaRPr lang="en-US" sz="3000" b="0" i="0" kern="1200" dirty="0"/>
        </a:p>
      </dsp:txBody>
      <dsp:txXfrm>
        <a:off x="81924" y="296802"/>
        <a:ext cx="10199352" cy="1514370"/>
      </dsp:txXfrm>
    </dsp:sp>
    <dsp:sp modelId="{4F970F14-21F7-4B70-8358-B528BED9A18F}">
      <dsp:nvSpPr>
        <dsp:cNvPr id="0" name=""/>
        <dsp:cNvSpPr/>
      </dsp:nvSpPr>
      <dsp:spPr>
        <a:xfrm>
          <a:off x="0" y="1979497"/>
          <a:ext cx="10363200" cy="16782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b="0" i="0" kern="1200" smtClean="0"/>
            <a:t>Constants can be of any of the basic data types and can be divided into Integer Numerals, Floating-Point Numerals, Characters, Strings and Boolean Values.</a:t>
          </a:r>
          <a:endParaRPr lang="en-US" sz="3000" b="0" i="0" kern="1200"/>
        </a:p>
      </dsp:txBody>
      <dsp:txXfrm>
        <a:off x="81924" y="2061421"/>
        <a:ext cx="10199352" cy="1514370"/>
      </dsp:txXfrm>
    </dsp:sp>
    <dsp:sp modelId="{CECA3794-A509-4DA0-81E6-113214075F0A}">
      <dsp:nvSpPr>
        <dsp:cNvPr id="0" name=""/>
        <dsp:cNvSpPr/>
      </dsp:nvSpPr>
      <dsp:spPr>
        <a:xfrm>
          <a:off x="0" y="3744116"/>
          <a:ext cx="10363200" cy="16782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b="0" i="0" kern="1200" dirty="0" smtClean="0"/>
            <a:t>Again, constants are treated just like regular variables except that their values cannot be modified after their definition.</a:t>
          </a:r>
          <a:endParaRPr lang="en-US" sz="3000" b="0" i="0" kern="1200" dirty="0"/>
        </a:p>
      </dsp:txBody>
      <dsp:txXfrm>
        <a:off x="81924" y="3826040"/>
        <a:ext cx="10199352" cy="151437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540762"/>
          <a:ext cx="4343400" cy="14859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dirty="0" smtClean="0"/>
            <a:t>An integer literal can be a decimal, octal, or hexadecimal constant. </a:t>
          </a:r>
          <a:endParaRPr lang="en-US" sz="1700" b="0" i="0" kern="1200" dirty="0"/>
        </a:p>
      </dsp:txBody>
      <dsp:txXfrm>
        <a:off x="72537" y="613299"/>
        <a:ext cx="4198326" cy="1340848"/>
      </dsp:txXfrm>
    </dsp:sp>
    <dsp:sp modelId="{4592201A-AB32-4697-91C0-77F3EE9EF3B0}">
      <dsp:nvSpPr>
        <dsp:cNvPr id="0" name=""/>
        <dsp:cNvSpPr/>
      </dsp:nvSpPr>
      <dsp:spPr>
        <a:xfrm>
          <a:off x="0" y="2075645"/>
          <a:ext cx="4343400" cy="14859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smtClean="0"/>
            <a:t>A prefix specifies the base or radix: 0x or 0X for hexadecimal, 0 for octal, and nothing for decimal.</a:t>
          </a:r>
          <a:endParaRPr lang="en-US" sz="1700" b="0" i="0" kern="1200" dirty="0"/>
        </a:p>
      </dsp:txBody>
      <dsp:txXfrm>
        <a:off x="72537" y="2148182"/>
        <a:ext cx="4198326" cy="1340848"/>
      </dsp:txXfrm>
    </dsp:sp>
    <dsp:sp modelId="{238406E4-5C06-4703-84D6-A1385C8F9324}">
      <dsp:nvSpPr>
        <dsp:cNvPr id="0" name=""/>
        <dsp:cNvSpPr/>
      </dsp:nvSpPr>
      <dsp:spPr>
        <a:xfrm>
          <a:off x="0" y="3610528"/>
          <a:ext cx="4343400" cy="14859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smtClean="0"/>
            <a:t>An integer literal can also have a suffix that is a combination of U and L, for unsigned and long, respectively. The suffix can be uppercase or lowercase and can be in any order.</a:t>
          </a:r>
          <a:endParaRPr lang="en-US" sz="1700" b="0" i="0" kern="1200"/>
        </a:p>
      </dsp:txBody>
      <dsp:txXfrm>
        <a:off x="72537" y="3683065"/>
        <a:ext cx="4198326" cy="13408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4F1A-E54E-4DDB-A374-BC9037A6551C}">
      <dsp:nvSpPr>
        <dsp:cNvPr id="0" name=""/>
        <dsp:cNvSpPr/>
      </dsp:nvSpPr>
      <dsp:spPr>
        <a:xfrm>
          <a:off x="0" y="330894"/>
          <a:ext cx="10820400"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en-US" sz="3500" kern="1200" dirty="0" smtClean="0"/>
            <a:t>System Design Document</a:t>
          </a:r>
          <a:endParaRPr lang="en-US" sz="3500" kern="1200" dirty="0">
            <a:solidFill>
              <a:schemeClr val="bg1"/>
            </a:solidFill>
          </a:endParaRPr>
        </a:p>
      </dsp:txBody>
      <dsp:txXfrm>
        <a:off x="40980" y="371874"/>
        <a:ext cx="10738440" cy="757514"/>
      </dsp:txXfrm>
    </dsp:sp>
    <dsp:sp modelId="{8906AB09-5EEF-49FC-806A-706CE51CB198}">
      <dsp:nvSpPr>
        <dsp:cNvPr id="0" name=""/>
        <dsp:cNvSpPr/>
      </dsp:nvSpPr>
      <dsp:spPr>
        <a:xfrm>
          <a:off x="0" y="1170369"/>
          <a:ext cx="10820400" cy="141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altLang="en-US" sz="2700" kern="1200" smtClean="0"/>
            <a:t>Determine </a:t>
          </a:r>
          <a:r>
            <a:rPr lang="en-US" altLang="en-US" sz="2700" kern="1200" dirty="0" smtClean="0"/>
            <a:t>the steps that must be taken to perform the task</a:t>
          </a:r>
          <a:endParaRPr lang="en-US" sz="2700" kern="1200" dirty="0">
            <a:solidFill>
              <a:schemeClr val="bg1"/>
            </a:solidFill>
          </a:endParaRPr>
        </a:p>
        <a:p>
          <a:pPr marL="228600" lvl="1" indent="-228600" algn="l" defTabSz="1200150">
            <a:lnSpc>
              <a:spcPct val="90000"/>
            </a:lnSpc>
            <a:spcBef>
              <a:spcPct val="0"/>
            </a:spcBef>
            <a:spcAft>
              <a:spcPct val="20000"/>
            </a:spcAft>
            <a:buChar char="••"/>
          </a:pPr>
          <a:r>
            <a:rPr lang="en-US" altLang="en-US" sz="2700" kern="1200" smtClean="0"/>
            <a:t>Break down required task into a series of steps</a:t>
          </a:r>
          <a:endParaRPr lang="en-US" altLang="en-US" sz="2700" kern="1200" dirty="0" smtClean="0"/>
        </a:p>
        <a:p>
          <a:pPr marL="228600" lvl="1" indent="-228600" algn="l" defTabSz="1200150">
            <a:lnSpc>
              <a:spcPct val="90000"/>
            </a:lnSpc>
            <a:spcBef>
              <a:spcPct val="0"/>
            </a:spcBef>
            <a:spcAft>
              <a:spcPct val="20000"/>
            </a:spcAft>
            <a:buChar char="••"/>
          </a:pPr>
          <a:r>
            <a:rPr lang="en-US" altLang="en-US" sz="2700" kern="1200" smtClean="0"/>
            <a:t>Create an algorithm, listing logical steps that must be taken</a:t>
          </a:r>
          <a:endParaRPr lang="en-US" altLang="en-US" sz="2700" kern="1200" dirty="0" smtClean="0"/>
        </a:p>
      </dsp:txBody>
      <dsp:txXfrm>
        <a:off x="0" y="1170369"/>
        <a:ext cx="10820400" cy="1412775"/>
      </dsp:txXfrm>
    </dsp:sp>
    <dsp:sp modelId="{1FD06485-7989-4275-995E-3DD69A7986ED}">
      <dsp:nvSpPr>
        <dsp:cNvPr id="0" name=""/>
        <dsp:cNvSpPr/>
      </dsp:nvSpPr>
      <dsp:spPr>
        <a:xfrm>
          <a:off x="0" y="2583144"/>
          <a:ext cx="10820400"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en-US" sz="3500" kern="1200" dirty="0" smtClean="0"/>
            <a:t>Under consideration</a:t>
          </a:r>
        </a:p>
      </dsp:txBody>
      <dsp:txXfrm>
        <a:off x="40980" y="2624124"/>
        <a:ext cx="10738440" cy="757514"/>
      </dsp:txXfrm>
    </dsp:sp>
    <dsp:sp modelId="{989C0503-E94F-4BF9-9954-4092C55A3D64}">
      <dsp:nvSpPr>
        <dsp:cNvPr id="0" name=""/>
        <dsp:cNvSpPr/>
      </dsp:nvSpPr>
      <dsp:spPr>
        <a:xfrm>
          <a:off x="0" y="3422619"/>
          <a:ext cx="10820400" cy="188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altLang="en-US" sz="2700" kern="1200" dirty="0" smtClean="0"/>
            <a:t>Service Oriented Architecture (SOA)</a:t>
          </a:r>
        </a:p>
        <a:p>
          <a:pPr marL="228600" lvl="1" indent="-228600" algn="l" defTabSz="1200150">
            <a:lnSpc>
              <a:spcPct val="90000"/>
            </a:lnSpc>
            <a:spcBef>
              <a:spcPct val="0"/>
            </a:spcBef>
            <a:spcAft>
              <a:spcPct val="20000"/>
            </a:spcAft>
            <a:buChar char="••"/>
          </a:pPr>
          <a:r>
            <a:rPr lang="en-US" altLang="en-US" sz="2700" kern="1200" dirty="0" smtClean="0"/>
            <a:t>Data structure</a:t>
          </a:r>
        </a:p>
        <a:p>
          <a:pPr marL="228600" lvl="1" indent="-228600" algn="l" defTabSz="1200150">
            <a:lnSpc>
              <a:spcPct val="90000"/>
            </a:lnSpc>
            <a:spcBef>
              <a:spcPct val="0"/>
            </a:spcBef>
            <a:spcAft>
              <a:spcPct val="20000"/>
            </a:spcAft>
            <a:buChar char="••"/>
          </a:pPr>
          <a:r>
            <a:rPr lang="en-US" altLang="en-US" sz="2700" kern="1200" dirty="0" smtClean="0"/>
            <a:t>Data independent semantics</a:t>
          </a:r>
        </a:p>
        <a:p>
          <a:pPr marL="228600" lvl="1" indent="-228600" algn="l" defTabSz="1200150">
            <a:lnSpc>
              <a:spcPct val="90000"/>
            </a:lnSpc>
            <a:spcBef>
              <a:spcPct val="0"/>
            </a:spcBef>
            <a:spcAft>
              <a:spcPct val="20000"/>
            </a:spcAft>
            <a:buChar char="••"/>
          </a:pPr>
          <a:r>
            <a:rPr lang="en-US" altLang="en-US" sz="2700" kern="1200" dirty="0" smtClean="0"/>
            <a:t>Grouping common tasks</a:t>
          </a:r>
        </a:p>
      </dsp:txBody>
      <dsp:txXfrm>
        <a:off x="0" y="3422619"/>
        <a:ext cx="10820400" cy="188370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121306"/>
          <a:ext cx="4343400" cy="131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dirty="0" smtClean="0"/>
            <a:t>A floating-point literal has an integer part, a decimal point, a fractional part, and an exponent part. </a:t>
          </a:r>
          <a:endParaRPr lang="en-US" sz="1500" b="0" i="0" kern="1200" dirty="0"/>
        </a:p>
      </dsp:txBody>
      <dsp:txXfrm>
        <a:off x="64254" y="185560"/>
        <a:ext cx="4214892" cy="1187742"/>
      </dsp:txXfrm>
    </dsp:sp>
    <dsp:sp modelId="{284B3AFB-3F71-4A0B-B9C6-4CA9B265A36F}">
      <dsp:nvSpPr>
        <dsp:cNvPr id="0" name=""/>
        <dsp:cNvSpPr/>
      </dsp:nvSpPr>
      <dsp:spPr>
        <a:xfrm>
          <a:off x="0" y="1480756"/>
          <a:ext cx="4343400" cy="131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smtClean="0"/>
            <a:t>You can represent floating point literals either in decimal form or exponential form.</a:t>
          </a:r>
          <a:endParaRPr lang="en-US" sz="1500" b="0" i="0" kern="1200" dirty="0"/>
        </a:p>
      </dsp:txBody>
      <dsp:txXfrm>
        <a:off x="64254" y="1545010"/>
        <a:ext cx="4214892" cy="1187742"/>
      </dsp:txXfrm>
    </dsp:sp>
    <dsp:sp modelId="{DA286E64-DE54-44CE-9BB2-6317C653E0AA}">
      <dsp:nvSpPr>
        <dsp:cNvPr id="0" name=""/>
        <dsp:cNvSpPr/>
      </dsp:nvSpPr>
      <dsp:spPr>
        <a:xfrm>
          <a:off x="0" y="2840206"/>
          <a:ext cx="4343400" cy="131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dirty="0" smtClean="0"/>
            <a:t>While representing using decimal form, you must include the decimal point, the exponent, or both and while representing using exponential form, you must include the integer part, the fractional part, or both. </a:t>
          </a:r>
          <a:endParaRPr lang="en-US" sz="1500" b="0" i="0" kern="1200" dirty="0"/>
        </a:p>
      </dsp:txBody>
      <dsp:txXfrm>
        <a:off x="64254" y="2904460"/>
        <a:ext cx="4214892" cy="1187742"/>
      </dsp:txXfrm>
    </dsp:sp>
    <dsp:sp modelId="{1246B5FD-CED8-4588-AD09-7048321E52BF}">
      <dsp:nvSpPr>
        <dsp:cNvPr id="0" name=""/>
        <dsp:cNvSpPr/>
      </dsp:nvSpPr>
      <dsp:spPr>
        <a:xfrm>
          <a:off x="0" y="4199657"/>
          <a:ext cx="4343400" cy="131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smtClean="0"/>
            <a:t>The </a:t>
          </a:r>
          <a:r>
            <a:rPr lang="en-US" sz="1500" b="0" i="0" kern="1200" dirty="0" smtClean="0"/>
            <a:t>signed exponent is introduced by e or E.</a:t>
          </a:r>
          <a:endParaRPr lang="en-US" sz="1500" b="0" i="0" kern="1200" dirty="0"/>
        </a:p>
      </dsp:txBody>
      <dsp:txXfrm>
        <a:off x="64254" y="4263911"/>
        <a:ext cx="4214892" cy="118774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1966"/>
          <a:ext cx="4343400" cy="27705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0" i="0" kern="1200" dirty="0" smtClean="0"/>
            <a:t>There are two Boolean literals and they are part of standard C++ keywords</a:t>
          </a:r>
          <a:endParaRPr lang="en-US" sz="3200" b="0" i="0" kern="1200" dirty="0"/>
        </a:p>
      </dsp:txBody>
      <dsp:txXfrm>
        <a:off x="135248" y="137214"/>
        <a:ext cx="4072904" cy="2500063"/>
      </dsp:txXfrm>
    </dsp:sp>
    <dsp:sp modelId="{34D7533E-9614-4A9E-9841-DD176510AC30}">
      <dsp:nvSpPr>
        <dsp:cNvPr id="0" name=""/>
        <dsp:cNvSpPr/>
      </dsp:nvSpPr>
      <dsp:spPr>
        <a:xfrm>
          <a:off x="0" y="2864687"/>
          <a:ext cx="4343400" cy="27705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0" i="0" kern="1200" smtClean="0"/>
            <a:t>You should not consider the value of true equal to 1 and value of false equal to 0.</a:t>
          </a:r>
          <a:endParaRPr lang="en-US" sz="3200" b="0" i="0" kern="1200" dirty="0"/>
        </a:p>
      </dsp:txBody>
      <dsp:txXfrm>
        <a:off x="135248" y="2999935"/>
        <a:ext cx="4072904" cy="250006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603589"/>
          <a:ext cx="4343400" cy="10751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dirty="0" smtClean="0"/>
            <a:t>Character literals are enclosed in single quotes. </a:t>
          </a:r>
          <a:endParaRPr lang="en-US" sz="1500" b="0" i="0" kern="1200" dirty="0"/>
        </a:p>
      </dsp:txBody>
      <dsp:txXfrm>
        <a:off x="52482" y="656071"/>
        <a:ext cx="4238436" cy="970144"/>
      </dsp:txXfrm>
    </dsp:sp>
    <dsp:sp modelId="{083D0B05-8246-44C3-8D86-0C969F9B33F5}">
      <dsp:nvSpPr>
        <dsp:cNvPr id="0" name=""/>
        <dsp:cNvSpPr/>
      </dsp:nvSpPr>
      <dsp:spPr>
        <a:xfrm>
          <a:off x="0" y="1721898"/>
          <a:ext cx="4343400" cy="10751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dirty="0" smtClean="0"/>
            <a:t>A narrow character literal (e.g., 'x') and can be stored in a simple variable of </a:t>
          </a:r>
          <a:r>
            <a:rPr lang="en-US" sz="1500" b="1" i="0" kern="1200" dirty="0" smtClean="0"/>
            <a:t>char</a:t>
          </a:r>
          <a:r>
            <a:rPr lang="en-US" sz="1500" b="0" i="0" kern="1200" dirty="0" smtClean="0"/>
            <a:t> type.</a:t>
          </a:r>
          <a:endParaRPr lang="en-US" sz="1500" b="0" i="0" kern="1200" dirty="0"/>
        </a:p>
      </dsp:txBody>
      <dsp:txXfrm>
        <a:off x="52482" y="1774380"/>
        <a:ext cx="4238436" cy="970144"/>
      </dsp:txXfrm>
    </dsp:sp>
    <dsp:sp modelId="{913C5572-3BA6-4FED-AD1A-ED1816DD0B25}">
      <dsp:nvSpPr>
        <dsp:cNvPr id="0" name=""/>
        <dsp:cNvSpPr/>
      </dsp:nvSpPr>
      <dsp:spPr>
        <a:xfrm>
          <a:off x="0" y="2840207"/>
          <a:ext cx="4343400" cy="10751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smtClean="0"/>
            <a:t>A character literal can be a plain character (e.g., 'x'), an escape sequence (e.g., '\t'), or a universal character (e.g., '\u02C0').</a:t>
          </a:r>
          <a:endParaRPr lang="en-US" sz="1500" b="0" i="0" kern="1200"/>
        </a:p>
      </dsp:txBody>
      <dsp:txXfrm>
        <a:off x="52482" y="2892689"/>
        <a:ext cx="4238436" cy="970144"/>
      </dsp:txXfrm>
    </dsp:sp>
    <dsp:sp modelId="{D69C8FE7-FFA7-44AA-BE5E-69F39946AFC5}">
      <dsp:nvSpPr>
        <dsp:cNvPr id="0" name=""/>
        <dsp:cNvSpPr/>
      </dsp:nvSpPr>
      <dsp:spPr>
        <a:xfrm>
          <a:off x="0" y="3958515"/>
          <a:ext cx="4343400" cy="10751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0" i="0" kern="1200" dirty="0" smtClean="0"/>
            <a:t>There are certain characters in C++ when they are preceded by a backslash they will have special meaning and they are used to represent like newline (\n) or tab (\t). </a:t>
          </a:r>
          <a:endParaRPr lang="en-US" sz="1500" b="0" i="0" kern="1200" dirty="0"/>
        </a:p>
      </dsp:txBody>
      <dsp:txXfrm>
        <a:off x="52482" y="4010997"/>
        <a:ext cx="4238436" cy="970144"/>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17036"/>
          <a:ext cx="4343400" cy="18273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smtClean="0"/>
            <a:t>String literals are enclosed in double quotes. </a:t>
          </a:r>
          <a:endParaRPr lang="en-US" sz="2100" b="0" i="0" kern="1200" dirty="0"/>
        </a:p>
      </dsp:txBody>
      <dsp:txXfrm>
        <a:off x="89206" y="106242"/>
        <a:ext cx="4164988" cy="1648981"/>
      </dsp:txXfrm>
    </dsp:sp>
    <dsp:sp modelId="{31E43DDF-CECB-40A4-9611-91ACEE962C70}">
      <dsp:nvSpPr>
        <dsp:cNvPr id="0" name=""/>
        <dsp:cNvSpPr/>
      </dsp:nvSpPr>
      <dsp:spPr>
        <a:xfrm>
          <a:off x="0" y="1904910"/>
          <a:ext cx="4343400" cy="18273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dirty="0" smtClean="0"/>
            <a:t>A string contains characters that are similar to character literals: plain characters, escape sequences, and universal characters.</a:t>
          </a:r>
          <a:endParaRPr lang="en-US" sz="2100" b="0" i="0" kern="1200" dirty="0"/>
        </a:p>
      </dsp:txBody>
      <dsp:txXfrm>
        <a:off x="89206" y="1994116"/>
        <a:ext cx="4164988" cy="1648981"/>
      </dsp:txXfrm>
    </dsp:sp>
    <dsp:sp modelId="{2183B413-BE35-4BA8-8A06-4A19FB022F68}">
      <dsp:nvSpPr>
        <dsp:cNvPr id="0" name=""/>
        <dsp:cNvSpPr/>
      </dsp:nvSpPr>
      <dsp:spPr>
        <a:xfrm>
          <a:off x="0" y="3792783"/>
          <a:ext cx="4343400" cy="18273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0" i="0" kern="1200" dirty="0" smtClean="0"/>
            <a:t>You can break a long line into multiple lines using string literals and separate them using whitespaces.</a:t>
          </a:r>
          <a:endParaRPr lang="en-US" sz="2100" b="0" i="0" kern="1200" dirty="0"/>
        </a:p>
      </dsp:txBody>
      <dsp:txXfrm>
        <a:off x="89206" y="3881989"/>
        <a:ext cx="4164988" cy="164898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86170-C44A-4F57-88C5-2845380D31D4}">
      <dsp:nvSpPr>
        <dsp:cNvPr id="0" name=""/>
        <dsp:cNvSpPr/>
      </dsp:nvSpPr>
      <dsp:spPr>
        <a:xfrm>
          <a:off x="0" y="1426891"/>
          <a:ext cx="4343400" cy="2783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b="0" i="0" kern="1200" dirty="0" smtClean="0"/>
            <a:t>Use </a:t>
          </a:r>
          <a:r>
            <a:rPr lang="en-US" sz="3900" b="1" i="0" kern="1200" dirty="0" err="1" smtClean="0"/>
            <a:t>const</a:t>
          </a:r>
          <a:r>
            <a:rPr lang="en-US" sz="3900" b="0" i="0" kern="1200" dirty="0" smtClean="0"/>
            <a:t> prefix to declare constants with a specific type</a:t>
          </a:r>
          <a:endParaRPr lang="en-US" sz="3900" b="0" i="0" kern="1200" dirty="0"/>
        </a:p>
      </dsp:txBody>
      <dsp:txXfrm>
        <a:off x="135876" y="1562767"/>
        <a:ext cx="4071648" cy="251167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4F1A-E54E-4DDB-A374-BC9037A6551C}">
      <dsp:nvSpPr>
        <dsp:cNvPr id="0" name=""/>
        <dsp:cNvSpPr/>
      </dsp:nvSpPr>
      <dsp:spPr>
        <a:xfrm>
          <a:off x="0" y="22786"/>
          <a:ext cx="10820400" cy="804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en-US" sz="3200" kern="1200" dirty="0" smtClean="0"/>
            <a:t>The </a:t>
          </a:r>
          <a:r>
            <a:rPr lang="en-US" altLang="en-US" sz="3200" kern="1200" dirty="0" smtClean="0">
              <a:latin typeface="Courier New" panose="02070309020205020404" pitchFamily="49" charset="0"/>
              <a:cs typeface="Courier New" panose="02070309020205020404" pitchFamily="49" charset="0"/>
            </a:rPr>
            <a:t>and</a:t>
          </a:r>
          <a:r>
            <a:rPr lang="en-US" altLang="en-US" sz="3200" kern="1200" dirty="0" smtClean="0"/>
            <a:t> Operator</a:t>
          </a:r>
          <a:endParaRPr lang="en-US" sz="3200" kern="1200" dirty="0">
            <a:solidFill>
              <a:schemeClr val="bg1"/>
            </a:solidFill>
          </a:endParaRPr>
        </a:p>
      </dsp:txBody>
      <dsp:txXfrm>
        <a:off x="39295" y="62081"/>
        <a:ext cx="10741810" cy="726370"/>
      </dsp:txXfrm>
    </dsp:sp>
    <dsp:sp modelId="{7D56B33F-C3F8-4548-91A2-832CC958EA83}">
      <dsp:nvSpPr>
        <dsp:cNvPr id="0" name=""/>
        <dsp:cNvSpPr/>
      </dsp:nvSpPr>
      <dsp:spPr>
        <a:xfrm>
          <a:off x="0" y="827746"/>
          <a:ext cx="10820400" cy="211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altLang="en-US" sz="2500" kern="1200" dirty="0" smtClean="0"/>
            <a:t>Takes two Boolean expressions as operands </a:t>
          </a:r>
          <a:endParaRPr lang="en-US" sz="2500" kern="1200" dirty="0">
            <a:solidFill>
              <a:schemeClr val="bg1"/>
            </a:solidFill>
          </a:endParaRPr>
        </a:p>
        <a:p>
          <a:pPr marL="457200" lvl="2" indent="-228600" algn="l" defTabSz="1111250">
            <a:lnSpc>
              <a:spcPct val="90000"/>
            </a:lnSpc>
            <a:spcBef>
              <a:spcPct val="0"/>
            </a:spcBef>
            <a:spcAft>
              <a:spcPct val="20000"/>
            </a:spcAft>
            <a:buChar char="••"/>
          </a:pPr>
          <a:r>
            <a:rPr lang="en-US" altLang="en-US" sz="2500" kern="1200" dirty="0" smtClean="0"/>
            <a:t>Creates compound Boolean expression that is true only when both sub expressions are true</a:t>
          </a:r>
        </a:p>
        <a:p>
          <a:pPr marL="457200" lvl="2" indent="-228600" algn="l" defTabSz="1111250">
            <a:lnSpc>
              <a:spcPct val="90000"/>
            </a:lnSpc>
            <a:spcBef>
              <a:spcPct val="0"/>
            </a:spcBef>
            <a:spcAft>
              <a:spcPct val="20000"/>
            </a:spcAft>
            <a:buChar char="••"/>
          </a:pPr>
          <a:r>
            <a:rPr lang="en-US" altLang="en-US" sz="2500" kern="1200" dirty="0" smtClean="0"/>
            <a:t>Can be used to simplify nested decision structures</a:t>
          </a:r>
        </a:p>
        <a:p>
          <a:pPr marL="228600" lvl="1" indent="-228600" algn="l" defTabSz="1111250">
            <a:lnSpc>
              <a:spcPct val="90000"/>
            </a:lnSpc>
            <a:spcBef>
              <a:spcPct val="0"/>
            </a:spcBef>
            <a:spcAft>
              <a:spcPct val="20000"/>
            </a:spcAft>
            <a:buChar char="••"/>
          </a:pPr>
          <a:r>
            <a:rPr lang="en-US" altLang="en-US" sz="2500" kern="1200" dirty="0" smtClean="0"/>
            <a:t>Truth table for the </a:t>
          </a:r>
          <a:r>
            <a:rPr lang="en-US" altLang="en-US" sz="2500" kern="1200" dirty="0" smtClean="0">
              <a:latin typeface="Courier New" panose="02070309020205020404" pitchFamily="49" charset="0"/>
              <a:cs typeface="Courier New" panose="02070309020205020404" pitchFamily="49" charset="0"/>
            </a:rPr>
            <a:t>and</a:t>
          </a:r>
          <a:r>
            <a:rPr lang="en-US" altLang="en-US" sz="2500" kern="1200" dirty="0" smtClean="0"/>
            <a:t> operator </a:t>
          </a:r>
        </a:p>
      </dsp:txBody>
      <dsp:txXfrm>
        <a:off x="0" y="827746"/>
        <a:ext cx="10820400" cy="211968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4F1A-E54E-4DDB-A374-BC9037A6551C}">
      <dsp:nvSpPr>
        <dsp:cNvPr id="0" name=""/>
        <dsp:cNvSpPr/>
      </dsp:nvSpPr>
      <dsp:spPr>
        <a:xfrm>
          <a:off x="0" y="22786"/>
          <a:ext cx="10820400" cy="804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en-US" sz="3200" kern="1200" dirty="0" smtClean="0"/>
            <a:t>The </a:t>
          </a:r>
          <a:r>
            <a:rPr lang="en-US" altLang="en-US" sz="3200" kern="1200" dirty="0" smtClean="0">
              <a:latin typeface="Courier New" panose="02070309020205020404" pitchFamily="49" charset="0"/>
              <a:cs typeface="Courier New" panose="02070309020205020404" pitchFamily="49" charset="0"/>
            </a:rPr>
            <a:t>or</a:t>
          </a:r>
          <a:r>
            <a:rPr lang="en-US" altLang="en-US" sz="3200" kern="1200" dirty="0" smtClean="0"/>
            <a:t> Operator</a:t>
          </a:r>
          <a:endParaRPr lang="en-US" sz="3200" kern="1200" dirty="0">
            <a:solidFill>
              <a:schemeClr val="bg1"/>
            </a:solidFill>
          </a:endParaRPr>
        </a:p>
      </dsp:txBody>
      <dsp:txXfrm>
        <a:off x="39295" y="62081"/>
        <a:ext cx="10741810" cy="726370"/>
      </dsp:txXfrm>
    </dsp:sp>
    <dsp:sp modelId="{7D56B33F-C3F8-4548-91A2-832CC958EA83}">
      <dsp:nvSpPr>
        <dsp:cNvPr id="0" name=""/>
        <dsp:cNvSpPr/>
      </dsp:nvSpPr>
      <dsp:spPr>
        <a:xfrm>
          <a:off x="0" y="827746"/>
          <a:ext cx="10820400" cy="211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altLang="en-US" sz="2500" kern="1200" dirty="0" smtClean="0"/>
            <a:t>Takes two Boolean expressions as operands </a:t>
          </a:r>
          <a:endParaRPr lang="en-US" sz="2500" kern="1200" dirty="0">
            <a:solidFill>
              <a:schemeClr val="bg1"/>
            </a:solidFill>
          </a:endParaRPr>
        </a:p>
        <a:p>
          <a:pPr marL="457200" lvl="2" indent="-228600" algn="l" defTabSz="1111250">
            <a:lnSpc>
              <a:spcPct val="90000"/>
            </a:lnSpc>
            <a:spcBef>
              <a:spcPct val="0"/>
            </a:spcBef>
            <a:spcAft>
              <a:spcPct val="20000"/>
            </a:spcAft>
            <a:buChar char="••"/>
          </a:pPr>
          <a:r>
            <a:rPr lang="en-US" altLang="en-US" sz="2500" kern="1200" dirty="0" smtClean="0"/>
            <a:t>Creates compound Boolean expression that is true when either of the sub expressions is true</a:t>
          </a:r>
        </a:p>
        <a:p>
          <a:pPr marL="457200" lvl="2" indent="-228600" algn="l" defTabSz="1111250">
            <a:lnSpc>
              <a:spcPct val="90000"/>
            </a:lnSpc>
            <a:spcBef>
              <a:spcPct val="0"/>
            </a:spcBef>
            <a:spcAft>
              <a:spcPct val="20000"/>
            </a:spcAft>
            <a:buChar char="••"/>
          </a:pPr>
          <a:r>
            <a:rPr lang="en-US" altLang="en-US" sz="2500" kern="1200" dirty="0" smtClean="0"/>
            <a:t>Can be used to simplify nested decision structures</a:t>
          </a:r>
        </a:p>
        <a:p>
          <a:pPr marL="228600" lvl="1" indent="-228600" algn="l" defTabSz="1111250">
            <a:lnSpc>
              <a:spcPct val="90000"/>
            </a:lnSpc>
            <a:spcBef>
              <a:spcPct val="0"/>
            </a:spcBef>
            <a:spcAft>
              <a:spcPct val="20000"/>
            </a:spcAft>
            <a:buChar char="••"/>
          </a:pPr>
          <a:r>
            <a:rPr lang="en-US" altLang="en-US" sz="2500" kern="1200" dirty="0" smtClean="0"/>
            <a:t>Truth table for the </a:t>
          </a:r>
          <a:r>
            <a:rPr lang="en-US" altLang="en-US" sz="2500" kern="1200" dirty="0" smtClean="0">
              <a:latin typeface="Courier New" panose="02070309020205020404" pitchFamily="49" charset="0"/>
              <a:cs typeface="Courier New" panose="02070309020205020404" pitchFamily="49" charset="0"/>
            </a:rPr>
            <a:t>or</a:t>
          </a:r>
          <a:r>
            <a:rPr lang="en-US" altLang="en-US" sz="2500" kern="1200" dirty="0" smtClean="0"/>
            <a:t> operator </a:t>
          </a:r>
        </a:p>
      </dsp:txBody>
      <dsp:txXfrm>
        <a:off x="0" y="827746"/>
        <a:ext cx="10820400" cy="211968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4F1A-E54E-4DDB-A374-BC9037A6551C}">
      <dsp:nvSpPr>
        <dsp:cNvPr id="0" name=""/>
        <dsp:cNvSpPr/>
      </dsp:nvSpPr>
      <dsp:spPr>
        <a:xfrm>
          <a:off x="0" y="116611"/>
          <a:ext cx="10820400" cy="779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altLang="en-US" sz="3100" kern="1200" dirty="0" smtClean="0"/>
            <a:t>The </a:t>
          </a:r>
          <a:r>
            <a:rPr lang="en-US" altLang="en-US" sz="3100" kern="1200" dirty="0" smtClean="0">
              <a:latin typeface="Courier New" panose="02070309020205020404" pitchFamily="49" charset="0"/>
              <a:cs typeface="Courier New" panose="02070309020205020404" pitchFamily="49" charset="0"/>
            </a:rPr>
            <a:t>not</a:t>
          </a:r>
          <a:r>
            <a:rPr lang="en-US" altLang="en-US" sz="3100" kern="1200" dirty="0" smtClean="0">
              <a:cs typeface="Courier New" panose="02070309020205020404" pitchFamily="49" charset="0"/>
            </a:rPr>
            <a:t> </a:t>
          </a:r>
          <a:r>
            <a:rPr lang="en-US" altLang="en-US" sz="3100" kern="1200" dirty="0" smtClean="0"/>
            <a:t>Operator</a:t>
          </a:r>
          <a:endParaRPr lang="en-US" sz="3100" kern="1200" dirty="0">
            <a:solidFill>
              <a:schemeClr val="bg1"/>
            </a:solidFill>
          </a:endParaRPr>
        </a:p>
      </dsp:txBody>
      <dsp:txXfrm>
        <a:off x="38067" y="154678"/>
        <a:ext cx="10744266" cy="703671"/>
      </dsp:txXfrm>
    </dsp:sp>
    <dsp:sp modelId="{7D56B33F-C3F8-4548-91A2-832CC958EA83}">
      <dsp:nvSpPr>
        <dsp:cNvPr id="0" name=""/>
        <dsp:cNvSpPr/>
      </dsp:nvSpPr>
      <dsp:spPr>
        <a:xfrm>
          <a:off x="0" y="896416"/>
          <a:ext cx="10820400" cy="1957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altLang="en-US" sz="2400" kern="1200" dirty="0" smtClean="0"/>
            <a:t>Takes one Boolean expressions as operand and reverses its logical value</a:t>
          </a:r>
          <a:endParaRPr lang="en-US" sz="2400" kern="1200" dirty="0">
            <a:solidFill>
              <a:schemeClr val="bg1"/>
            </a:solidFill>
          </a:endParaRPr>
        </a:p>
        <a:p>
          <a:pPr marL="457200" lvl="2" indent="-228600" algn="l" defTabSz="1066800">
            <a:lnSpc>
              <a:spcPct val="90000"/>
            </a:lnSpc>
            <a:spcBef>
              <a:spcPct val="0"/>
            </a:spcBef>
            <a:spcAft>
              <a:spcPct val="20000"/>
            </a:spcAft>
            <a:buChar char="••"/>
          </a:pPr>
          <a:r>
            <a:rPr lang="en-US" altLang="en-US" sz="2400" kern="1200" dirty="0" smtClean="0"/>
            <a:t>Sometimes it may be necessary to place parentheses around an expression to clarify to what you are applying the not operator</a:t>
          </a:r>
        </a:p>
        <a:p>
          <a:pPr marL="228600" lvl="1" indent="-228600" algn="l" defTabSz="1066800">
            <a:lnSpc>
              <a:spcPct val="90000"/>
            </a:lnSpc>
            <a:spcBef>
              <a:spcPct val="0"/>
            </a:spcBef>
            <a:spcAft>
              <a:spcPct val="20000"/>
            </a:spcAft>
            <a:buChar char="••"/>
          </a:pPr>
          <a:r>
            <a:rPr lang="en-US" altLang="en-US" sz="2400" kern="1200" dirty="0" smtClean="0"/>
            <a:t>Truth table for the </a:t>
          </a:r>
          <a:r>
            <a:rPr lang="en-US" altLang="en-US" sz="2400" kern="1200" dirty="0" smtClean="0">
              <a:latin typeface="Courier New" panose="02070309020205020404" pitchFamily="49" charset="0"/>
              <a:cs typeface="Courier New" panose="02070309020205020404" pitchFamily="49" charset="0"/>
            </a:rPr>
            <a:t>not</a:t>
          </a:r>
          <a:r>
            <a:rPr lang="en-US" altLang="en-US" sz="2400" kern="1200" dirty="0" smtClean="0"/>
            <a:t> operator </a:t>
          </a:r>
        </a:p>
      </dsp:txBody>
      <dsp:txXfrm>
        <a:off x="0" y="896416"/>
        <a:ext cx="10820400" cy="1957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4F1A-E54E-4DDB-A374-BC9037A6551C}">
      <dsp:nvSpPr>
        <dsp:cNvPr id="0" name=""/>
        <dsp:cNvSpPr/>
      </dsp:nvSpPr>
      <dsp:spPr>
        <a:xfrm>
          <a:off x="0" y="40306"/>
          <a:ext cx="10591799"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altLang="en-US" sz="4000" kern="1200" dirty="0" smtClean="0"/>
            <a:t>Pseudocode</a:t>
          </a:r>
          <a:endParaRPr lang="en-US" sz="4000" kern="1200" dirty="0">
            <a:solidFill>
              <a:schemeClr val="bg1"/>
            </a:solidFill>
          </a:endParaRPr>
        </a:p>
      </dsp:txBody>
      <dsp:txXfrm>
        <a:off x="46834" y="87140"/>
        <a:ext cx="10498131" cy="865732"/>
      </dsp:txXfrm>
    </dsp:sp>
    <dsp:sp modelId="{8906AB09-5EEF-49FC-806A-706CE51CB198}">
      <dsp:nvSpPr>
        <dsp:cNvPr id="0" name=""/>
        <dsp:cNvSpPr/>
      </dsp:nvSpPr>
      <dsp:spPr>
        <a:xfrm>
          <a:off x="0" y="999706"/>
          <a:ext cx="10591799" cy="41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290"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altLang="en-US" sz="3100" kern="1200" dirty="0" smtClean="0"/>
            <a:t>Fake code</a:t>
          </a:r>
          <a:endParaRPr lang="en-US" sz="3100" kern="1200" dirty="0">
            <a:solidFill>
              <a:schemeClr val="bg1"/>
            </a:solidFill>
          </a:endParaRPr>
        </a:p>
        <a:p>
          <a:pPr marL="285750" lvl="1" indent="-285750" algn="l" defTabSz="1377950">
            <a:lnSpc>
              <a:spcPct val="90000"/>
            </a:lnSpc>
            <a:spcBef>
              <a:spcPct val="0"/>
            </a:spcBef>
            <a:spcAft>
              <a:spcPct val="20000"/>
            </a:spcAft>
            <a:buChar char="••"/>
          </a:pPr>
          <a:r>
            <a:rPr lang="en-US" altLang="en-US" sz="3100" kern="1200" dirty="0" smtClean="0"/>
            <a:t>Informal language that has no syntax rule </a:t>
          </a:r>
        </a:p>
        <a:p>
          <a:pPr marL="285750" lvl="1" indent="-285750" algn="l" defTabSz="1377950">
            <a:lnSpc>
              <a:spcPct val="90000"/>
            </a:lnSpc>
            <a:spcBef>
              <a:spcPct val="0"/>
            </a:spcBef>
            <a:spcAft>
              <a:spcPct val="20000"/>
            </a:spcAft>
            <a:buChar char="••"/>
          </a:pPr>
          <a:r>
            <a:rPr lang="en-US" altLang="en-US" sz="3100" kern="1200" dirty="0" smtClean="0"/>
            <a:t>Not meant to be compiled or executed</a:t>
          </a:r>
        </a:p>
        <a:p>
          <a:pPr marL="285750" lvl="1" indent="-285750" algn="l" defTabSz="1377950">
            <a:lnSpc>
              <a:spcPct val="90000"/>
            </a:lnSpc>
            <a:spcBef>
              <a:spcPct val="0"/>
            </a:spcBef>
            <a:spcAft>
              <a:spcPct val="20000"/>
            </a:spcAft>
            <a:buChar char="••"/>
          </a:pPr>
          <a:r>
            <a:rPr lang="en-US" altLang="en-US" sz="3100" kern="1200" dirty="0" smtClean="0"/>
            <a:t>Used to create model program</a:t>
          </a:r>
        </a:p>
        <a:p>
          <a:pPr marL="285750" lvl="1" indent="-285750" algn="l" defTabSz="1377950">
            <a:lnSpc>
              <a:spcPct val="90000"/>
            </a:lnSpc>
            <a:spcBef>
              <a:spcPct val="0"/>
            </a:spcBef>
            <a:spcAft>
              <a:spcPct val="20000"/>
            </a:spcAft>
            <a:buChar char="••"/>
          </a:pPr>
          <a:r>
            <a:rPr lang="en-US" altLang="en-US" sz="3100" kern="1200" dirty="0" smtClean="0"/>
            <a:t>No need to worry about syntax errors, can focus on program’s design</a:t>
          </a:r>
        </a:p>
        <a:p>
          <a:pPr marL="285750" lvl="1" indent="-285750" algn="l" defTabSz="1377950">
            <a:lnSpc>
              <a:spcPct val="90000"/>
            </a:lnSpc>
            <a:spcBef>
              <a:spcPct val="0"/>
            </a:spcBef>
            <a:spcAft>
              <a:spcPct val="20000"/>
            </a:spcAft>
            <a:buChar char="••"/>
          </a:pPr>
          <a:r>
            <a:rPr lang="en-US" altLang="en-US" sz="3100" kern="1200" dirty="0" smtClean="0"/>
            <a:t>Can be translated directly into actual code in any programming language</a:t>
          </a:r>
          <a:endParaRPr lang="he-IL" altLang="en-US" sz="3100" kern="1200" dirty="0" smtClean="0"/>
        </a:p>
      </dsp:txBody>
      <dsp:txXfrm>
        <a:off x="0" y="999706"/>
        <a:ext cx="10591799" cy="414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4F1A-E54E-4DDB-A374-BC9037A6551C}">
      <dsp:nvSpPr>
        <dsp:cNvPr id="0" name=""/>
        <dsp:cNvSpPr/>
      </dsp:nvSpPr>
      <dsp:spPr>
        <a:xfrm>
          <a:off x="0" y="0"/>
          <a:ext cx="10363200" cy="88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smtClean="0">
              <a:solidFill>
                <a:schemeClr val="bg1"/>
              </a:solidFill>
              <a:latin typeface="Times New Roman" panose="02020603050405020304" pitchFamily="18" charset="0"/>
            </a:rPr>
            <a:t>Computing Sales Tax </a:t>
          </a:r>
          <a:endParaRPr lang="en-US" sz="3700" kern="1200" dirty="0">
            <a:solidFill>
              <a:schemeClr val="bg1"/>
            </a:solidFill>
          </a:endParaRPr>
        </a:p>
      </dsp:txBody>
      <dsp:txXfrm>
        <a:off x="43321" y="43321"/>
        <a:ext cx="10276558" cy="800803"/>
      </dsp:txXfrm>
    </dsp:sp>
    <dsp:sp modelId="{8906AB09-5EEF-49FC-806A-706CE51CB198}">
      <dsp:nvSpPr>
        <dsp:cNvPr id="0" name=""/>
        <dsp:cNvSpPr/>
      </dsp:nvSpPr>
      <dsp:spPr>
        <a:xfrm>
          <a:off x="0" y="894283"/>
          <a:ext cx="10363200" cy="1014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smtClean="0">
              <a:solidFill>
                <a:srgbClr val="000000"/>
              </a:solidFill>
              <a:latin typeface="Times New Roman" panose="02020603050405020304" pitchFamily="18" charset="0"/>
            </a:rPr>
            <a:t>Note the three types of instructions</a:t>
          </a:r>
          <a:endParaRPr lang="en-US" sz="2900" kern="1200" dirty="0">
            <a:solidFill>
              <a:schemeClr val="bg1"/>
            </a:solidFill>
          </a:endParaRPr>
        </a:p>
        <a:p>
          <a:pPr marL="571500" lvl="2" indent="-285750" algn="l" defTabSz="1289050">
            <a:lnSpc>
              <a:spcPct val="90000"/>
            </a:lnSpc>
            <a:spcBef>
              <a:spcPct val="0"/>
            </a:spcBef>
            <a:spcAft>
              <a:spcPct val="20000"/>
            </a:spcAft>
            <a:buChar char="••"/>
          </a:pPr>
          <a:r>
            <a:rPr lang="en-US" sz="2900" kern="1200" dirty="0" smtClean="0">
              <a:solidFill>
                <a:srgbClr val="000000"/>
              </a:solidFill>
              <a:latin typeface="Times New Roman" panose="02020603050405020304" pitchFamily="18" charset="0"/>
            </a:rPr>
            <a:t>input (</a:t>
          </a:r>
          <a:r>
            <a:rPr lang="en-US" sz="2900" kern="1200" dirty="0" smtClean="0">
              <a:solidFill>
                <a:srgbClr val="FF0000"/>
              </a:solidFill>
              <a:latin typeface="Times New Roman" panose="02020603050405020304" pitchFamily="18" charset="0"/>
            </a:rPr>
            <a:t>get)</a:t>
          </a:r>
          <a:r>
            <a:rPr lang="en-US" sz="2900" kern="1200" dirty="0" smtClean="0">
              <a:solidFill>
                <a:srgbClr val="000000"/>
              </a:solidFill>
              <a:latin typeface="Times New Roman" panose="02020603050405020304" pitchFamily="18" charset="0"/>
            </a:rPr>
            <a:t>, process/calculate (</a:t>
          </a:r>
          <a:r>
            <a:rPr lang="en-US" sz="2900" kern="1200" dirty="0" smtClean="0">
              <a:solidFill>
                <a:srgbClr val="FF0000"/>
              </a:solidFill>
              <a:latin typeface="Times New Roman" panose="02020603050405020304" pitchFamily="18" charset="0"/>
            </a:rPr>
            <a:t>=</a:t>
          </a:r>
          <a:r>
            <a:rPr lang="en-US" sz="2900" kern="1200" dirty="0" smtClean="0">
              <a:solidFill>
                <a:srgbClr val="000000"/>
              </a:solidFill>
              <a:latin typeface="Times New Roman" panose="02020603050405020304" pitchFamily="18" charset="0"/>
            </a:rPr>
            <a:t>) and output (</a:t>
          </a:r>
          <a:r>
            <a:rPr lang="en-US" sz="2900" kern="1200" dirty="0" smtClean="0">
              <a:solidFill>
                <a:srgbClr val="FF0000"/>
              </a:solidFill>
              <a:latin typeface="Times New Roman" panose="02020603050405020304" pitchFamily="18" charset="0"/>
            </a:rPr>
            <a:t>display</a:t>
          </a:r>
          <a:r>
            <a:rPr lang="en-US" sz="2900" kern="1200" dirty="0" smtClean="0">
              <a:solidFill>
                <a:srgbClr val="000000"/>
              </a:solidFill>
              <a:latin typeface="Times New Roman" panose="02020603050405020304" pitchFamily="18" charset="0"/>
            </a:rPr>
            <a:t>)</a:t>
          </a:r>
          <a:endParaRPr lang="en-US" sz="2900" kern="1200" dirty="0">
            <a:solidFill>
              <a:schemeClr val="bg1"/>
            </a:solidFill>
          </a:endParaRPr>
        </a:p>
      </dsp:txBody>
      <dsp:txXfrm>
        <a:off x="0" y="894283"/>
        <a:ext cx="10363200" cy="1014817"/>
      </dsp:txXfrm>
    </dsp:sp>
    <dsp:sp modelId="{D7A0226D-4F9F-4CFF-B335-899152C6F265}">
      <dsp:nvSpPr>
        <dsp:cNvPr id="0" name=""/>
        <dsp:cNvSpPr/>
      </dsp:nvSpPr>
      <dsp:spPr>
        <a:xfrm>
          <a:off x="0" y="1909100"/>
          <a:ext cx="10363200" cy="88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smtClean="0">
              <a:solidFill>
                <a:schemeClr val="bg1"/>
              </a:solidFill>
            </a:rPr>
            <a:t>Pseudocode</a:t>
          </a:r>
          <a:endParaRPr lang="en-US" sz="3700" kern="1200" dirty="0">
            <a:solidFill>
              <a:schemeClr val="bg1"/>
            </a:solidFill>
          </a:endParaRPr>
        </a:p>
      </dsp:txBody>
      <dsp:txXfrm>
        <a:off x="43321" y="1952421"/>
        <a:ext cx="10276558" cy="800803"/>
      </dsp:txXfrm>
    </dsp:sp>
    <dsp:sp modelId="{5BC0A42E-8F23-4868-8127-7758C0F5D138}">
      <dsp:nvSpPr>
        <dsp:cNvPr id="0" name=""/>
        <dsp:cNvSpPr/>
      </dsp:nvSpPr>
      <dsp:spPr>
        <a:xfrm>
          <a:off x="0" y="2796545"/>
          <a:ext cx="10363200" cy="283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dirty="0" smtClean="0">
              <a:solidFill>
                <a:srgbClr val="FF0000"/>
              </a:solidFill>
              <a:latin typeface="Times New Roman" panose="02020603050405020304" pitchFamily="18" charset="0"/>
            </a:rPr>
            <a:t>get</a:t>
          </a:r>
          <a:r>
            <a:rPr lang="en-US" sz="2900" kern="1200" dirty="0" smtClean="0">
              <a:solidFill>
                <a:srgbClr val="000000"/>
              </a:solidFill>
              <a:latin typeface="Times New Roman" panose="02020603050405020304" pitchFamily="18" charset="0"/>
            </a:rPr>
            <a:t> price of item</a:t>
          </a:r>
          <a:endParaRPr lang="en-US" sz="2900" kern="1200" dirty="0">
            <a:solidFill>
              <a:srgbClr val="000000"/>
            </a:solidFill>
            <a:latin typeface="Times New Roman" panose="02020603050405020304" pitchFamily="18" charset="0"/>
          </a:endParaRPr>
        </a:p>
        <a:p>
          <a:pPr marL="285750" lvl="1" indent="-285750" algn="l" defTabSz="1289050">
            <a:lnSpc>
              <a:spcPct val="90000"/>
            </a:lnSpc>
            <a:spcBef>
              <a:spcPct val="0"/>
            </a:spcBef>
            <a:spcAft>
              <a:spcPct val="20000"/>
            </a:spcAft>
            <a:buChar char="••"/>
          </a:pPr>
          <a:r>
            <a:rPr lang="en-US" sz="2900" kern="1200" dirty="0" smtClean="0">
              <a:solidFill>
                <a:srgbClr val="FF0000"/>
              </a:solidFill>
              <a:latin typeface="Times New Roman" panose="02020603050405020304" pitchFamily="18" charset="0"/>
            </a:rPr>
            <a:t>get </a:t>
          </a:r>
          <a:r>
            <a:rPr lang="en-US" sz="2900" kern="1200" dirty="0" smtClean="0">
              <a:solidFill>
                <a:srgbClr val="000000"/>
              </a:solidFill>
              <a:latin typeface="Times New Roman" panose="02020603050405020304" pitchFamily="18" charset="0"/>
            </a:rPr>
            <a:t>sales tax rate</a:t>
          </a:r>
          <a:endParaRPr lang="en-US" sz="2900" kern="1200" dirty="0">
            <a:solidFill>
              <a:srgbClr val="000000"/>
            </a:solidFill>
            <a:latin typeface="Times New Roman" panose="02020603050405020304" pitchFamily="18" charset="0"/>
          </a:endParaRPr>
        </a:p>
        <a:p>
          <a:pPr marL="285750" lvl="1" indent="-285750" algn="l" defTabSz="1289050">
            <a:lnSpc>
              <a:spcPct val="90000"/>
            </a:lnSpc>
            <a:spcBef>
              <a:spcPct val="0"/>
            </a:spcBef>
            <a:spcAft>
              <a:spcPct val="20000"/>
            </a:spcAft>
            <a:buChar char="••"/>
          </a:pPr>
          <a:r>
            <a:rPr lang="en-US" sz="2900" kern="1200" dirty="0" smtClean="0">
              <a:solidFill>
                <a:srgbClr val="000000"/>
              </a:solidFill>
              <a:latin typeface="Times New Roman" panose="02020603050405020304" pitchFamily="18" charset="0"/>
            </a:rPr>
            <a:t>sales tax </a:t>
          </a:r>
          <a:r>
            <a:rPr lang="en-US" sz="2900" kern="1200" dirty="0" smtClean="0">
              <a:solidFill>
                <a:srgbClr val="FF0000"/>
              </a:solidFill>
              <a:latin typeface="Times New Roman" panose="02020603050405020304" pitchFamily="18" charset="0"/>
            </a:rPr>
            <a:t>=</a:t>
          </a:r>
          <a:r>
            <a:rPr lang="en-US" sz="2900" kern="1200" dirty="0" smtClean="0">
              <a:solidFill>
                <a:srgbClr val="000000"/>
              </a:solidFill>
              <a:latin typeface="Times New Roman" panose="02020603050405020304" pitchFamily="18" charset="0"/>
            </a:rPr>
            <a:t> price of time times sales tax rate</a:t>
          </a:r>
          <a:endParaRPr lang="en-US" sz="2900" kern="1200" dirty="0">
            <a:solidFill>
              <a:srgbClr val="000000"/>
            </a:solidFill>
            <a:latin typeface="Times New Roman" panose="02020603050405020304" pitchFamily="18" charset="0"/>
          </a:endParaRPr>
        </a:p>
        <a:p>
          <a:pPr marL="285750" lvl="1" indent="-285750" algn="l" defTabSz="1289050">
            <a:lnSpc>
              <a:spcPct val="90000"/>
            </a:lnSpc>
            <a:spcBef>
              <a:spcPct val="0"/>
            </a:spcBef>
            <a:spcAft>
              <a:spcPct val="20000"/>
            </a:spcAft>
            <a:buChar char="••"/>
          </a:pPr>
          <a:r>
            <a:rPr lang="en-US" sz="2900" kern="1200" dirty="0" smtClean="0">
              <a:solidFill>
                <a:srgbClr val="000000"/>
              </a:solidFill>
              <a:latin typeface="Times New Roman" panose="02020603050405020304" pitchFamily="18" charset="0"/>
            </a:rPr>
            <a:t>final prince </a:t>
          </a:r>
          <a:r>
            <a:rPr lang="en-US" sz="2900" kern="1200" dirty="0" smtClean="0">
              <a:solidFill>
                <a:srgbClr val="FF0000"/>
              </a:solidFill>
              <a:latin typeface="Times New Roman" panose="02020603050405020304" pitchFamily="18" charset="0"/>
            </a:rPr>
            <a:t>=</a:t>
          </a:r>
          <a:r>
            <a:rPr lang="en-US" sz="2900" kern="1200" dirty="0" smtClean="0">
              <a:solidFill>
                <a:srgbClr val="000000"/>
              </a:solidFill>
              <a:latin typeface="Times New Roman" panose="02020603050405020304" pitchFamily="18" charset="0"/>
            </a:rPr>
            <a:t> price of item plus sales tax</a:t>
          </a:r>
          <a:endParaRPr lang="en-US" sz="2900" kern="1200" dirty="0">
            <a:solidFill>
              <a:srgbClr val="000000"/>
            </a:solidFill>
            <a:latin typeface="Times New Roman" panose="02020603050405020304" pitchFamily="18" charset="0"/>
          </a:endParaRPr>
        </a:p>
        <a:p>
          <a:pPr marL="285750" lvl="1" indent="-285750" algn="l" defTabSz="1289050">
            <a:lnSpc>
              <a:spcPct val="90000"/>
            </a:lnSpc>
            <a:spcBef>
              <a:spcPct val="0"/>
            </a:spcBef>
            <a:spcAft>
              <a:spcPct val="20000"/>
            </a:spcAft>
            <a:buChar char="••"/>
          </a:pPr>
          <a:r>
            <a:rPr lang="en-US" sz="2900" kern="1200" dirty="0" smtClean="0">
              <a:solidFill>
                <a:srgbClr val="FF0000"/>
              </a:solidFill>
              <a:latin typeface="Times New Roman" panose="02020603050405020304" pitchFamily="18" charset="0"/>
            </a:rPr>
            <a:t>display</a:t>
          </a:r>
          <a:r>
            <a:rPr lang="en-US" sz="2900" kern="1200" dirty="0" smtClean="0">
              <a:solidFill>
                <a:srgbClr val="000000"/>
              </a:solidFill>
              <a:latin typeface="Times New Roman" panose="02020603050405020304" pitchFamily="18" charset="0"/>
            </a:rPr>
            <a:t> final price</a:t>
          </a:r>
          <a:endParaRPr lang="en-US" sz="2900" kern="1200" dirty="0">
            <a:solidFill>
              <a:srgbClr val="000000"/>
            </a:solidFill>
            <a:latin typeface="Times New Roman" panose="02020603050405020304" pitchFamily="18" charset="0"/>
          </a:endParaRPr>
        </a:p>
        <a:p>
          <a:pPr marL="285750" lvl="1" indent="-285750" algn="l" defTabSz="1289050">
            <a:lnSpc>
              <a:spcPct val="90000"/>
            </a:lnSpc>
            <a:spcBef>
              <a:spcPct val="0"/>
            </a:spcBef>
            <a:spcAft>
              <a:spcPct val="20000"/>
            </a:spcAft>
            <a:buChar char="••"/>
          </a:pPr>
          <a:r>
            <a:rPr lang="en-US" sz="2900" kern="1200" dirty="0" smtClean="0">
              <a:solidFill>
                <a:srgbClr val="FF0000"/>
              </a:solidFill>
              <a:latin typeface="Times New Roman" panose="02020603050405020304" pitchFamily="18" charset="0"/>
            </a:rPr>
            <a:t>halt</a:t>
          </a:r>
          <a:endParaRPr lang="en-US" sz="2900" b="0" i="0" kern="1200" dirty="0">
            <a:solidFill>
              <a:srgbClr val="000000"/>
            </a:solidFill>
            <a:effectLst/>
            <a:latin typeface="Times New Roman" panose="02020603050405020304" pitchFamily="18" charset="0"/>
          </a:endParaRPr>
        </a:p>
      </dsp:txBody>
      <dsp:txXfrm>
        <a:off x="0" y="2796545"/>
        <a:ext cx="10363200" cy="28338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4F1A-E54E-4DDB-A374-BC9037A6551C}">
      <dsp:nvSpPr>
        <dsp:cNvPr id="0" name=""/>
        <dsp:cNvSpPr/>
      </dsp:nvSpPr>
      <dsp:spPr>
        <a:xfrm>
          <a:off x="0" y="0"/>
          <a:ext cx="10363200" cy="19094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a:lnSpc>
              <a:spcPct val="90000"/>
            </a:lnSpc>
            <a:spcBef>
              <a:spcPct val="0"/>
            </a:spcBef>
            <a:spcAft>
              <a:spcPct val="35000"/>
            </a:spcAft>
          </a:pPr>
          <a:r>
            <a:rPr lang="en-US" altLang="en-US" sz="4800" kern="1200" dirty="0" smtClean="0"/>
            <a:t>Diagram that graphically depicts the steps in a program</a:t>
          </a:r>
          <a:endParaRPr lang="en-US" sz="4800" kern="1200" dirty="0">
            <a:solidFill>
              <a:schemeClr val="bg1"/>
            </a:solidFill>
          </a:endParaRPr>
        </a:p>
      </dsp:txBody>
      <dsp:txXfrm>
        <a:off x="93211" y="93211"/>
        <a:ext cx="10176778" cy="1723017"/>
      </dsp:txXfrm>
    </dsp:sp>
    <dsp:sp modelId="{8906AB09-5EEF-49FC-806A-706CE51CB198}">
      <dsp:nvSpPr>
        <dsp:cNvPr id="0" name=""/>
        <dsp:cNvSpPr/>
      </dsp:nvSpPr>
      <dsp:spPr>
        <a:xfrm>
          <a:off x="0" y="1935166"/>
          <a:ext cx="10363200" cy="367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en-US" altLang="en-US" sz="3700" kern="1200" smtClean="0"/>
            <a:t>Ovals are terminal symbols</a:t>
          </a:r>
          <a:endParaRPr lang="en-US" altLang="en-US" sz="3700" kern="1200" dirty="0"/>
        </a:p>
        <a:p>
          <a:pPr marL="285750" lvl="1" indent="-285750" algn="l" defTabSz="1644650">
            <a:lnSpc>
              <a:spcPct val="90000"/>
            </a:lnSpc>
            <a:spcBef>
              <a:spcPct val="0"/>
            </a:spcBef>
            <a:spcAft>
              <a:spcPct val="20000"/>
            </a:spcAft>
            <a:buChar char="••"/>
          </a:pPr>
          <a:r>
            <a:rPr lang="en-US" altLang="en-US" sz="3700" kern="1200" smtClean="0"/>
            <a:t>Parallelograms are input and output symbols</a:t>
          </a:r>
          <a:endParaRPr lang="en-US" altLang="en-US" sz="3700" kern="1200" dirty="0"/>
        </a:p>
        <a:p>
          <a:pPr marL="285750" lvl="1" indent="-285750" algn="l" defTabSz="1644650">
            <a:lnSpc>
              <a:spcPct val="90000"/>
            </a:lnSpc>
            <a:spcBef>
              <a:spcPct val="0"/>
            </a:spcBef>
            <a:spcAft>
              <a:spcPct val="20000"/>
            </a:spcAft>
            <a:buChar char="••"/>
          </a:pPr>
          <a:r>
            <a:rPr lang="en-US" altLang="en-US" sz="3700" kern="1200" smtClean="0"/>
            <a:t>Rectangles are processing symbols</a:t>
          </a:r>
          <a:endParaRPr lang="en-US" altLang="en-US" sz="3700" kern="1200" dirty="0"/>
        </a:p>
        <a:p>
          <a:pPr marL="285750" lvl="1" indent="-285750" algn="l" defTabSz="1644650">
            <a:lnSpc>
              <a:spcPct val="90000"/>
            </a:lnSpc>
            <a:spcBef>
              <a:spcPct val="0"/>
            </a:spcBef>
            <a:spcAft>
              <a:spcPct val="20000"/>
            </a:spcAft>
            <a:buChar char="••"/>
          </a:pPr>
          <a:r>
            <a:rPr lang="en-US" altLang="en-US" sz="3700" kern="1200" smtClean="0"/>
            <a:t>Symbols are connected by arrows that represent the flow of the program</a:t>
          </a:r>
          <a:endParaRPr lang="en-US" altLang="en-US" sz="3700" kern="1200" dirty="0"/>
        </a:p>
      </dsp:txBody>
      <dsp:txXfrm>
        <a:off x="0" y="1935166"/>
        <a:ext cx="10363200" cy="3676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4F1A-E54E-4DDB-A374-BC9037A6551C}">
      <dsp:nvSpPr>
        <dsp:cNvPr id="0" name=""/>
        <dsp:cNvSpPr/>
      </dsp:nvSpPr>
      <dsp:spPr>
        <a:xfrm>
          <a:off x="0" y="113736"/>
          <a:ext cx="10363200" cy="10793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a:lnSpc>
              <a:spcPct val="90000"/>
            </a:lnSpc>
            <a:spcBef>
              <a:spcPct val="0"/>
            </a:spcBef>
            <a:spcAft>
              <a:spcPct val="35000"/>
            </a:spcAft>
          </a:pPr>
          <a:r>
            <a:rPr lang="en-US" altLang="en-US" sz="4500" kern="1200" dirty="0" smtClean="0"/>
            <a:t>Input, Processing, and Output (IPO)</a:t>
          </a:r>
          <a:endParaRPr lang="en-US" sz="4500" kern="1200" dirty="0">
            <a:solidFill>
              <a:schemeClr val="bg1"/>
            </a:solidFill>
          </a:endParaRPr>
        </a:p>
      </dsp:txBody>
      <dsp:txXfrm>
        <a:off x="52688" y="166424"/>
        <a:ext cx="10257824" cy="973949"/>
      </dsp:txXfrm>
    </dsp:sp>
    <dsp:sp modelId="{8906AB09-5EEF-49FC-806A-706CE51CB198}">
      <dsp:nvSpPr>
        <dsp:cNvPr id="0" name=""/>
        <dsp:cNvSpPr/>
      </dsp:nvSpPr>
      <dsp:spPr>
        <a:xfrm>
          <a:off x="0" y="1308969"/>
          <a:ext cx="10363200" cy="4098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en-US" altLang="en-US" sz="3500" kern="1200" smtClean="0"/>
            <a:t>Receive input</a:t>
          </a:r>
          <a:endParaRPr lang="en-US" altLang="en-US" sz="3500" kern="1200" dirty="0" smtClean="0"/>
        </a:p>
        <a:p>
          <a:pPr marL="571500" lvl="2" indent="-285750" algn="l" defTabSz="1555750">
            <a:lnSpc>
              <a:spcPct val="90000"/>
            </a:lnSpc>
            <a:spcBef>
              <a:spcPct val="0"/>
            </a:spcBef>
            <a:spcAft>
              <a:spcPct val="20000"/>
            </a:spcAft>
            <a:buChar char="••"/>
          </a:pPr>
          <a:r>
            <a:rPr lang="en-US" altLang="en-US" sz="3500" kern="1200" dirty="0" smtClean="0"/>
            <a:t>any data that the program receives while it is running</a:t>
          </a:r>
        </a:p>
        <a:p>
          <a:pPr marL="285750" lvl="1" indent="-285750" algn="l" defTabSz="1555750">
            <a:lnSpc>
              <a:spcPct val="90000"/>
            </a:lnSpc>
            <a:spcBef>
              <a:spcPct val="0"/>
            </a:spcBef>
            <a:spcAft>
              <a:spcPct val="20000"/>
            </a:spcAft>
            <a:buChar char="••"/>
          </a:pPr>
          <a:r>
            <a:rPr lang="en-US" altLang="en-US" sz="3500" kern="1200" dirty="0" smtClean="0"/>
            <a:t>Perform some process on the input</a:t>
          </a:r>
        </a:p>
        <a:p>
          <a:pPr marL="571500" lvl="2" indent="-285750" algn="l" defTabSz="1555750">
            <a:lnSpc>
              <a:spcPct val="90000"/>
            </a:lnSpc>
            <a:spcBef>
              <a:spcPct val="0"/>
            </a:spcBef>
            <a:spcAft>
              <a:spcPct val="20000"/>
            </a:spcAft>
            <a:buChar char="••"/>
          </a:pPr>
          <a:r>
            <a:rPr lang="en-US" altLang="en-US" sz="3500" kern="1200" dirty="0" smtClean="0"/>
            <a:t>mathematical calculation</a:t>
          </a:r>
        </a:p>
        <a:p>
          <a:pPr marL="285750" lvl="1" indent="-285750" algn="l" defTabSz="1555750">
            <a:lnSpc>
              <a:spcPct val="90000"/>
            </a:lnSpc>
            <a:spcBef>
              <a:spcPct val="0"/>
            </a:spcBef>
            <a:spcAft>
              <a:spcPct val="20000"/>
            </a:spcAft>
            <a:buChar char="••"/>
          </a:pPr>
          <a:r>
            <a:rPr lang="en-US" altLang="en-US" sz="3500" kern="1200" dirty="0" smtClean="0"/>
            <a:t>Produce output</a:t>
          </a:r>
        </a:p>
        <a:p>
          <a:pPr marL="571500" lvl="2" indent="-285750" algn="l" defTabSz="1555750">
            <a:lnSpc>
              <a:spcPct val="90000"/>
            </a:lnSpc>
            <a:spcBef>
              <a:spcPct val="0"/>
            </a:spcBef>
            <a:spcAft>
              <a:spcPct val="20000"/>
            </a:spcAft>
            <a:buChar char="••"/>
          </a:pPr>
          <a:r>
            <a:rPr lang="en-US" altLang="en-US" sz="3500" kern="1200" dirty="0" smtClean="0"/>
            <a:t>print</a:t>
          </a:r>
        </a:p>
      </dsp:txBody>
      <dsp:txXfrm>
        <a:off x="0" y="1308969"/>
        <a:ext cx="10363200" cy="4098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D4F1A-E54E-4DDB-A374-BC9037A6551C}">
      <dsp:nvSpPr>
        <dsp:cNvPr id="0" name=""/>
        <dsp:cNvSpPr/>
      </dsp:nvSpPr>
      <dsp:spPr>
        <a:xfrm>
          <a:off x="0" y="397561"/>
          <a:ext cx="108204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0" i="0" kern="1200" dirty="0" smtClean="0"/>
            <a:t>a collection of objects that communicate via invoking each other's methods. </a:t>
          </a:r>
          <a:endParaRPr lang="en-US" sz="2200" u="none" kern="1200" dirty="0">
            <a:solidFill>
              <a:schemeClr val="bg1"/>
            </a:solidFill>
          </a:endParaRPr>
        </a:p>
      </dsp:txBody>
      <dsp:txXfrm>
        <a:off x="25759" y="423320"/>
        <a:ext cx="10768882" cy="476152"/>
      </dsp:txXfrm>
    </dsp:sp>
    <dsp:sp modelId="{93081375-AE81-4E4D-A2B3-7E24FD8DB81D}">
      <dsp:nvSpPr>
        <dsp:cNvPr id="0" name=""/>
        <dsp:cNvSpPr/>
      </dsp:nvSpPr>
      <dsp:spPr>
        <a:xfrm>
          <a:off x="0" y="988591"/>
          <a:ext cx="108204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i="0" kern="1200" dirty="0" smtClean="0"/>
            <a:t>Object</a:t>
          </a:r>
          <a:r>
            <a:rPr lang="en-US" sz="2200" b="0" i="0" kern="1200" dirty="0" smtClean="0"/>
            <a:t> </a:t>
          </a:r>
          <a:endParaRPr lang="en-US" sz="2200" u="none" kern="1200" dirty="0">
            <a:solidFill>
              <a:schemeClr val="bg1"/>
            </a:solidFill>
          </a:endParaRPr>
        </a:p>
      </dsp:txBody>
      <dsp:txXfrm>
        <a:off x="25759" y="1014350"/>
        <a:ext cx="10768882" cy="476152"/>
      </dsp:txXfrm>
    </dsp:sp>
    <dsp:sp modelId="{F510C768-19B1-411A-B429-5E8913F8FD2B}">
      <dsp:nvSpPr>
        <dsp:cNvPr id="0" name=""/>
        <dsp:cNvSpPr/>
      </dsp:nvSpPr>
      <dsp:spPr>
        <a:xfrm>
          <a:off x="0" y="1516261"/>
          <a:ext cx="108204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smtClean="0"/>
            <a:t>Objects </a:t>
          </a:r>
          <a:r>
            <a:rPr lang="en-US" sz="1700" b="0" i="0" kern="1200" dirty="0" smtClean="0"/>
            <a:t>have Properties and Behaviors. Example: A dog has Properties - color, name, breed as well as Behaviors - wagging, barking, eating. An object is an instance of a class.</a:t>
          </a:r>
          <a:endParaRPr lang="en-US" sz="1700" u="none" kern="1200" dirty="0">
            <a:solidFill>
              <a:schemeClr val="bg1"/>
            </a:solidFill>
          </a:endParaRPr>
        </a:p>
      </dsp:txBody>
      <dsp:txXfrm>
        <a:off x="0" y="1516261"/>
        <a:ext cx="10820400" cy="535095"/>
      </dsp:txXfrm>
    </dsp:sp>
    <dsp:sp modelId="{4D9B863F-753D-4337-884F-651F33D9BD8F}">
      <dsp:nvSpPr>
        <dsp:cNvPr id="0" name=""/>
        <dsp:cNvSpPr/>
      </dsp:nvSpPr>
      <dsp:spPr>
        <a:xfrm>
          <a:off x="0" y="2051356"/>
          <a:ext cx="108204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i="0" kern="1200" dirty="0" smtClean="0"/>
            <a:t>Class</a:t>
          </a:r>
          <a:endParaRPr lang="en-US" sz="2200" b="0" i="0" kern="1200" dirty="0"/>
        </a:p>
      </dsp:txBody>
      <dsp:txXfrm>
        <a:off x="25759" y="2077115"/>
        <a:ext cx="10768882" cy="476152"/>
      </dsp:txXfrm>
    </dsp:sp>
    <dsp:sp modelId="{5CC7B2BA-E2A1-4838-AEF1-324242C98553}">
      <dsp:nvSpPr>
        <dsp:cNvPr id="0" name=""/>
        <dsp:cNvSpPr/>
      </dsp:nvSpPr>
      <dsp:spPr>
        <a:xfrm>
          <a:off x="0" y="2579027"/>
          <a:ext cx="108204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smtClean="0"/>
            <a:t>A </a:t>
          </a:r>
          <a:r>
            <a:rPr lang="en-US" sz="1700" b="0" i="0" kern="1200" dirty="0" smtClean="0"/>
            <a:t>class can be defined as a template/blueprint that describes the behaviors/states that object of its type support.</a:t>
          </a:r>
          <a:endParaRPr lang="en-US" sz="1700" b="0" i="0" kern="1200" dirty="0"/>
        </a:p>
      </dsp:txBody>
      <dsp:txXfrm>
        <a:off x="0" y="2579027"/>
        <a:ext cx="10820400" cy="535095"/>
      </dsp:txXfrm>
    </dsp:sp>
    <dsp:sp modelId="{F4559CA3-7A9B-47EA-891D-C0B6203C5049}">
      <dsp:nvSpPr>
        <dsp:cNvPr id="0" name=""/>
        <dsp:cNvSpPr/>
      </dsp:nvSpPr>
      <dsp:spPr>
        <a:xfrm>
          <a:off x="0" y="3114122"/>
          <a:ext cx="108204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i="0" kern="1200" dirty="0" smtClean="0"/>
            <a:t>Methods</a:t>
          </a:r>
          <a:endParaRPr lang="en-US" sz="2200" b="0" i="0" kern="1200" dirty="0"/>
        </a:p>
      </dsp:txBody>
      <dsp:txXfrm>
        <a:off x="25759" y="3139881"/>
        <a:ext cx="10768882" cy="476152"/>
      </dsp:txXfrm>
    </dsp:sp>
    <dsp:sp modelId="{360560B7-258B-43B2-BEA5-B91180AF1621}">
      <dsp:nvSpPr>
        <dsp:cNvPr id="0" name=""/>
        <dsp:cNvSpPr/>
      </dsp:nvSpPr>
      <dsp:spPr>
        <a:xfrm>
          <a:off x="0" y="3641792"/>
          <a:ext cx="108204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smtClean="0"/>
            <a:t>A </a:t>
          </a:r>
          <a:r>
            <a:rPr lang="en-US" sz="1700" b="0" i="0" kern="1200" dirty="0" smtClean="0"/>
            <a:t>method is basically a behavior. A class can contain many methods. It is in methods where the logics are written, data is manipulated and all the actions are executed.</a:t>
          </a:r>
          <a:endParaRPr lang="en-US" sz="1700" b="0" i="0" kern="1200" dirty="0"/>
        </a:p>
      </dsp:txBody>
      <dsp:txXfrm>
        <a:off x="0" y="3641792"/>
        <a:ext cx="10820400" cy="535095"/>
      </dsp:txXfrm>
    </dsp:sp>
    <dsp:sp modelId="{30ADBBC8-0387-454C-AD2F-0347DF0EE323}">
      <dsp:nvSpPr>
        <dsp:cNvPr id="0" name=""/>
        <dsp:cNvSpPr/>
      </dsp:nvSpPr>
      <dsp:spPr>
        <a:xfrm>
          <a:off x="0" y="4176887"/>
          <a:ext cx="108204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i="0" kern="1200" dirty="0" smtClean="0"/>
            <a:t>Instance Variables</a:t>
          </a:r>
          <a:endParaRPr lang="en-US" sz="2200" b="0" i="0" kern="1200" dirty="0"/>
        </a:p>
      </dsp:txBody>
      <dsp:txXfrm>
        <a:off x="25759" y="4202646"/>
        <a:ext cx="10768882" cy="476152"/>
      </dsp:txXfrm>
    </dsp:sp>
    <dsp:sp modelId="{738DF530-64F6-4144-AC6A-B793FC115CF0}">
      <dsp:nvSpPr>
        <dsp:cNvPr id="0" name=""/>
        <dsp:cNvSpPr/>
      </dsp:nvSpPr>
      <dsp:spPr>
        <a:xfrm>
          <a:off x="0" y="4704557"/>
          <a:ext cx="108204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smtClean="0"/>
            <a:t>Each </a:t>
          </a:r>
          <a:r>
            <a:rPr lang="en-US" sz="1700" b="0" i="0" kern="1200" dirty="0" smtClean="0"/>
            <a:t>object has its unique set of instance variables. An object's state is created by the values assigned to these instance variables.</a:t>
          </a:r>
          <a:endParaRPr lang="en-US" sz="1700" b="0" i="0" kern="1200" dirty="0"/>
        </a:p>
      </dsp:txBody>
      <dsp:txXfrm>
        <a:off x="0" y="4704557"/>
        <a:ext cx="10820400" cy="5350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0FA0C-64DB-4E39-A4D7-694562711A6C}">
      <dsp:nvSpPr>
        <dsp:cNvPr id="0" name=""/>
        <dsp:cNvSpPr/>
      </dsp:nvSpPr>
      <dsp:spPr>
        <a:xfrm>
          <a:off x="0" y="414346"/>
          <a:ext cx="10820400"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0" i="0" kern="1200" smtClean="0"/>
            <a:t>The C++ language defines several headers, which contain information that is either necessary or useful to your program. For this program, the header </a:t>
          </a:r>
          <a:r>
            <a:rPr lang="en-US" sz="1900" b="1" i="0" kern="1200" smtClean="0"/>
            <a:t>&lt;iostream&gt;</a:t>
          </a:r>
          <a:r>
            <a:rPr lang="en-US" sz="1900" b="0" i="0" kern="1200" smtClean="0"/>
            <a:t> is needed.</a:t>
          </a:r>
          <a:endParaRPr lang="en-US" sz="1900" b="0" i="0" kern="1200"/>
        </a:p>
      </dsp:txBody>
      <dsp:txXfrm>
        <a:off x="36896" y="451242"/>
        <a:ext cx="10746608" cy="682028"/>
      </dsp:txXfrm>
    </dsp:sp>
    <dsp:sp modelId="{D4C32B0E-E95B-48DE-9C4C-DC77271FC40E}">
      <dsp:nvSpPr>
        <dsp:cNvPr id="0" name=""/>
        <dsp:cNvSpPr/>
      </dsp:nvSpPr>
      <dsp:spPr>
        <a:xfrm>
          <a:off x="0" y="1224887"/>
          <a:ext cx="10820400"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0" i="0" kern="1200" smtClean="0"/>
            <a:t>The line </a:t>
          </a:r>
          <a:r>
            <a:rPr lang="en-US" sz="1900" b="1" i="0" kern="1200" smtClean="0"/>
            <a:t>using namespace std;</a:t>
          </a:r>
          <a:r>
            <a:rPr lang="en-US" sz="1900" b="0" i="0" kern="1200" smtClean="0"/>
            <a:t> tells the compiler to use the std namespace. Namespaces are a relatively recent addition to C++.</a:t>
          </a:r>
          <a:endParaRPr lang="en-US" sz="1900" b="0" i="0" kern="1200"/>
        </a:p>
      </dsp:txBody>
      <dsp:txXfrm>
        <a:off x="36896" y="1261783"/>
        <a:ext cx="10746608" cy="682028"/>
      </dsp:txXfrm>
    </dsp:sp>
    <dsp:sp modelId="{0B35D6F9-5085-4168-B824-9A9A08E1DA02}">
      <dsp:nvSpPr>
        <dsp:cNvPr id="0" name=""/>
        <dsp:cNvSpPr/>
      </dsp:nvSpPr>
      <dsp:spPr>
        <a:xfrm>
          <a:off x="0" y="2035427"/>
          <a:ext cx="10820400"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0" i="0" kern="1200" smtClean="0"/>
            <a:t>The next line </a:t>
          </a:r>
          <a:r>
            <a:rPr lang="en-US" sz="1900" b="1" i="0" kern="1200" smtClean="0"/>
            <a:t>// main() is where program execution begins.</a:t>
          </a:r>
          <a:r>
            <a:rPr lang="en-US" sz="1900" b="0" i="0" kern="1200" smtClean="0"/>
            <a:t> is a single-line comment available in C++. Single-line comments begin with // and stop at the end of the line.</a:t>
          </a:r>
          <a:endParaRPr lang="en-US" sz="1900" b="0" i="0" kern="1200"/>
        </a:p>
      </dsp:txBody>
      <dsp:txXfrm>
        <a:off x="36896" y="2072323"/>
        <a:ext cx="10746608" cy="682028"/>
      </dsp:txXfrm>
    </dsp:sp>
    <dsp:sp modelId="{C25CA7B1-7A7D-48E8-ADE5-186B292361D2}">
      <dsp:nvSpPr>
        <dsp:cNvPr id="0" name=""/>
        <dsp:cNvSpPr/>
      </dsp:nvSpPr>
      <dsp:spPr>
        <a:xfrm>
          <a:off x="0" y="2845967"/>
          <a:ext cx="10820400"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0" i="0" kern="1200" smtClean="0"/>
            <a:t>The line </a:t>
          </a:r>
          <a:r>
            <a:rPr lang="en-US" sz="1900" b="1" i="0" kern="1200" smtClean="0"/>
            <a:t>int main()</a:t>
          </a:r>
          <a:r>
            <a:rPr lang="en-US" sz="1900" b="0" i="0" kern="1200" smtClean="0"/>
            <a:t> is the main function where program execution begins.</a:t>
          </a:r>
          <a:endParaRPr lang="en-US" sz="1900" b="0" i="0" kern="1200"/>
        </a:p>
      </dsp:txBody>
      <dsp:txXfrm>
        <a:off x="36896" y="2882863"/>
        <a:ext cx="10746608" cy="682028"/>
      </dsp:txXfrm>
    </dsp:sp>
    <dsp:sp modelId="{F42E1C57-AF77-4F39-88D4-69378844AFE4}">
      <dsp:nvSpPr>
        <dsp:cNvPr id="0" name=""/>
        <dsp:cNvSpPr/>
      </dsp:nvSpPr>
      <dsp:spPr>
        <a:xfrm>
          <a:off x="0" y="3656507"/>
          <a:ext cx="10820400"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0" i="0" kern="1200" smtClean="0"/>
            <a:t>The next line </a:t>
          </a:r>
          <a:r>
            <a:rPr lang="en-US" sz="1900" b="1" i="0" kern="1200" smtClean="0"/>
            <a:t>cout &lt;&lt; "This is my first C++ program.";</a:t>
          </a:r>
          <a:r>
            <a:rPr lang="en-US" sz="1900" b="0" i="0" kern="1200" smtClean="0"/>
            <a:t> causes the message "This is my first C++ program" to be displayed on the screen.</a:t>
          </a:r>
          <a:endParaRPr lang="en-US" sz="1900" b="0" i="0" kern="1200"/>
        </a:p>
      </dsp:txBody>
      <dsp:txXfrm>
        <a:off x="36896" y="3693403"/>
        <a:ext cx="10746608" cy="682028"/>
      </dsp:txXfrm>
    </dsp:sp>
    <dsp:sp modelId="{8E047566-16C8-420E-8048-0BB27D337899}">
      <dsp:nvSpPr>
        <dsp:cNvPr id="0" name=""/>
        <dsp:cNvSpPr/>
      </dsp:nvSpPr>
      <dsp:spPr>
        <a:xfrm>
          <a:off x="0" y="4467047"/>
          <a:ext cx="10820400" cy="755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0" i="0" kern="1200" smtClean="0"/>
            <a:t>The next line </a:t>
          </a:r>
          <a:r>
            <a:rPr lang="en-US" sz="1900" b="1" i="0" kern="1200" smtClean="0"/>
            <a:t>return 0;</a:t>
          </a:r>
          <a:r>
            <a:rPr lang="en-US" sz="1900" b="0" i="0" kern="1200" smtClean="0"/>
            <a:t> terminates main( )function and causes it to return the value 0 to the calling process.</a:t>
          </a:r>
          <a:endParaRPr lang="en-US" sz="1900" b="0" i="0" kern="1200"/>
        </a:p>
      </dsp:txBody>
      <dsp:txXfrm>
        <a:off x="36896" y="4503943"/>
        <a:ext cx="10746608" cy="6820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1/28/2020</a:t>
            </a:fld>
            <a:endParaRPr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1/28/2020</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a:prstGeom prst="rect">
            <a:avLst/>
          </a:prstGeo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7" name="Slide Number Placeholder 4"/>
          <p:cNvSpPr txBox="1">
            <a:spLocks/>
          </p:cNvSpPr>
          <p:nvPr userDrawn="1"/>
        </p:nvSpPr>
        <p:spPr>
          <a:xfrm>
            <a:off x="5285252" y="6545205"/>
            <a:ext cx="1618322" cy="365125"/>
          </a:xfrm>
          <a:prstGeom prst="rect">
            <a:avLst/>
          </a:prstGeom>
        </p:spPr>
        <p:txBody>
          <a:bodyPr vert="horz" lIns="34718" tIns="17360" rIns="34718" bIns="1736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347187" rtl="0" eaLnBrk="1" latinLnBrk="0" hangingPunct="1">
              <a:defRPr/>
            </a:pPr>
            <a:r>
              <a:rPr lang="en-US" sz="1400" b="1" kern="1200" dirty="0" smtClean="0">
                <a:solidFill>
                  <a:schemeClr val="tx1">
                    <a:tint val="75000"/>
                  </a:schemeClr>
                </a:solidFill>
                <a:latin typeface="+mn-lt"/>
                <a:ea typeface="+mn-ea"/>
                <a:cs typeface="+mn-cs"/>
              </a:rPr>
              <a:t>Page:</a:t>
            </a:r>
            <a:fld id="{97F33F24-5111-4524-9375-24241E4B6E0C}" type="slidenum">
              <a:rPr lang="en-US" sz="1400" b="1" kern="1200" smtClean="0">
                <a:solidFill>
                  <a:schemeClr val="tx1">
                    <a:tint val="75000"/>
                  </a:schemeClr>
                </a:solidFill>
                <a:latin typeface="+mn-lt"/>
                <a:ea typeface="+mn-ea"/>
                <a:cs typeface="+mn-cs"/>
              </a:rPr>
              <a:pPr marL="0" algn="ctr" defTabSz="347187" rtl="0" eaLnBrk="1" latinLnBrk="0" hangingPunct="1">
                <a:defRPr/>
              </a:pPr>
              <a:t>‹#›</a:t>
            </a:fld>
            <a:endParaRPr lang="en-US" sz="1400" b="1" kern="1200" dirty="0">
              <a:solidFill>
                <a:schemeClr val="tx1">
                  <a:tint val="75000"/>
                </a:schemeClr>
              </a:solidFill>
              <a:latin typeface="+mn-lt"/>
              <a:ea typeface="+mn-ea"/>
              <a:cs typeface="+mn-cs"/>
            </a:endParaRPr>
          </a:p>
        </p:txBody>
      </p:sp>
      <p:sp>
        <p:nvSpPr>
          <p:cNvPr id="8" name="Left Arrow 7"/>
          <p:cNvSpPr/>
          <p:nvPr userDrawn="1"/>
        </p:nvSpPr>
        <p:spPr>
          <a:xfrm>
            <a:off x="609599" y="6507293"/>
            <a:ext cx="9218613" cy="45719"/>
          </a:xfrm>
          <a:prstGeom prst="leftArrow">
            <a:avLst/>
          </a:prstGeom>
          <a:solidFill>
            <a:schemeClr val="tx1"/>
          </a:solidFill>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718" tIns="17360" rIns="34718" bIns="17360" numCol="1" spcCol="0" rtlCol="0" fromWordArt="0" anchor="ctr" anchorCtr="0" forceAA="0" compatLnSpc="1">
            <a:prstTxWarp prst="textNoShape">
              <a:avLst/>
            </a:prstTxWarp>
            <a:noAutofit/>
          </a:bodyPr>
          <a:lstStyle/>
          <a:p>
            <a:pPr algn="ctr"/>
            <a:endParaRPr lang="en-US" sz="684"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a:prstGeom prst="rect">
            <a:avLst/>
          </a:prstGeo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7559" y="1701800"/>
            <a:ext cx="4977104" cy="4470400"/>
          </a:xfrm>
          <a:prstGeom prst="rect">
            <a:avLst/>
          </a:prstGeo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Slide Number Placeholder 4"/>
          <p:cNvSpPr txBox="1">
            <a:spLocks/>
          </p:cNvSpPr>
          <p:nvPr userDrawn="1"/>
        </p:nvSpPr>
        <p:spPr>
          <a:xfrm>
            <a:off x="5285252" y="6545205"/>
            <a:ext cx="1618322" cy="365125"/>
          </a:xfrm>
          <a:prstGeom prst="rect">
            <a:avLst/>
          </a:prstGeom>
        </p:spPr>
        <p:txBody>
          <a:bodyPr vert="horz" lIns="34718" tIns="17360" rIns="34718" bIns="1736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347187" rtl="0" eaLnBrk="1" latinLnBrk="0" hangingPunct="1">
              <a:defRPr/>
            </a:pPr>
            <a:r>
              <a:rPr lang="en-US" sz="1400" b="1" kern="1200" dirty="0" smtClean="0">
                <a:solidFill>
                  <a:schemeClr val="tx1">
                    <a:tint val="75000"/>
                  </a:schemeClr>
                </a:solidFill>
                <a:latin typeface="+mn-lt"/>
                <a:ea typeface="+mn-ea"/>
                <a:cs typeface="+mn-cs"/>
              </a:rPr>
              <a:t>Page:</a:t>
            </a:r>
            <a:fld id="{97F33F24-5111-4524-9375-24241E4B6E0C}" type="slidenum">
              <a:rPr lang="en-US" sz="1400" b="1" kern="1200" smtClean="0">
                <a:solidFill>
                  <a:schemeClr val="tx1">
                    <a:tint val="75000"/>
                  </a:schemeClr>
                </a:solidFill>
                <a:latin typeface="+mn-lt"/>
                <a:ea typeface="+mn-ea"/>
                <a:cs typeface="+mn-cs"/>
              </a:rPr>
              <a:pPr marL="0" algn="ctr" defTabSz="347187" rtl="0" eaLnBrk="1" latinLnBrk="0" hangingPunct="1">
                <a:defRPr/>
              </a:pPr>
              <a:t>‹#›</a:t>
            </a:fld>
            <a:endParaRPr lang="en-US" sz="1400" b="1" kern="1200" dirty="0">
              <a:solidFill>
                <a:schemeClr val="tx1">
                  <a:tint val="75000"/>
                </a:schemeClr>
              </a:solidFill>
              <a:latin typeface="+mn-lt"/>
              <a:ea typeface="+mn-ea"/>
              <a:cs typeface="+mn-cs"/>
            </a:endParaRPr>
          </a:p>
        </p:txBody>
      </p:sp>
      <p:sp>
        <p:nvSpPr>
          <p:cNvPr id="9" name="Left Arrow 8"/>
          <p:cNvSpPr/>
          <p:nvPr userDrawn="1"/>
        </p:nvSpPr>
        <p:spPr>
          <a:xfrm>
            <a:off x="609599" y="6507293"/>
            <a:ext cx="9218613" cy="45719"/>
          </a:xfrm>
          <a:prstGeom prst="leftArrow">
            <a:avLst/>
          </a:prstGeom>
          <a:solidFill>
            <a:schemeClr val="tx1"/>
          </a:solidFill>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718" tIns="17360" rIns="34718" bIns="17360" numCol="1" spcCol="0" rtlCol="0" fromWordArt="0" anchor="ctr" anchorCtr="0" forceAA="0" compatLnSpc="1">
            <a:prstTxWarp prst="textNoShape">
              <a:avLst/>
            </a:prstTxWarp>
            <a:noAutofit/>
          </a:bodyPr>
          <a:lstStyle/>
          <a:p>
            <a:pPr algn="ctr"/>
            <a:endParaRPr lang="en-US" sz="684"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a:prstGeom prst="rect">
            <a:avLst/>
          </a:prstGeo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a:prstGeom prst="rect">
            <a:avLst/>
          </a:prstGeo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a:prstGeom prst="rect">
            <a:avLst/>
          </a:prstGeo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a:prstGeom prst="rect">
            <a:avLst/>
          </a:prstGeo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Slide Number Placeholder 4"/>
          <p:cNvSpPr txBox="1">
            <a:spLocks/>
          </p:cNvSpPr>
          <p:nvPr userDrawn="1"/>
        </p:nvSpPr>
        <p:spPr>
          <a:xfrm>
            <a:off x="5271453" y="6553013"/>
            <a:ext cx="1645920" cy="365125"/>
          </a:xfrm>
          <a:prstGeom prst="rect">
            <a:avLst/>
          </a:prstGeom>
        </p:spPr>
        <p:txBody>
          <a:bodyPr vert="horz" lIns="34718" tIns="17360" rIns="34718" bIns="1736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r" defTabSz="347187" rtl="0" eaLnBrk="1" latinLnBrk="0" hangingPunct="1">
              <a:defRPr/>
            </a:pPr>
            <a:r>
              <a:rPr lang="en-US" sz="1400" b="1" kern="1200" dirty="0" smtClean="0">
                <a:solidFill>
                  <a:schemeClr val="tx1">
                    <a:tint val="75000"/>
                  </a:schemeClr>
                </a:solidFill>
                <a:latin typeface="+mn-lt"/>
                <a:ea typeface="+mn-ea"/>
                <a:cs typeface="+mn-cs"/>
              </a:rPr>
              <a:t>Page:</a:t>
            </a:r>
            <a:fld id="{97F33F24-5111-4524-9375-24241E4B6E0C}" type="slidenum">
              <a:rPr lang="en-US" sz="1400" b="1" kern="1200" smtClean="0">
                <a:solidFill>
                  <a:schemeClr val="tx1">
                    <a:tint val="75000"/>
                  </a:schemeClr>
                </a:solidFill>
                <a:latin typeface="+mn-lt"/>
                <a:ea typeface="+mn-ea"/>
                <a:cs typeface="+mn-cs"/>
              </a:rPr>
              <a:pPr marL="0" algn="r" defTabSz="347187" rtl="0" eaLnBrk="1" latinLnBrk="0" hangingPunct="1">
                <a:defRPr/>
              </a:pPr>
              <a:t>‹#›</a:t>
            </a:fld>
            <a:endParaRPr lang="en-US" sz="1400" b="1" kern="1200" dirty="0">
              <a:solidFill>
                <a:schemeClr val="tx1">
                  <a:tint val="75000"/>
                </a:schemeClr>
              </a:solidFill>
              <a:latin typeface="+mn-lt"/>
              <a:ea typeface="+mn-ea"/>
              <a:cs typeface="+mn-cs"/>
            </a:endParaRPr>
          </a:p>
        </p:txBody>
      </p:sp>
      <p:sp>
        <p:nvSpPr>
          <p:cNvPr id="11" name="Left Arrow 10"/>
          <p:cNvSpPr/>
          <p:nvPr userDrawn="1"/>
        </p:nvSpPr>
        <p:spPr>
          <a:xfrm>
            <a:off x="696886" y="6507293"/>
            <a:ext cx="9218613" cy="45719"/>
          </a:xfrm>
          <a:prstGeom prst="leftArrow">
            <a:avLst/>
          </a:prstGeom>
          <a:solidFill>
            <a:schemeClr val="tx1"/>
          </a:solidFill>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718" tIns="17360" rIns="34718" bIns="17360" numCol="1" spcCol="0" rtlCol="0" fromWordArt="0" anchor="ctr" anchorCtr="0" forceAA="0" compatLnSpc="1">
            <a:prstTxWarp prst="textNoShape">
              <a:avLst/>
            </a:prstTxWarp>
            <a:noAutofit/>
          </a:bodyPr>
          <a:lstStyle/>
          <a:p>
            <a:pPr algn="ctr"/>
            <a:endParaRPr lang="en-US" sz="684"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a:xfrm>
            <a:off x="609441" y="1600201"/>
            <a:ext cx="10969943"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Rectangle 9"/>
          <p:cNvSpPr>
            <a:spLocks noGrp="1" noChangeArrowheads="1"/>
          </p:cNvSpPr>
          <p:nvPr>
            <p:ph type="sldNum" sz="quarter" idx="10"/>
          </p:nvPr>
        </p:nvSpPr>
        <p:spPr>
          <a:xfrm>
            <a:off x="8735325" y="6245225"/>
            <a:ext cx="2844059" cy="476250"/>
          </a:xfrm>
          <a:prstGeom prst="rect">
            <a:avLst/>
          </a:prstGeom>
          <a:ln/>
        </p:spPr>
        <p:txBody>
          <a:bodyPr/>
          <a:lstStyle>
            <a:lvl1pPr>
              <a:defRPr/>
            </a:lvl1pPr>
          </a:lstStyle>
          <a:p>
            <a:pPr>
              <a:defRPr/>
            </a:pPr>
            <a:fld id="{9629BC37-571A-4954-8DA1-DE2E3CA36ECA}" type="slidenum">
              <a:rPr lang="en-US" altLang="en-US"/>
              <a:pPr>
                <a:defRPr/>
              </a:pPr>
              <a:t>‹#›</a:t>
            </a:fld>
            <a:endParaRPr lang="en-US" altLang="en-US"/>
          </a:p>
        </p:txBody>
      </p:sp>
    </p:spTree>
    <p:extLst>
      <p:ext uri="{BB962C8B-B14F-4D97-AF65-F5344CB8AC3E}">
        <p14:creationId xmlns:p14="http://schemas.microsoft.com/office/powerpoint/2010/main" val="356366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4" r:id="rId3"/>
    <p:sldLayoutId id="2147483665" r:id="rId4"/>
    <p:sldLayoutId id="214748368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3.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3.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3.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3.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3.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3.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3.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3.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3.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3.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3.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3.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3.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3.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3.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3.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8" descr="light_white"/>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10974501" y="2396224"/>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7" descr="light_white"/>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5845175" y="1822450"/>
            <a:ext cx="106363"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9" descr="light_white"/>
          <p:cNvPicPr>
            <a:picLocks noChangeAspect="1" noChangeArrowheads="1"/>
          </p:cNvPicPr>
          <p:nvPr/>
        </p:nvPicPr>
        <p:blipFill>
          <a:blip r:embed="rId2">
            <a:lum contrast="-54000"/>
            <a:grayscl/>
            <a:extLst>
              <a:ext uri="{28A0092B-C50C-407E-A947-70E740481C1C}">
                <a14:useLocalDpi xmlns:a14="http://schemas.microsoft.com/office/drawing/2010/main" val="0"/>
              </a:ext>
            </a:extLst>
          </a:blip>
          <a:srcRect/>
          <a:stretch>
            <a:fillRect/>
          </a:stretch>
        </p:blipFill>
        <p:spPr bwMode="auto">
          <a:xfrm>
            <a:off x="4606925" y="990600"/>
            <a:ext cx="1825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2"/>
          <p:cNvSpPr>
            <a:spLocks noChangeShapeType="1"/>
          </p:cNvSpPr>
          <p:nvPr/>
        </p:nvSpPr>
        <p:spPr bwMode="auto">
          <a:xfrm rot="20480180" flipV="1">
            <a:off x="8342339" y="3487429"/>
            <a:ext cx="327025" cy="327025"/>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US" dirty="0"/>
          </a:p>
        </p:txBody>
      </p:sp>
      <p:sp>
        <p:nvSpPr>
          <p:cNvPr id="8" name="Line 53"/>
          <p:cNvSpPr>
            <a:spLocks noChangeShapeType="1"/>
          </p:cNvSpPr>
          <p:nvPr/>
        </p:nvSpPr>
        <p:spPr bwMode="auto">
          <a:xfrm rot="20480180" flipH="1" flipV="1">
            <a:off x="8683651" y="4754254"/>
            <a:ext cx="554038" cy="554037"/>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US" dirty="0"/>
          </a:p>
        </p:txBody>
      </p:sp>
      <p:sp>
        <p:nvSpPr>
          <p:cNvPr id="9" name="Line 54"/>
          <p:cNvSpPr>
            <a:spLocks noChangeShapeType="1"/>
          </p:cNvSpPr>
          <p:nvPr/>
        </p:nvSpPr>
        <p:spPr bwMode="auto">
          <a:xfrm rot="20480180" flipH="1" flipV="1">
            <a:off x="7000901" y="3943041"/>
            <a:ext cx="227013" cy="227013"/>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US" dirty="0"/>
          </a:p>
        </p:txBody>
      </p:sp>
      <p:sp>
        <p:nvSpPr>
          <p:cNvPr id="10" name="Oval 56" descr="cloud2"/>
          <p:cNvSpPr>
            <a:spLocks noChangeArrowheads="1"/>
          </p:cNvSpPr>
          <p:nvPr/>
        </p:nvSpPr>
        <p:spPr bwMode="auto">
          <a:xfrm rot="20480180">
            <a:off x="7199006" y="3783895"/>
            <a:ext cx="1411288" cy="1411287"/>
          </a:xfrm>
          <a:prstGeom prst="ellipse">
            <a:avLst/>
          </a:prstGeom>
          <a:blipFill dpi="0" rotWithShape="1">
            <a:blip r:embed="rId3">
              <a:lum contrast="6000"/>
            </a:blip>
            <a:srcRect/>
            <a:stretch>
              <a:fillRect/>
            </a:stretch>
          </a:blipFill>
          <a:ln w="38100">
            <a:solidFill>
              <a:schemeClr val="bg1">
                <a:alpha val="50195"/>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r" eaLnBrk="0" fontAlgn="base" hangingPunct="0">
              <a:spcBef>
                <a:spcPct val="0"/>
              </a:spcBef>
              <a:spcAft>
                <a:spcPct val="0"/>
              </a:spcAft>
              <a:defRPr>
                <a:solidFill>
                  <a:schemeClr val="tx1"/>
                </a:solidFill>
                <a:latin typeface="Times New Roman" pitchFamily="18" charset="0"/>
              </a:defRPr>
            </a:lvl6pPr>
            <a:lvl7pPr marL="2971800" indent="-228600" algn="r" eaLnBrk="0" fontAlgn="base" hangingPunct="0">
              <a:spcBef>
                <a:spcPct val="0"/>
              </a:spcBef>
              <a:spcAft>
                <a:spcPct val="0"/>
              </a:spcAft>
              <a:defRPr>
                <a:solidFill>
                  <a:schemeClr val="tx1"/>
                </a:solidFill>
                <a:latin typeface="Times New Roman" pitchFamily="18" charset="0"/>
              </a:defRPr>
            </a:lvl7pPr>
            <a:lvl8pPr marL="3429000" indent="-228600" algn="r" eaLnBrk="0" fontAlgn="base" hangingPunct="0">
              <a:spcBef>
                <a:spcPct val="0"/>
              </a:spcBef>
              <a:spcAft>
                <a:spcPct val="0"/>
              </a:spcAft>
              <a:defRPr>
                <a:solidFill>
                  <a:schemeClr val="tx1"/>
                </a:solidFill>
                <a:latin typeface="Times New Roman" pitchFamily="18" charset="0"/>
              </a:defRPr>
            </a:lvl8pPr>
            <a:lvl9pPr marL="3886200" indent="-228600" algn="r" eaLnBrk="0" fontAlgn="base" hangingPunct="0">
              <a:spcBef>
                <a:spcPct val="0"/>
              </a:spcBef>
              <a:spcAft>
                <a:spcPct val="0"/>
              </a:spcAft>
              <a:defRPr>
                <a:solidFill>
                  <a:schemeClr val="tx1"/>
                </a:solidFill>
                <a:latin typeface="Times New Roman" pitchFamily="18" charset="0"/>
              </a:defRPr>
            </a:lvl9pPr>
          </a:lstStyle>
          <a:p>
            <a:pPr>
              <a:defRPr/>
            </a:pPr>
            <a:endParaRPr lang="zh-CN" altLang="en-US" smtClean="0">
              <a:ea typeface="宋体" charset="-122"/>
            </a:endParaRPr>
          </a:p>
        </p:txBody>
      </p:sp>
      <p:pic>
        <p:nvPicPr>
          <p:cNvPr id="11" name="Picture 57" descr="globe_whi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7199531" y="3777394"/>
            <a:ext cx="13811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bg1"/>
                </a:solidFill>
                <a:miter lim="800000"/>
                <a:headEnd/>
                <a:tailEnd/>
              </a14:hiddenLine>
            </a:ext>
          </a:extLst>
        </p:spPr>
      </p:pic>
      <p:sp>
        <p:nvSpPr>
          <p:cNvPr id="12" name="Line 58"/>
          <p:cNvSpPr>
            <a:spLocks noChangeShapeType="1"/>
          </p:cNvSpPr>
          <p:nvPr/>
        </p:nvSpPr>
        <p:spPr bwMode="auto">
          <a:xfrm rot="20480180" flipV="1">
            <a:off x="7561289" y="5230504"/>
            <a:ext cx="146050" cy="14605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US" dirty="0"/>
          </a:p>
        </p:txBody>
      </p:sp>
      <p:sp>
        <p:nvSpPr>
          <p:cNvPr id="13" name="Oval 59"/>
          <p:cNvSpPr>
            <a:spLocks noChangeArrowheads="1"/>
          </p:cNvSpPr>
          <p:nvPr/>
        </p:nvSpPr>
        <p:spPr bwMode="auto">
          <a:xfrm rot="20480180">
            <a:off x="6947014" y="4809224"/>
            <a:ext cx="831850" cy="831850"/>
          </a:xfrm>
          <a:prstGeom prst="ellipse">
            <a:avLst/>
          </a:prstGeom>
          <a:noFill/>
          <a:ln w="19050">
            <a:solidFill>
              <a:schemeClr val="bg1">
                <a:alpha val="50195"/>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r" eaLnBrk="0" fontAlgn="base" hangingPunct="0">
              <a:spcBef>
                <a:spcPct val="0"/>
              </a:spcBef>
              <a:spcAft>
                <a:spcPct val="0"/>
              </a:spcAft>
              <a:defRPr>
                <a:solidFill>
                  <a:schemeClr val="tx1"/>
                </a:solidFill>
                <a:latin typeface="Times New Roman" pitchFamily="18" charset="0"/>
              </a:defRPr>
            </a:lvl6pPr>
            <a:lvl7pPr marL="2971800" indent="-228600" algn="r" eaLnBrk="0" fontAlgn="base" hangingPunct="0">
              <a:spcBef>
                <a:spcPct val="0"/>
              </a:spcBef>
              <a:spcAft>
                <a:spcPct val="0"/>
              </a:spcAft>
              <a:defRPr>
                <a:solidFill>
                  <a:schemeClr val="tx1"/>
                </a:solidFill>
                <a:latin typeface="Times New Roman" pitchFamily="18" charset="0"/>
              </a:defRPr>
            </a:lvl7pPr>
            <a:lvl8pPr marL="3429000" indent="-228600" algn="r" eaLnBrk="0" fontAlgn="base" hangingPunct="0">
              <a:spcBef>
                <a:spcPct val="0"/>
              </a:spcBef>
              <a:spcAft>
                <a:spcPct val="0"/>
              </a:spcAft>
              <a:defRPr>
                <a:solidFill>
                  <a:schemeClr val="tx1"/>
                </a:solidFill>
                <a:latin typeface="Times New Roman" pitchFamily="18" charset="0"/>
              </a:defRPr>
            </a:lvl8pPr>
            <a:lvl9pPr marL="3886200" indent="-228600" algn="r" eaLnBrk="0" fontAlgn="base" hangingPunct="0">
              <a:spcBef>
                <a:spcPct val="0"/>
              </a:spcBef>
              <a:spcAft>
                <a:spcPct val="0"/>
              </a:spcAft>
              <a:defRPr>
                <a:solidFill>
                  <a:schemeClr val="tx1"/>
                </a:solidFill>
                <a:latin typeface="Times New Roman" pitchFamily="18" charset="0"/>
              </a:defRPr>
            </a:lvl9pPr>
          </a:lstStyle>
          <a:p>
            <a:pPr>
              <a:defRPr/>
            </a:pPr>
            <a:endParaRPr lang="zh-CN" altLang="en-US" smtClean="0">
              <a:ea typeface="宋体" charset="-122"/>
            </a:endParaRPr>
          </a:p>
        </p:txBody>
      </p:sp>
      <p:pic>
        <p:nvPicPr>
          <p:cNvPr id="14" name="Picture 2" descr="http://www.geneinfinity.org/images/genetic_code_whee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15710" y="4965120"/>
            <a:ext cx="1021901" cy="10219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geneinfinity.org/images/genetic_code_whee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4504" y="5376393"/>
            <a:ext cx="850708" cy="85070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geneinfinity.org/images/genetic_code_whee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54979" y="2213769"/>
            <a:ext cx="1264177" cy="12641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www.geneinfinity.org/images/genetic_code_whee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67399" y="3248895"/>
            <a:ext cx="1171629" cy="1171629"/>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2"/>
          <p:cNvSpPr txBox="1">
            <a:spLocks/>
          </p:cNvSpPr>
          <p:nvPr/>
        </p:nvSpPr>
        <p:spPr>
          <a:xfrm>
            <a:off x="4905488" y="315164"/>
            <a:ext cx="6229350" cy="1032489"/>
          </a:xfrm>
          <a:prstGeom prst="rect">
            <a:avLst/>
          </a:prstGeom>
          <a:effectLst>
            <a:glow rad="228600">
              <a:schemeClr val="accent6">
                <a:satMod val="175000"/>
                <a:alpha val="40000"/>
              </a:schemeClr>
            </a:glow>
            <a:outerShdw blurRad="152400" dist="317500" dir="5400000" sx="90000" sy="-19000" rotWithShape="0">
              <a:prstClr val="black">
                <a:alpha val="15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ormAutofit fontScale="70000" lnSpcReduction="20000"/>
          </a:bodyPr>
          <a:lstStyle>
            <a:lvl1pPr algn="l" defTabSz="731520" rtl="0" eaLnBrk="1" latinLnBrk="0" hangingPunct="1">
              <a:lnSpc>
                <a:spcPct val="90000"/>
              </a:lnSpc>
              <a:spcBef>
                <a:spcPct val="0"/>
              </a:spcBef>
              <a:buNone/>
              <a:defRPr sz="352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4000" dirty="0" smtClean="0">
              <a:solidFill>
                <a:schemeClr val="tx1"/>
              </a:solidFill>
            </a:endParaRPr>
          </a:p>
          <a:p>
            <a:pPr algn="ctr"/>
            <a:r>
              <a:rPr lang="en-US" sz="4000" b="1" dirty="0" smtClean="0">
                <a:solidFill>
                  <a:schemeClr val="tx1"/>
                </a:solidFill>
              </a:rPr>
              <a:t>Fundamentals </a:t>
            </a:r>
            <a:r>
              <a:rPr lang="en-US" sz="4000" b="1" dirty="0">
                <a:solidFill>
                  <a:schemeClr val="tx1"/>
                </a:solidFill>
              </a:rPr>
              <a:t>of </a:t>
            </a:r>
            <a:r>
              <a:rPr lang="en-US" sz="4000" b="1" dirty="0" smtClean="0">
                <a:solidFill>
                  <a:schemeClr val="tx1"/>
                </a:solidFill>
              </a:rPr>
              <a:t>Programming II</a:t>
            </a:r>
            <a:endParaRPr lang="en-US" altLang="ko-KR" sz="4400" b="1" kern="0"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pic>
        <p:nvPicPr>
          <p:cNvPr id="19" name="Picture 33" descr="light_white"/>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7373100" y="3010059"/>
            <a:ext cx="2206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3" descr="light_white"/>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9215710" y="3724378"/>
            <a:ext cx="2206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light_white"/>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6710997" y="4465637"/>
            <a:ext cx="2206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3" descr="light_white"/>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9105379" y="4342268"/>
            <a:ext cx="2206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2"/>
          <p:cNvSpPr txBox="1">
            <a:spLocks/>
          </p:cNvSpPr>
          <p:nvPr/>
        </p:nvSpPr>
        <p:spPr>
          <a:xfrm>
            <a:off x="4258425" y="1862990"/>
            <a:ext cx="3468443" cy="1032489"/>
          </a:xfrm>
          <a:prstGeom prst="rect">
            <a:avLst/>
          </a:prstGeom>
          <a:effectLst>
            <a:glow rad="228600">
              <a:schemeClr val="accent6">
                <a:satMod val="175000"/>
                <a:alpha val="40000"/>
              </a:schemeClr>
            </a:glow>
            <a:outerShdw blurRad="152400" dist="317500" dir="5400000" sx="90000" sy="-19000" rotWithShape="0">
              <a:prstClr val="black">
                <a:alpha val="15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ormAutofit fontScale="70000" lnSpcReduction="20000"/>
          </a:bodyPr>
          <a:lstStyle>
            <a:lvl1pPr algn="l" defTabSz="731520" rtl="0" eaLnBrk="1" latinLnBrk="0" hangingPunct="1">
              <a:lnSpc>
                <a:spcPct val="90000"/>
              </a:lnSpc>
              <a:spcBef>
                <a:spcPct val="0"/>
              </a:spcBef>
              <a:buNone/>
              <a:defRPr sz="352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4000" dirty="0" smtClean="0">
              <a:solidFill>
                <a:schemeClr val="tx1"/>
              </a:solidFill>
            </a:endParaRPr>
          </a:p>
          <a:p>
            <a:pPr algn="ctr"/>
            <a:r>
              <a:rPr lang="en-US" sz="4000" dirty="0" smtClean="0">
                <a:solidFill>
                  <a:schemeClr val="tx1"/>
                </a:solidFill>
              </a:rPr>
              <a:t>C++ - Introduction</a:t>
            </a:r>
            <a:endParaRPr lang="en-US" altLang="ko-KR" sz="4400" b="1" kern="0"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altLang="en-US" dirty="0"/>
              <a:t>Designing a </a:t>
            </a:r>
            <a:r>
              <a:rPr lang="en-US" altLang="en-US" dirty="0" smtClean="0"/>
              <a:t>Program</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nvPr>
        </p:nvGraphicFramePr>
        <p:xfrm>
          <a:off x="1141412" y="830521"/>
          <a:ext cx="103632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00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88825" cy="787400"/>
          </a:xfrm>
        </p:spPr>
        <p:txBody>
          <a:bodyPr/>
          <a:lstStyle/>
          <a:p>
            <a:pPr algn="ctr"/>
            <a:r>
              <a:rPr lang="en-US" altLang="en-US" dirty="0"/>
              <a:t>Designing a </a:t>
            </a:r>
            <a:r>
              <a:rPr lang="en-US" altLang="en-US" dirty="0" smtClean="0"/>
              <a:t>Program</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pic>
        <p:nvPicPr>
          <p:cNvPr id="2" name="Picture 1"/>
          <p:cNvPicPr>
            <a:picLocks noChangeAspect="1"/>
          </p:cNvPicPr>
          <p:nvPr/>
        </p:nvPicPr>
        <p:blipFill>
          <a:blip r:embed="rId2"/>
          <a:stretch>
            <a:fillRect/>
          </a:stretch>
        </p:blipFill>
        <p:spPr>
          <a:xfrm>
            <a:off x="2699174" y="2333762"/>
            <a:ext cx="6790476" cy="2190476"/>
          </a:xfrm>
          <a:prstGeom prst="rect">
            <a:avLst/>
          </a:prstGeom>
          <a:ln w="38100">
            <a:solidFill>
              <a:schemeClr val="tx1"/>
            </a:solidFill>
          </a:ln>
        </p:spPr>
      </p:pic>
    </p:spTree>
    <p:extLst>
      <p:ext uri="{BB962C8B-B14F-4D97-AF65-F5344CB8AC3E}">
        <p14:creationId xmlns:p14="http://schemas.microsoft.com/office/powerpoint/2010/main" val="286506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735" y="0"/>
            <a:ext cx="11173090" cy="787400"/>
          </a:xfrm>
        </p:spPr>
        <p:txBody>
          <a:bodyPr>
            <a:normAutofit/>
          </a:bodyPr>
          <a:lstStyle/>
          <a:p>
            <a:pPr algn="ctr"/>
            <a:r>
              <a:rPr lang="en-US" dirty="0"/>
              <a:t>C++ program</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935029482"/>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099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735" y="0"/>
            <a:ext cx="11173090" cy="787400"/>
          </a:xfrm>
        </p:spPr>
        <p:txBody>
          <a:bodyPr>
            <a:normAutofit/>
          </a:bodyPr>
          <a:lstStyle/>
          <a:p>
            <a:pPr algn="ctr"/>
            <a:r>
              <a:rPr lang="en-US" altLang="en-US" dirty="0"/>
              <a:t>Parts of a C++ Program</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1"/>
          </p:nvPr>
        </p:nvSpPr>
        <p:spPr>
          <a:xfrm>
            <a:off x="1751012" y="990600"/>
            <a:ext cx="8382000" cy="4572000"/>
          </a:xfrm>
          <a:ln w="38100">
            <a:solidFill>
              <a:schemeClr val="tx1"/>
            </a:solidFill>
          </a:ln>
        </p:spPr>
        <p:txBody>
          <a:bodyPr/>
          <a:lstStyle/>
          <a:p>
            <a:pPr eaLnBrk="1" hangingPunct="1">
              <a:lnSpc>
                <a:spcPct val="90000"/>
              </a:lnSpc>
              <a:spcBef>
                <a:spcPct val="0"/>
              </a:spcBef>
              <a:buFontTx/>
              <a:buNone/>
            </a:pPr>
            <a:endParaRPr lang="en-US" altLang="en-US" dirty="0" smtClean="0">
              <a:latin typeface="Courier New" panose="02070309020205020404" pitchFamily="49" charset="0"/>
            </a:endParaRPr>
          </a:p>
          <a:p>
            <a:pPr eaLnBrk="1" hangingPunct="1">
              <a:lnSpc>
                <a:spcPct val="90000"/>
              </a:lnSpc>
              <a:spcBef>
                <a:spcPct val="30000"/>
              </a:spcBef>
              <a:buFontTx/>
              <a:buNone/>
            </a:pPr>
            <a:r>
              <a:rPr lang="en-US" altLang="en-US" sz="2800" b="1" dirty="0" smtClean="0">
                <a:latin typeface="Courier New" panose="02070309020205020404" pitchFamily="49" charset="0"/>
              </a:rPr>
              <a:t>// sample C++ program</a:t>
            </a:r>
          </a:p>
          <a:p>
            <a:pPr eaLnBrk="1" hangingPunct="1">
              <a:lnSpc>
                <a:spcPct val="90000"/>
              </a:lnSpc>
              <a:spcBef>
                <a:spcPct val="30000"/>
              </a:spcBef>
              <a:buFontTx/>
              <a:buNone/>
            </a:pPr>
            <a:r>
              <a:rPr lang="en-US" altLang="en-US" sz="2800" b="1" dirty="0" smtClean="0">
                <a:latin typeface="Courier New" panose="02070309020205020404" pitchFamily="49" charset="0"/>
              </a:rPr>
              <a:t>#include &lt;</a:t>
            </a:r>
            <a:r>
              <a:rPr lang="en-US" altLang="en-US" sz="2800" b="1" dirty="0" err="1" smtClean="0">
                <a:latin typeface="Courier New" panose="02070309020205020404" pitchFamily="49" charset="0"/>
              </a:rPr>
              <a:t>iostream</a:t>
            </a:r>
            <a:r>
              <a:rPr lang="en-US" altLang="en-US" sz="2800" b="1" dirty="0" smtClean="0">
                <a:latin typeface="Courier New" panose="02070309020205020404" pitchFamily="49" charset="0"/>
              </a:rPr>
              <a:t>&gt;</a:t>
            </a:r>
          </a:p>
          <a:p>
            <a:pPr eaLnBrk="1" hangingPunct="1">
              <a:lnSpc>
                <a:spcPct val="90000"/>
              </a:lnSpc>
              <a:spcBef>
                <a:spcPct val="30000"/>
              </a:spcBef>
              <a:buFontTx/>
              <a:buNone/>
            </a:pPr>
            <a:r>
              <a:rPr lang="en-US" altLang="en-US" sz="2800" b="1" dirty="0" smtClean="0">
                <a:latin typeface="Courier New" panose="02070309020205020404" pitchFamily="49" charset="0"/>
              </a:rPr>
              <a:t>using namespace </a:t>
            </a:r>
            <a:r>
              <a:rPr lang="en-US" altLang="en-US" sz="2800" b="1" dirty="0" err="1" smtClean="0">
                <a:latin typeface="Courier New" panose="02070309020205020404" pitchFamily="49" charset="0"/>
              </a:rPr>
              <a:t>std</a:t>
            </a:r>
            <a:r>
              <a:rPr lang="en-US" altLang="en-US" sz="2800" b="1" dirty="0" smtClean="0">
                <a:latin typeface="Courier New" panose="02070309020205020404" pitchFamily="49" charset="0"/>
              </a:rPr>
              <a:t>;</a:t>
            </a:r>
          </a:p>
          <a:p>
            <a:pPr eaLnBrk="1" hangingPunct="1">
              <a:lnSpc>
                <a:spcPct val="90000"/>
              </a:lnSpc>
              <a:spcBef>
                <a:spcPct val="30000"/>
              </a:spcBef>
              <a:buFontTx/>
              <a:buNone/>
            </a:pPr>
            <a:r>
              <a:rPr lang="en-US" altLang="en-US" sz="2800" b="1" dirty="0" err="1" smtClean="0">
                <a:latin typeface="Courier New" panose="02070309020205020404" pitchFamily="49" charset="0"/>
              </a:rPr>
              <a:t>int</a:t>
            </a:r>
            <a:r>
              <a:rPr lang="en-US" altLang="en-US" sz="2800" b="1" dirty="0" smtClean="0">
                <a:latin typeface="Courier New" panose="02070309020205020404" pitchFamily="49" charset="0"/>
              </a:rPr>
              <a:t> main() </a:t>
            </a:r>
          </a:p>
          <a:p>
            <a:pPr eaLnBrk="1" hangingPunct="1">
              <a:lnSpc>
                <a:spcPct val="90000"/>
              </a:lnSpc>
              <a:spcBef>
                <a:spcPct val="0"/>
              </a:spcBef>
              <a:buFontTx/>
              <a:buNone/>
            </a:pPr>
            <a:r>
              <a:rPr lang="en-US" altLang="en-US" sz="2800" b="1" dirty="0" smtClean="0">
                <a:latin typeface="Courier New" panose="02070309020205020404" pitchFamily="49" charset="0"/>
              </a:rPr>
              <a:t>{</a:t>
            </a:r>
          </a:p>
          <a:p>
            <a:pPr eaLnBrk="1" hangingPunct="1">
              <a:lnSpc>
                <a:spcPct val="90000"/>
              </a:lnSpc>
              <a:spcBef>
                <a:spcPct val="0"/>
              </a:spcBef>
              <a:buFontTx/>
              <a:buNone/>
            </a:pPr>
            <a:r>
              <a:rPr lang="en-US" altLang="en-US" sz="2800" b="1" dirty="0" smtClean="0">
                <a:solidFill>
                  <a:srgbClr val="3D8963"/>
                </a:solidFill>
                <a:latin typeface="Courier New" panose="02070309020205020404" pitchFamily="49" charset="0"/>
              </a:rPr>
              <a:t>   </a:t>
            </a:r>
            <a:r>
              <a:rPr lang="en-US" altLang="en-US" sz="2800" b="1" dirty="0" err="1" smtClean="0">
                <a:latin typeface="Courier New" panose="02070309020205020404" pitchFamily="49" charset="0"/>
              </a:rPr>
              <a:t>cout</a:t>
            </a:r>
            <a:r>
              <a:rPr lang="en-US" altLang="en-US" sz="2800" b="1" dirty="0" smtClean="0">
                <a:latin typeface="Courier New" panose="02070309020205020404" pitchFamily="49" charset="0"/>
              </a:rPr>
              <a:t> &lt;&lt; "Hello, there!";</a:t>
            </a:r>
          </a:p>
          <a:p>
            <a:pPr eaLnBrk="1" hangingPunct="1">
              <a:lnSpc>
                <a:spcPct val="90000"/>
              </a:lnSpc>
              <a:spcBef>
                <a:spcPct val="0"/>
              </a:spcBef>
              <a:buFontTx/>
              <a:buNone/>
            </a:pPr>
            <a:r>
              <a:rPr lang="en-US" altLang="en-US" sz="2800" b="1" dirty="0" smtClean="0">
                <a:solidFill>
                  <a:srgbClr val="3D8963"/>
                </a:solidFill>
                <a:latin typeface="Courier New" panose="02070309020205020404" pitchFamily="49" charset="0"/>
              </a:rPr>
              <a:t>   </a:t>
            </a:r>
            <a:r>
              <a:rPr lang="en-US" altLang="en-US" sz="2800" b="1" dirty="0" smtClean="0">
                <a:latin typeface="Courier New" panose="02070309020205020404" pitchFamily="49" charset="0"/>
              </a:rPr>
              <a:t>return 0;</a:t>
            </a:r>
          </a:p>
          <a:p>
            <a:pPr eaLnBrk="1" hangingPunct="1">
              <a:lnSpc>
                <a:spcPct val="90000"/>
              </a:lnSpc>
              <a:spcBef>
                <a:spcPct val="0"/>
              </a:spcBef>
              <a:buFontTx/>
              <a:buNone/>
            </a:pPr>
            <a:r>
              <a:rPr lang="en-US" altLang="en-US" sz="2800" b="1" dirty="0" smtClean="0">
                <a:latin typeface="Courier New" panose="02070309020205020404" pitchFamily="49" charset="0"/>
              </a:rPr>
              <a:t>}</a:t>
            </a:r>
          </a:p>
        </p:txBody>
      </p:sp>
      <p:grpSp>
        <p:nvGrpSpPr>
          <p:cNvPr id="7" name="Group 32"/>
          <p:cNvGrpSpPr>
            <a:grpSpLocks/>
          </p:cNvGrpSpPr>
          <p:nvPr/>
        </p:nvGrpSpPr>
        <p:grpSpPr bwMode="auto">
          <a:xfrm>
            <a:off x="2475075" y="1431925"/>
            <a:ext cx="7543800" cy="3429000"/>
            <a:chOff x="720" y="1344"/>
            <a:chExt cx="4752" cy="2160"/>
          </a:xfrm>
        </p:grpSpPr>
        <p:sp>
          <p:nvSpPr>
            <p:cNvPr id="8" name="Text Box 6"/>
            <p:cNvSpPr txBox="1">
              <a:spLocks noChangeArrowheads="1"/>
            </p:cNvSpPr>
            <p:nvPr/>
          </p:nvSpPr>
          <p:spPr bwMode="auto">
            <a:xfrm>
              <a:off x="4176" y="1344"/>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r>
                <a:rPr lang="en-US" altLang="en-US" sz="2000" b="1">
                  <a:solidFill>
                    <a:schemeClr val="accent2"/>
                  </a:solidFill>
                  <a:latin typeface="Arial" panose="020B0604020202020204" pitchFamily="34" charset="0"/>
                </a:rPr>
                <a:t>comment</a:t>
              </a:r>
            </a:p>
          </p:txBody>
        </p:sp>
        <p:sp>
          <p:nvSpPr>
            <p:cNvPr id="9" name="Text Box 9"/>
            <p:cNvSpPr txBox="1">
              <a:spLocks noChangeArrowheads="1"/>
            </p:cNvSpPr>
            <p:nvPr/>
          </p:nvSpPr>
          <p:spPr bwMode="auto">
            <a:xfrm>
              <a:off x="3216" y="1690"/>
              <a:ext cx="21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lnSpc>
                  <a:spcPct val="70000"/>
                </a:lnSpc>
              </a:pPr>
              <a:r>
                <a:rPr lang="en-US" altLang="en-US" sz="2000" b="1">
                  <a:solidFill>
                    <a:schemeClr val="accent2"/>
                  </a:solidFill>
                  <a:latin typeface="Arial" panose="020B0604020202020204" pitchFamily="34" charset="0"/>
                </a:rPr>
                <a:t>preprocessor directive</a:t>
              </a:r>
            </a:p>
          </p:txBody>
        </p:sp>
        <p:sp>
          <p:nvSpPr>
            <p:cNvPr id="10" name="Line 10"/>
            <p:cNvSpPr>
              <a:spLocks noChangeShapeType="1"/>
            </p:cNvSpPr>
            <p:nvPr/>
          </p:nvSpPr>
          <p:spPr bwMode="auto">
            <a:xfrm flipH="1">
              <a:off x="3216" y="2112"/>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11"/>
            <p:cNvSpPr txBox="1">
              <a:spLocks noChangeArrowheads="1"/>
            </p:cNvSpPr>
            <p:nvPr/>
          </p:nvSpPr>
          <p:spPr bwMode="auto">
            <a:xfrm>
              <a:off x="3213" y="2016"/>
              <a:ext cx="2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lnSpc>
                  <a:spcPct val="70000"/>
                </a:lnSpc>
              </a:pPr>
              <a:r>
                <a:rPr lang="en-US" altLang="en-US" sz="2000" b="1">
                  <a:solidFill>
                    <a:schemeClr val="accent2"/>
                  </a:solidFill>
                  <a:latin typeface="Arial" panose="020B0604020202020204" pitchFamily="34" charset="0"/>
                </a:rPr>
                <a:t>which namespace to use</a:t>
              </a:r>
            </a:p>
          </p:txBody>
        </p:sp>
        <p:sp>
          <p:nvSpPr>
            <p:cNvPr id="12" name="Text Box 13"/>
            <p:cNvSpPr txBox="1">
              <a:spLocks noChangeArrowheads="1"/>
            </p:cNvSpPr>
            <p:nvPr/>
          </p:nvSpPr>
          <p:spPr bwMode="auto">
            <a:xfrm>
              <a:off x="2304" y="2294"/>
              <a:ext cx="28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lnSpc>
                  <a:spcPct val="80000"/>
                </a:lnSpc>
              </a:pPr>
              <a:r>
                <a:rPr lang="en-US" altLang="en-US" sz="2000" b="1">
                  <a:solidFill>
                    <a:schemeClr val="accent2"/>
                  </a:solidFill>
                  <a:latin typeface="Arial" panose="020B0604020202020204" pitchFamily="34" charset="0"/>
                </a:rPr>
                <a:t>beginning of function named </a:t>
              </a:r>
              <a:r>
                <a:rPr lang="en-US" altLang="en-US" sz="2000" b="1">
                  <a:solidFill>
                    <a:schemeClr val="accent2"/>
                  </a:solidFill>
                  <a:latin typeface="Courier New" panose="02070309020205020404" pitchFamily="49" charset="0"/>
                </a:rPr>
                <a:t>main</a:t>
              </a:r>
            </a:p>
          </p:txBody>
        </p:sp>
        <p:sp>
          <p:nvSpPr>
            <p:cNvPr id="13" name="Line 14"/>
            <p:cNvSpPr>
              <a:spLocks noChangeShapeType="1"/>
            </p:cNvSpPr>
            <p:nvPr/>
          </p:nvSpPr>
          <p:spPr bwMode="auto">
            <a:xfrm flipH="1" flipV="1">
              <a:off x="768" y="2640"/>
              <a:ext cx="20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Text Box 15"/>
            <p:cNvSpPr txBox="1">
              <a:spLocks noChangeArrowheads="1"/>
            </p:cNvSpPr>
            <p:nvPr/>
          </p:nvSpPr>
          <p:spPr bwMode="auto">
            <a:xfrm>
              <a:off x="2352" y="2537"/>
              <a:ext cx="2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lnSpc>
                  <a:spcPct val="80000"/>
                </a:lnSpc>
              </a:pPr>
              <a:r>
                <a:rPr lang="en-US" altLang="en-US" sz="2000" b="1">
                  <a:solidFill>
                    <a:schemeClr val="accent2"/>
                  </a:solidFill>
                  <a:latin typeface="Arial" panose="020B0604020202020204" pitchFamily="34" charset="0"/>
                </a:rPr>
                <a:t>beginning of block for</a:t>
              </a:r>
              <a:r>
                <a:rPr lang="en-US" altLang="en-US" sz="2000" b="1">
                  <a:solidFill>
                    <a:schemeClr val="accent2"/>
                  </a:solidFill>
                  <a:latin typeface="Courier New" panose="02070309020205020404" pitchFamily="49" charset="0"/>
                </a:rPr>
                <a:t> main</a:t>
              </a:r>
            </a:p>
          </p:txBody>
        </p:sp>
        <p:sp>
          <p:nvSpPr>
            <p:cNvPr id="15" name="Line 16"/>
            <p:cNvSpPr>
              <a:spLocks noChangeShapeType="1"/>
            </p:cNvSpPr>
            <p:nvPr/>
          </p:nvSpPr>
          <p:spPr bwMode="auto">
            <a:xfrm flipH="1">
              <a:off x="3984" y="292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17"/>
            <p:cNvSpPr txBox="1">
              <a:spLocks noChangeArrowheads="1"/>
            </p:cNvSpPr>
            <p:nvPr/>
          </p:nvSpPr>
          <p:spPr bwMode="auto">
            <a:xfrm>
              <a:off x="3936" y="2832"/>
              <a:ext cx="15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lnSpc>
                  <a:spcPct val="70000"/>
                </a:lnSpc>
              </a:pPr>
              <a:r>
                <a:rPr lang="en-US" altLang="en-US" sz="2000" b="1">
                  <a:solidFill>
                    <a:schemeClr val="accent2"/>
                  </a:solidFill>
                  <a:latin typeface="Arial" panose="020B0604020202020204" pitchFamily="34" charset="0"/>
                </a:rPr>
                <a:t>output statement</a:t>
              </a:r>
            </a:p>
          </p:txBody>
        </p:sp>
        <p:sp>
          <p:nvSpPr>
            <p:cNvPr id="17" name="Line 18"/>
            <p:cNvSpPr>
              <a:spLocks noChangeShapeType="1"/>
            </p:cNvSpPr>
            <p:nvPr/>
          </p:nvSpPr>
          <p:spPr bwMode="auto">
            <a:xfrm flipH="1" flipV="1">
              <a:off x="1968" y="3168"/>
              <a:ext cx="9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Text Box 21"/>
            <p:cNvSpPr txBox="1">
              <a:spLocks noChangeArrowheads="1"/>
            </p:cNvSpPr>
            <p:nvPr/>
          </p:nvSpPr>
          <p:spPr bwMode="auto">
            <a:xfrm>
              <a:off x="2520" y="3072"/>
              <a:ext cx="26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lnSpc>
                  <a:spcPct val="70000"/>
                </a:lnSpc>
              </a:pPr>
              <a:r>
                <a:rPr lang="en-US" altLang="en-US" sz="2000" b="1">
                  <a:solidFill>
                    <a:schemeClr val="accent2"/>
                  </a:solidFill>
                  <a:latin typeface="Arial" panose="020B0604020202020204" pitchFamily="34" charset="0"/>
                </a:rPr>
                <a:t>send </a:t>
              </a:r>
              <a:r>
                <a:rPr lang="en-US" altLang="en-US" sz="2000" b="1">
                  <a:solidFill>
                    <a:schemeClr val="accent2"/>
                  </a:solidFill>
                  <a:latin typeface="Courier New" panose="02070309020205020404" pitchFamily="49" charset="0"/>
                </a:rPr>
                <a:t>0</a:t>
              </a:r>
              <a:r>
                <a:rPr lang="en-US" altLang="en-US" sz="2000" b="1">
                  <a:solidFill>
                    <a:schemeClr val="accent2"/>
                  </a:solidFill>
                  <a:latin typeface="Arial" panose="020B0604020202020204" pitchFamily="34" charset="0"/>
                </a:rPr>
                <a:t> back to operating system</a:t>
              </a:r>
            </a:p>
          </p:txBody>
        </p:sp>
        <p:sp>
          <p:nvSpPr>
            <p:cNvPr id="19" name="Line 23"/>
            <p:cNvSpPr>
              <a:spLocks noChangeShapeType="1"/>
            </p:cNvSpPr>
            <p:nvPr/>
          </p:nvSpPr>
          <p:spPr bwMode="auto">
            <a:xfrm flipH="1" flipV="1">
              <a:off x="720" y="3408"/>
              <a:ext cx="225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24"/>
            <p:cNvSpPr txBox="1">
              <a:spLocks noChangeArrowheads="1"/>
            </p:cNvSpPr>
            <p:nvPr/>
          </p:nvSpPr>
          <p:spPr bwMode="auto">
            <a:xfrm>
              <a:off x="2568" y="3312"/>
              <a:ext cx="19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lnSpc>
                  <a:spcPct val="70000"/>
                </a:lnSpc>
              </a:pPr>
              <a:r>
                <a:rPr lang="en-US" altLang="en-US" sz="2000" b="1" dirty="0">
                  <a:solidFill>
                    <a:schemeClr val="accent2"/>
                  </a:solidFill>
                  <a:latin typeface="Arial" panose="020B0604020202020204" pitchFamily="34" charset="0"/>
                </a:rPr>
                <a:t>end of block for </a:t>
              </a:r>
              <a:r>
                <a:rPr lang="en-US" altLang="en-US" sz="2000" b="1" dirty="0">
                  <a:solidFill>
                    <a:schemeClr val="accent2"/>
                  </a:solidFill>
                  <a:latin typeface="Courier New" panose="02070309020205020404" pitchFamily="49" charset="0"/>
                </a:rPr>
                <a:t>main</a:t>
              </a:r>
            </a:p>
          </p:txBody>
        </p:sp>
        <p:sp>
          <p:nvSpPr>
            <p:cNvPr id="21" name="Line 29"/>
            <p:cNvSpPr>
              <a:spLocks noChangeShapeType="1"/>
            </p:cNvSpPr>
            <p:nvPr/>
          </p:nvSpPr>
          <p:spPr bwMode="auto">
            <a:xfrm flipH="1">
              <a:off x="3072" y="177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30"/>
            <p:cNvSpPr>
              <a:spLocks noChangeShapeType="1"/>
            </p:cNvSpPr>
            <p:nvPr/>
          </p:nvSpPr>
          <p:spPr bwMode="auto">
            <a:xfrm flipH="1">
              <a:off x="3456" y="148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31"/>
            <p:cNvSpPr>
              <a:spLocks noChangeShapeType="1"/>
            </p:cNvSpPr>
            <p:nvPr/>
          </p:nvSpPr>
          <p:spPr bwMode="auto">
            <a:xfrm flipH="1">
              <a:off x="1872" y="2400"/>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36476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735" y="0"/>
            <a:ext cx="11173090" cy="787400"/>
          </a:xfrm>
        </p:spPr>
        <p:txBody>
          <a:bodyPr>
            <a:normAutofit/>
          </a:bodyPr>
          <a:lstStyle/>
          <a:p>
            <a:pPr algn="ctr"/>
            <a:r>
              <a:rPr lang="en-US" altLang="en-US" dirty="0"/>
              <a:t>Parts of a C++ Program</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2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856767773"/>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364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Compile &amp; Execute C++ Program</a:t>
            </a:r>
          </a:p>
        </p:txBody>
      </p:sp>
      <p:graphicFrame>
        <p:nvGraphicFramePr>
          <p:cNvPr id="2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431950434"/>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51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b="1" dirty="0">
                <a:latin typeface="Courier New" panose="02070309020205020404" pitchFamily="49" charset="0"/>
              </a:rPr>
              <a:t>#include</a:t>
            </a:r>
            <a:r>
              <a:rPr lang="en-US" altLang="en-US" dirty="0"/>
              <a:t> Directive</a:t>
            </a:r>
            <a:endParaRPr lang="en-US" dirty="0"/>
          </a:p>
        </p:txBody>
      </p:sp>
      <p:graphicFrame>
        <p:nvGraphicFramePr>
          <p:cNvPr id="2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4246398148"/>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11"/>
          <p:cNvGrpSpPr>
            <a:grpSpLocks/>
          </p:cNvGrpSpPr>
          <p:nvPr/>
        </p:nvGrpSpPr>
        <p:grpSpPr bwMode="auto">
          <a:xfrm>
            <a:off x="7161212" y="4114800"/>
            <a:ext cx="1558925" cy="1066800"/>
            <a:chOff x="3334" y="1841"/>
            <a:chExt cx="982" cy="672"/>
          </a:xfrm>
        </p:grpSpPr>
        <p:sp>
          <p:nvSpPr>
            <p:cNvPr id="7" name="Oval 6"/>
            <p:cNvSpPr>
              <a:spLocks noChangeArrowheads="1"/>
            </p:cNvSpPr>
            <p:nvPr/>
          </p:nvSpPr>
          <p:spPr bwMode="auto">
            <a:xfrm>
              <a:off x="3334" y="1841"/>
              <a:ext cx="960" cy="672"/>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8" name="Text Box 7"/>
            <p:cNvSpPr txBox="1">
              <a:spLocks noChangeArrowheads="1"/>
            </p:cNvSpPr>
            <p:nvPr/>
          </p:nvSpPr>
          <p:spPr bwMode="auto">
            <a:xfrm>
              <a:off x="3442" y="1959"/>
              <a:ext cx="87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lnSpc>
                  <a:spcPct val="70000"/>
                </a:lnSpc>
                <a:spcBef>
                  <a:spcPct val="50000"/>
                </a:spcBef>
              </a:pPr>
              <a:r>
                <a:rPr lang="en-US" altLang="en-US" sz="2000" b="1" dirty="0">
                  <a:solidFill>
                    <a:srgbClr val="FF0000"/>
                  </a:solidFill>
                  <a:latin typeface="Arial" panose="020B0604020202020204" pitchFamily="34" charset="0"/>
                </a:rPr>
                <a:t>No </a:t>
              </a:r>
              <a:r>
                <a:rPr lang="en-US" altLang="en-US" b="1" dirty="0">
                  <a:solidFill>
                    <a:srgbClr val="FF0000"/>
                  </a:solidFill>
                  <a:latin typeface="Arial" panose="020B0604020202020204" pitchFamily="34" charset="0"/>
                </a:rPr>
                <a:t>;</a:t>
              </a:r>
              <a:r>
                <a:rPr lang="en-US" altLang="en-US" sz="2000" b="1" dirty="0">
                  <a:solidFill>
                    <a:srgbClr val="FF0000"/>
                  </a:solidFill>
                  <a:latin typeface="Arial" panose="020B0604020202020204" pitchFamily="34" charset="0"/>
                </a:rPr>
                <a:t>  goes here</a:t>
              </a:r>
            </a:p>
          </p:txBody>
        </p:sp>
      </p:grpSp>
      <p:sp>
        <p:nvSpPr>
          <p:cNvPr id="9" name="Line 10"/>
          <p:cNvSpPr>
            <a:spLocks noChangeShapeType="1"/>
          </p:cNvSpPr>
          <p:nvPr/>
        </p:nvSpPr>
        <p:spPr bwMode="auto">
          <a:xfrm flipH="1">
            <a:off x="6135687" y="4583112"/>
            <a:ext cx="990600" cy="7620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Tree>
    <p:extLst>
      <p:ext uri="{BB962C8B-B14F-4D97-AF65-F5344CB8AC3E}">
        <p14:creationId xmlns:p14="http://schemas.microsoft.com/office/powerpoint/2010/main" val="116586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Semicolons &amp; Blocks in C++</a:t>
            </a:r>
          </a:p>
        </p:txBody>
      </p:sp>
      <p:sp>
        <p:nvSpPr>
          <p:cNvPr id="6" name="Slide Number Placeholder 3"/>
          <p:cNvSpPr txBox="1">
            <a:spLocks/>
          </p:cNvSpPr>
          <p:nvPr/>
        </p:nvSpPr>
        <p:spPr>
          <a:xfrm>
            <a:off x="9098125" y="-406400"/>
            <a:ext cx="628650"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218987" rtl="0" eaLnBrk="1" latinLnBrk="0" hangingPunct="1">
              <a:defRPr sz="2400" kern="1200" baseline="-25000">
                <a:solidFill>
                  <a:schemeClr val="tx1"/>
                </a:solidFill>
                <a:latin typeface="Times New Roman" panose="02020603050405020304" pitchFamily="18" charset="0"/>
                <a:ea typeface="+mn-ea"/>
                <a:cs typeface="+mn-cs"/>
              </a:defRPr>
            </a:lvl1pPr>
            <a:lvl2pPr marL="742950" indent="-285750" algn="l" defTabSz="1218987" rtl="0" eaLnBrk="1" latinLnBrk="0" hangingPunct="1">
              <a:defRPr sz="2400" kern="1200" baseline="-25000">
                <a:solidFill>
                  <a:schemeClr val="tx1"/>
                </a:solidFill>
                <a:latin typeface="Times New Roman" panose="02020603050405020304" pitchFamily="18" charset="0"/>
                <a:ea typeface="+mn-ea"/>
                <a:cs typeface="+mn-cs"/>
              </a:defRPr>
            </a:lvl2pPr>
            <a:lvl3pPr marL="1143000" indent="-228600" algn="l" defTabSz="1218987" rtl="0" eaLnBrk="1" latinLnBrk="0" hangingPunct="1">
              <a:defRPr sz="2400" kern="1200" baseline="-25000">
                <a:solidFill>
                  <a:schemeClr val="tx1"/>
                </a:solidFill>
                <a:latin typeface="Times New Roman" panose="02020603050405020304" pitchFamily="18" charset="0"/>
                <a:ea typeface="+mn-ea"/>
                <a:cs typeface="+mn-cs"/>
              </a:defRPr>
            </a:lvl3pPr>
            <a:lvl4pPr marL="1600200" indent="-228600" algn="l" defTabSz="1218987" rtl="0" eaLnBrk="1" latinLnBrk="0" hangingPunct="1">
              <a:defRPr sz="2400" kern="1200" baseline="-25000">
                <a:solidFill>
                  <a:schemeClr val="tx1"/>
                </a:solidFill>
                <a:latin typeface="Times New Roman" panose="02020603050405020304" pitchFamily="18" charset="0"/>
                <a:ea typeface="+mn-ea"/>
                <a:cs typeface="+mn-cs"/>
              </a:defRPr>
            </a:lvl4pPr>
            <a:lvl5pPr marL="2057400" indent="-228600" algn="l" defTabSz="1218987" rtl="0" eaLnBrk="1" latinLnBrk="0" hangingPunct="1">
              <a:defRPr sz="2400" kern="1200" baseline="-25000">
                <a:solidFill>
                  <a:schemeClr val="tx1"/>
                </a:solidFill>
                <a:latin typeface="Times New Roman" panose="02020603050405020304" pitchFamily="18" charset="0"/>
                <a:ea typeface="+mn-ea"/>
                <a:cs typeface="+mn-cs"/>
              </a:defRPr>
            </a:lvl5pPr>
            <a:lvl6pPr marL="2514600" indent="-228600" algn="l" defTabSz="1218987" rtl="0" eaLnBrk="0" fontAlgn="base" latinLnBrk="0" hangingPunct="0">
              <a:spcBef>
                <a:spcPct val="0"/>
              </a:spcBef>
              <a:spcAft>
                <a:spcPct val="0"/>
              </a:spcAft>
              <a:defRPr sz="2400" kern="1200" baseline="-25000">
                <a:solidFill>
                  <a:schemeClr val="tx1"/>
                </a:solidFill>
                <a:latin typeface="Times New Roman" panose="02020603050405020304" pitchFamily="18" charset="0"/>
                <a:ea typeface="+mn-ea"/>
                <a:cs typeface="+mn-cs"/>
              </a:defRPr>
            </a:lvl6pPr>
            <a:lvl7pPr marL="2971800" indent="-228600" algn="l" defTabSz="1218987" rtl="0" eaLnBrk="0" fontAlgn="base" latinLnBrk="0" hangingPunct="0">
              <a:spcBef>
                <a:spcPct val="0"/>
              </a:spcBef>
              <a:spcAft>
                <a:spcPct val="0"/>
              </a:spcAft>
              <a:defRPr sz="2400" kern="1200" baseline="-25000">
                <a:solidFill>
                  <a:schemeClr val="tx1"/>
                </a:solidFill>
                <a:latin typeface="Times New Roman" panose="02020603050405020304" pitchFamily="18" charset="0"/>
                <a:ea typeface="+mn-ea"/>
                <a:cs typeface="+mn-cs"/>
              </a:defRPr>
            </a:lvl7pPr>
            <a:lvl8pPr marL="3429000" indent="-228600" algn="l" defTabSz="1218987" rtl="0" eaLnBrk="0" fontAlgn="base" latinLnBrk="0" hangingPunct="0">
              <a:spcBef>
                <a:spcPct val="0"/>
              </a:spcBef>
              <a:spcAft>
                <a:spcPct val="0"/>
              </a:spcAft>
              <a:defRPr sz="2400" kern="1200" baseline="-25000">
                <a:solidFill>
                  <a:schemeClr val="tx1"/>
                </a:solidFill>
                <a:latin typeface="Times New Roman" panose="02020603050405020304" pitchFamily="18" charset="0"/>
                <a:ea typeface="+mn-ea"/>
                <a:cs typeface="+mn-cs"/>
              </a:defRPr>
            </a:lvl8pPr>
            <a:lvl9pPr marL="3886200" indent="-228600" algn="l" defTabSz="1218987" rtl="0" eaLnBrk="0" fontAlgn="base" latinLnBrk="0" hangingPunct="0">
              <a:spcBef>
                <a:spcPct val="0"/>
              </a:spcBef>
              <a:spcAft>
                <a:spcPct val="0"/>
              </a:spcAft>
              <a:defRPr sz="2400" kern="1200" baseline="-25000">
                <a:solidFill>
                  <a:schemeClr val="tx1"/>
                </a:solidFill>
                <a:latin typeface="Times New Roman" panose="02020603050405020304" pitchFamily="18" charset="0"/>
                <a:ea typeface="+mn-ea"/>
                <a:cs typeface="+mn-cs"/>
              </a:defRPr>
            </a:lvl9pPr>
          </a:lstStyle>
          <a:p>
            <a:r>
              <a:rPr lang="en-US" altLang="en-US" sz="1200" dirty="0" smtClean="0">
                <a:latin typeface="Arial" panose="020B0604020202020204" pitchFamily="34" charset="0"/>
              </a:rPr>
              <a:t>-</a:t>
            </a:r>
            <a:fld id="{EC238E8B-A649-451A-815B-47C84F0F7984}" type="slidenum">
              <a:rPr lang="en-US" altLang="en-US" sz="1200" smtClean="0">
                <a:latin typeface="Arial" panose="020B0604020202020204" pitchFamily="34" charset="0"/>
              </a:rPr>
              <a:pPr/>
              <a:t>17</a:t>
            </a:fld>
            <a:endParaRPr lang="en-US" altLang="en-US" sz="1200" dirty="0">
              <a:latin typeface="Arial" panose="020B0604020202020204" pitchFamily="34" charset="0"/>
            </a:endParaRPr>
          </a:p>
        </p:txBody>
      </p:sp>
      <p:graphicFrame>
        <p:nvGraphicFramePr>
          <p:cNvPr id="2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674698748"/>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36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C++ Identifiers</a:t>
            </a:r>
          </a:p>
        </p:txBody>
      </p:sp>
      <p:graphicFrame>
        <p:nvGraphicFramePr>
          <p:cNvPr id="2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141529294"/>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437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dirty="0"/>
              <a:t>Assignment Statement</a:t>
            </a:r>
            <a:endParaRPr lang="en-US" dirty="0"/>
          </a:p>
        </p:txBody>
      </p:sp>
      <p:graphicFrame>
        <p:nvGraphicFramePr>
          <p:cNvPr id="2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017332902"/>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157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altLang="en-US" dirty="0" smtClean="0"/>
              <a:t>Circle of Coding</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9612" y="736600"/>
            <a:ext cx="8866756" cy="5384800"/>
          </a:xfrm>
          <a:prstGeom prst="rect">
            <a:avLst/>
          </a:prstGeom>
        </p:spPr>
      </p:pic>
    </p:spTree>
    <p:extLst>
      <p:ext uri="{BB962C8B-B14F-4D97-AF65-F5344CB8AC3E}">
        <p14:creationId xmlns:p14="http://schemas.microsoft.com/office/powerpoint/2010/main" val="336294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C++ Keywords</a:t>
            </a:r>
          </a:p>
        </p:txBody>
      </p:sp>
      <p:graphicFrame>
        <p:nvGraphicFramePr>
          <p:cNvPr id="4" name="Table 3"/>
          <p:cNvGraphicFramePr>
            <a:graphicFrameLocks noGrp="1"/>
          </p:cNvGraphicFramePr>
          <p:nvPr>
            <p:extLst>
              <p:ext uri="{D42A27DB-BD31-4B8C-83A1-F6EECF244321}">
                <p14:modId xmlns:p14="http://schemas.microsoft.com/office/powerpoint/2010/main" val="2730928387"/>
              </p:ext>
            </p:extLst>
          </p:nvPr>
        </p:nvGraphicFramePr>
        <p:xfrm>
          <a:off x="1141412" y="914400"/>
          <a:ext cx="9906000" cy="5166928"/>
        </p:xfrm>
        <a:graphic>
          <a:graphicData uri="http://schemas.openxmlformats.org/drawingml/2006/table">
            <a:tbl>
              <a:tblPr>
                <a:tableStyleId>{69CF1AB2-1976-4502-BF36-3FF5EA218861}</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476500">
                  <a:extLst>
                    <a:ext uri="{9D8B030D-6E8A-4147-A177-3AD203B41FA5}">
                      <a16:colId xmlns:a16="http://schemas.microsoft.com/office/drawing/2014/main" val="20003"/>
                    </a:ext>
                  </a:extLst>
                </a:gridCol>
              </a:tblGrid>
              <a:tr h="201013">
                <a:tc>
                  <a:txBody>
                    <a:bodyPr/>
                    <a:lstStyle/>
                    <a:p>
                      <a:pPr fontAlgn="t"/>
                      <a:r>
                        <a:rPr lang="en-US" sz="1600">
                          <a:effectLst/>
                        </a:rPr>
                        <a:t>asm</a:t>
                      </a:r>
                    </a:p>
                  </a:txBody>
                  <a:tcPr marL="29561" marR="29561" marT="29561" marB="29561"/>
                </a:tc>
                <a:tc>
                  <a:txBody>
                    <a:bodyPr/>
                    <a:lstStyle/>
                    <a:p>
                      <a:pPr fontAlgn="t"/>
                      <a:r>
                        <a:rPr lang="en-US" sz="1600">
                          <a:effectLst/>
                        </a:rPr>
                        <a:t>else</a:t>
                      </a:r>
                    </a:p>
                  </a:txBody>
                  <a:tcPr marL="29561" marR="29561" marT="29561" marB="29561"/>
                </a:tc>
                <a:tc>
                  <a:txBody>
                    <a:bodyPr/>
                    <a:lstStyle/>
                    <a:p>
                      <a:pPr fontAlgn="t"/>
                      <a:r>
                        <a:rPr lang="en-US" sz="1600">
                          <a:effectLst/>
                        </a:rPr>
                        <a:t>new</a:t>
                      </a:r>
                    </a:p>
                  </a:txBody>
                  <a:tcPr marL="29561" marR="29561" marT="29561" marB="29561"/>
                </a:tc>
                <a:tc>
                  <a:txBody>
                    <a:bodyPr/>
                    <a:lstStyle/>
                    <a:p>
                      <a:pPr fontAlgn="t"/>
                      <a:r>
                        <a:rPr lang="en-US" sz="1600">
                          <a:effectLst/>
                        </a:rPr>
                        <a:t>this</a:t>
                      </a:r>
                    </a:p>
                  </a:txBody>
                  <a:tcPr marL="29561" marR="29561" marT="29561" marB="29561"/>
                </a:tc>
                <a:extLst>
                  <a:ext uri="{0D108BD9-81ED-4DB2-BD59-A6C34878D82A}">
                    <a16:rowId xmlns:a16="http://schemas.microsoft.com/office/drawing/2014/main" val="10000"/>
                  </a:ext>
                </a:extLst>
              </a:tr>
              <a:tr h="342904">
                <a:tc>
                  <a:txBody>
                    <a:bodyPr/>
                    <a:lstStyle/>
                    <a:p>
                      <a:pPr fontAlgn="t"/>
                      <a:r>
                        <a:rPr lang="en-US" sz="1600">
                          <a:effectLst/>
                        </a:rPr>
                        <a:t>auto</a:t>
                      </a:r>
                    </a:p>
                  </a:txBody>
                  <a:tcPr marL="29561" marR="29561" marT="29561" marB="29561"/>
                </a:tc>
                <a:tc>
                  <a:txBody>
                    <a:bodyPr/>
                    <a:lstStyle/>
                    <a:p>
                      <a:pPr fontAlgn="t"/>
                      <a:r>
                        <a:rPr lang="en-US" sz="1600">
                          <a:effectLst/>
                        </a:rPr>
                        <a:t>enum</a:t>
                      </a:r>
                    </a:p>
                  </a:txBody>
                  <a:tcPr marL="29561" marR="29561" marT="29561" marB="29561"/>
                </a:tc>
                <a:tc>
                  <a:txBody>
                    <a:bodyPr/>
                    <a:lstStyle/>
                    <a:p>
                      <a:pPr fontAlgn="t"/>
                      <a:r>
                        <a:rPr lang="en-US" sz="1600">
                          <a:effectLst/>
                        </a:rPr>
                        <a:t>operator</a:t>
                      </a:r>
                    </a:p>
                  </a:txBody>
                  <a:tcPr marL="29561" marR="29561" marT="29561" marB="29561"/>
                </a:tc>
                <a:tc>
                  <a:txBody>
                    <a:bodyPr/>
                    <a:lstStyle/>
                    <a:p>
                      <a:pPr fontAlgn="t"/>
                      <a:r>
                        <a:rPr lang="en-US" sz="1600">
                          <a:effectLst/>
                        </a:rPr>
                        <a:t>throw</a:t>
                      </a:r>
                    </a:p>
                  </a:txBody>
                  <a:tcPr marL="29561" marR="29561" marT="29561" marB="29561"/>
                </a:tc>
                <a:extLst>
                  <a:ext uri="{0D108BD9-81ED-4DB2-BD59-A6C34878D82A}">
                    <a16:rowId xmlns:a16="http://schemas.microsoft.com/office/drawing/2014/main" val="10001"/>
                  </a:ext>
                </a:extLst>
              </a:tr>
              <a:tr h="201013">
                <a:tc>
                  <a:txBody>
                    <a:bodyPr/>
                    <a:lstStyle/>
                    <a:p>
                      <a:pPr fontAlgn="t"/>
                      <a:r>
                        <a:rPr lang="en-US" sz="1600">
                          <a:effectLst/>
                        </a:rPr>
                        <a:t>bool</a:t>
                      </a:r>
                    </a:p>
                  </a:txBody>
                  <a:tcPr marL="29561" marR="29561" marT="29561" marB="29561"/>
                </a:tc>
                <a:tc>
                  <a:txBody>
                    <a:bodyPr/>
                    <a:lstStyle/>
                    <a:p>
                      <a:pPr fontAlgn="t"/>
                      <a:r>
                        <a:rPr lang="en-US" sz="1600">
                          <a:effectLst/>
                        </a:rPr>
                        <a:t>explicit</a:t>
                      </a:r>
                    </a:p>
                  </a:txBody>
                  <a:tcPr marL="29561" marR="29561" marT="29561" marB="29561"/>
                </a:tc>
                <a:tc>
                  <a:txBody>
                    <a:bodyPr/>
                    <a:lstStyle/>
                    <a:p>
                      <a:pPr fontAlgn="t"/>
                      <a:r>
                        <a:rPr lang="en-US" sz="1600">
                          <a:effectLst/>
                        </a:rPr>
                        <a:t>private</a:t>
                      </a:r>
                    </a:p>
                  </a:txBody>
                  <a:tcPr marL="29561" marR="29561" marT="29561" marB="29561"/>
                </a:tc>
                <a:tc>
                  <a:txBody>
                    <a:bodyPr/>
                    <a:lstStyle/>
                    <a:p>
                      <a:pPr fontAlgn="t"/>
                      <a:r>
                        <a:rPr lang="en-US" sz="1600">
                          <a:effectLst/>
                        </a:rPr>
                        <a:t>true</a:t>
                      </a:r>
                    </a:p>
                  </a:txBody>
                  <a:tcPr marL="29561" marR="29561" marT="29561" marB="29561"/>
                </a:tc>
                <a:extLst>
                  <a:ext uri="{0D108BD9-81ED-4DB2-BD59-A6C34878D82A}">
                    <a16:rowId xmlns:a16="http://schemas.microsoft.com/office/drawing/2014/main" val="10002"/>
                  </a:ext>
                </a:extLst>
              </a:tr>
              <a:tr h="342904">
                <a:tc>
                  <a:txBody>
                    <a:bodyPr/>
                    <a:lstStyle/>
                    <a:p>
                      <a:pPr fontAlgn="t"/>
                      <a:r>
                        <a:rPr lang="en-US" sz="1600">
                          <a:effectLst/>
                        </a:rPr>
                        <a:t>break</a:t>
                      </a:r>
                    </a:p>
                  </a:txBody>
                  <a:tcPr marL="29561" marR="29561" marT="29561" marB="29561"/>
                </a:tc>
                <a:tc>
                  <a:txBody>
                    <a:bodyPr/>
                    <a:lstStyle/>
                    <a:p>
                      <a:pPr fontAlgn="t"/>
                      <a:r>
                        <a:rPr lang="en-US" sz="1600">
                          <a:effectLst/>
                        </a:rPr>
                        <a:t>export</a:t>
                      </a:r>
                    </a:p>
                  </a:txBody>
                  <a:tcPr marL="29561" marR="29561" marT="29561" marB="29561"/>
                </a:tc>
                <a:tc>
                  <a:txBody>
                    <a:bodyPr/>
                    <a:lstStyle/>
                    <a:p>
                      <a:pPr fontAlgn="t"/>
                      <a:r>
                        <a:rPr lang="en-US" sz="1600">
                          <a:effectLst/>
                        </a:rPr>
                        <a:t>protected</a:t>
                      </a:r>
                    </a:p>
                  </a:txBody>
                  <a:tcPr marL="29561" marR="29561" marT="29561" marB="29561"/>
                </a:tc>
                <a:tc>
                  <a:txBody>
                    <a:bodyPr/>
                    <a:lstStyle/>
                    <a:p>
                      <a:pPr fontAlgn="t"/>
                      <a:r>
                        <a:rPr lang="en-US" sz="1600">
                          <a:effectLst/>
                        </a:rPr>
                        <a:t>try</a:t>
                      </a:r>
                    </a:p>
                  </a:txBody>
                  <a:tcPr marL="29561" marR="29561" marT="29561" marB="29561"/>
                </a:tc>
                <a:extLst>
                  <a:ext uri="{0D108BD9-81ED-4DB2-BD59-A6C34878D82A}">
                    <a16:rowId xmlns:a16="http://schemas.microsoft.com/office/drawing/2014/main" val="10003"/>
                  </a:ext>
                </a:extLst>
              </a:tr>
              <a:tr h="201013">
                <a:tc>
                  <a:txBody>
                    <a:bodyPr/>
                    <a:lstStyle/>
                    <a:p>
                      <a:pPr fontAlgn="t"/>
                      <a:r>
                        <a:rPr lang="en-US" sz="1600">
                          <a:effectLst/>
                        </a:rPr>
                        <a:t>case</a:t>
                      </a:r>
                    </a:p>
                  </a:txBody>
                  <a:tcPr marL="29561" marR="29561" marT="29561" marB="29561"/>
                </a:tc>
                <a:tc>
                  <a:txBody>
                    <a:bodyPr/>
                    <a:lstStyle/>
                    <a:p>
                      <a:pPr fontAlgn="t"/>
                      <a:r>
                        <a:rPr lang="en-US" sz="1600">
                          <a:effectLst/>
                        </a:rPr>
                        <a:t>extern</a:t>
                      </a:r>
                    </a:p>
                  </a:txBody>
                  <a:tcPr marL="29561" marR="29561" marT="29561" marB="29561"/>
                </a:tc>
                <a:tc>
                  <a:txBody>
                    <a:bodyPr/>
                    <a:lstStyle/>
                    <a:p>
                      <a:pPr fontAlgn="t"/>
                      <a:r>
                        <a:rPr lang="en-US" sz="1600">
                          <a:effectLst/>
                        </a:rPr>
                        <a:t>public</a:t>
                      </a:r>
                    </a:p>
                  </a:txBody>
                  <a:tcPr marL="29561" marR="29561" marT="29561" marB="29561"/>
                </a:tc>
                <a:tc>
                  <a:txBody>
                    <a:bodyPr/>
                    <a:lstStyle/>
                    <a:p>
                      <a:pPr fontAlgn="t"/>
                      <a:r>
                        <a:rPr lang="en-US" sz="1600">
                          <a:effectLst/>
                        </a:rPr>
                        <a:t>typedef</a:t>
                      </a:r>
                    </a:p>
                  </a:txBody>
                  <a:tcPr marL="29561" marR="29561" marT="29561" marB="29561"/>
                </a:tc>
                <a:extLst>
                  <a:ext uri="{0D108BD9-81ED-4DB2-BD59-A6C34878D82A}">
                    <a16:rowId xmlns:a16="http://schemas.microsoft.com/office/drawing/2014/main" val="10004"/>
                  </a:ext>
                </a:extLst>
              </a:tr>
              <a:tr h="201013">
                <a:tc>
                  <a:txBody>
                    <a:bodyPr/>
                    <a:lstStyle/>
                    <a:p>
                      <a:pPr fontAlgn="t"/>
                      <a:r>
                        <a:rPr lang="en-US" sz="1600">
                          <a:effectLst/>
                        </a:rPr>
                        <a:t>catch</a:t>
                      </a:r>
                    </a:p>
                  </a:txBody>
                  <a:tcPr marL="29561" marR="29561" marT="29561" marB="29561"/>
                </a:tc>
                <a:tc>
                  <a:txBody>
                    <a:bodyPr/>
                    <a:lstStyle/>
                    <a:p>
                      <a:pPr fontAlgn="t"/>
                      <a:r>
                        <a:rPr lang="en-US" sz="1600">
                          <a:effectLst/>
                        </a:rPr>
                        <a:t>false</a:t>
                      </a:r>
                    </a:p>
                  </a:txBody>
                  <a:tcPr marL="29561" marR="29561" marT="29561" marB="29561"/>
                </a:tc>
                <a:tc>
                  <a:txBody>
                    <a:bodyPr/>
                    <a:lstStyle/>
                    <a:p>
                      <a:pPr fontAlgn="t"/>
                      <a:r>
                        <a:rPr lang="en-US" sz="1600">
                          <a:effectLst/>
                        </a:rPr>
                        <a:t>register</a:t>
                      </a:r>
                    </a:p>
                  </a:txBody>
                  <a:tcPr marL="29561" marR="29561" marT="29561" marB="29561"/>
                </a:tc>
                <a:tc>
                  <a:txBody>
                    <a:bodyPr/>
                    <a:lstStyle/>
                    <a:p>
                      <a:pPr fontAlgn="t"/>
                      <a:r>
                        <a:rPr lang="en-US" sz="1600">
                          <a:effectLst/>
                        </a:rPr>
                        <a:t>typeid</a:t>
                      </a:r>
                    </a:p>
                  </a:txBody>
                  <a:tcPr marL="29561" marR="29561" marT="29561" marB="29561"/>
                </a:tc>
                <a:extLst>
                  <a:ext uri="{0D108BD9-81ED-4DB2-BD59-A6C34878D82A}">
                    <a16:rowId xmlns:a16="http://schemas.microsoft.com/office/drawing/2014/main" val="10005"/>
                  </a:ext>
                </a:extLst>
              </a:tr>
              <a:tr h="342904">
                <a:tc>
                  <a:txBody>
                    <a:bodyPr/>
                    <a:lstStyle/>
                    <a:p>
                      <a:pPr fontAlgn="t"/>
                      <a:r>
                        <a:rPr lang="en-US" sz="1600">
                          <a:effectLst/>
                        </a:rPr>
                        <a:t>char</a:t>
                      </a:r>
                    </a:p>
                  </a:txBody>
                  <a:tcPr marL="29561" marR="29561" marT="29561" marB="29561"/>
                </a:tc>
                <a:tc>
                  <a:txBody>
                    <a:bodyPr/>
                    <a:lstStyle/>
                    <a:p>
                      <a:pPr fontAlgn="t"/>
                      <a:r>
                        <a:rPr lang="en-US" sz="1600">
                          <a:effectLst/>
                        </a:rPr>
                        <a:t>float</a:t>
                      </a:r>
                    </a:p>
                  </a:txBody>
                  <a:tcPr marL="29561" marR="29561" marT="29561" marB="29561"/>
                </a:tc>
                <a:tc>
                  <a:txBody>
                    <a:bodyPr/>
                    <a:lstStyle/>
                    <a:p>
                      <a:pPr fontAlgn="t"/>
                      <a:r>
                        <a:rPr lang="en-US" sz="1600">
                          <a:effectLst/>
                        </a:rPr>
                        <a:t>reinterpret_cast</a:t>
                      </a:r>
                    </a:p>
                  </a:txBody>
                  <a:tcPr marL="29561" marR="29561" marT="29561" marB="29561"/>
                </a:tc>
                <a:tc>
                  <a:txBody>
                    <a:bodyPr/>
                    <a:lstStyle/>
                    <a:p>
                      <a:pPr fontAlgn="t"/>
                      <a:r>
                        <a:rPr lang="en-US" sz="1600">
                          <a:effectLst/>
                        </a:rPr>
                        <a:t>typename</a:t>
                      </a:r>
                    </a:p>
                  </a:txBody>
                  <a:tcPr marL="29561" marR="29561" marT="29561" marB="29561"/>
                </a:tc>
                <a:extLst>
                  <a:ext uri="{0D108BD9-81ED-4DB2-BD59-A6C34878D82A}">
                    <a16:rowId xmlns:a16="http://schemas.microsoft.com/office/drawing/2014/main" val="10006"/>
                  </a:ext>
                </a:extLst>
              </a:tr>
              <a:tr h="201013">
                <a:tc>
                  <a:txBody>
                    <a:bodyPr/>
                    <a:lstStyle/>
                    <a:p>
                      <a:pPr fontAlgn="t"/>
                      <a:r>
                        <a:rPr lang="en-US" sz="1600">
                          <a:effectLst/>
                        </a:rPr>
                        <a:t>class</a:t>
                      </a:r>
                    </a:p>
                  </a:txBody>
                  <a:tcPr marL="29561" marR="29561" marT="29561" marB="29561"/>
                </a:tc>
                <a:tc>
                  <a:txBody>
                    <a:bodyPr/>
                    <a:lstStyle/>
                    <a:p>
                      <a:pPr fontAlgn="t"/>
                      <a:r>
                        <a:rPr lang="en-US" sz="1600">
                          <a:effectLst/>
                        </a:rPr>
                        <a:t>for</a:t>
                      </a:r>
                    </a:p>
                  </a:txBody>
                  <a:tcPr marL="29561" marR="29561" marT="29561" marB="29561"/>
                </a:tc>
                <a:tc>
                  <a:txBody>
                    <a:bodyPr/>
                    <a:lstStyle/>
                    <a:p>
                      <a:pPr fontAlgn="t"/>
                      <a:r>
                        <a:rPr lang="en-US" sz="1600">
                          <a:effectLst/>
                        </a:rPr>
                        <a:t>return</a:t>
                      </a:r>
                    </a:p>
                  </a:txBody>
                  <a:tcPr marL="29561" marR="29561" marT="29561" marB="29561"/>
                </a:tc>
                <a:tc>
                  <a:txBody>
                    <a:bodyPr/>
                    <a:lstStyle/>
                    <a:p>
                      <a:pPr fontAlgn="t"/>
                      <a:r>
                        <a:rPr lang="en-US" sz="1600">
                          <a:effectLst/>
                        </a:rPr>
                        <a:t>union</a:t>
                      </a:r>
                    </a:p>
                  </a:txBody>
                  <a:tcPr marL="29561" marR="29561" marT="29561" marB="29561"/>
                </a:tc>
                <a:extLst>
                  <a:ext uri="{0D108BD9-81ED-4DB2-BD59-A6C34878D82A}">
                    <a16:rowId xmlns:a16="http://schemas.microsoft.com/office/drawing/2014/main" val="10007"/>
                  </a:ext>
                </a:extLst>
              </a:tr>
              <a:tr h="342904">
                <a:tc>
                  <a:txBody>
                    <a:bodyPr/>
                    <a:lstStyle/>
                    <a:p>
                      <a:pPr fontAlgn="t"/>
                      <a:r>
                        <a:rPr lang="en-US" sz="1600">
                          <a:effectLst/>
                        </a:rPr>
                        <a:t>const</a:t>
                      </a:r>
                    </a:p>
                  </a:txBody>
                  <a:tcPr marL="29561" marR="29561" marT="29561" marB="29561"/>
                </a:tc>
                <a:tc>
                  <a:txBody>
                    <a:bodyPr/>
                    <a:lstStyle/>
                    <a:p>
                      <a:pPr fontAlgn="t"/>
                      <a:r>
                        <a:rPr lang="en-US" sz="1600">
                          <a:effectLst/>
                        </a:rPr>
                        <a:t>friend</a:t>
                      </a:r>
                    </a:p>
                  </a:txBody>
                  <a:tcPr marL="29561" marR="29561" marT="29561" marB="29561"/>
                </a:tc>
                <a:tc>
                  <a:txBody>
                    <a:bodyPr/>
                    <a:lstStyle/>
                    <a:p>
                      <a:pPr fontAlgn="t"/>
                      <a:r>
                        <a:rPr lang="en-US" sz="1600">
                          <a:effectLst/>
                        </a:rPr>
                        <a:t>short</a:t>
                      </a:r>
                    </a:p>
                  </a:txBody>
                  <a:tcPr marL="29561" marR="29561" marT="29561" marB="29561"/>
                </a:tc>
                <a:tc>
                  <a:txBody>
                    <a:bodyPr/>
                    <a:lstStyle/>
                    <a:p>
                      <a:pPr fontAlgn="t"/>
                      <a:r>
                        <a:rPr lang="en-US" sz="1600">
                          <a:effectLst/>
                        </a:rPr>
                        <a:t>unsigned</a:t>
                      </a:r>
                    </a:p>
                  </a:txBody>
                  <a:tcPr marL="29561" marR="29561" marT="29561" marB="29561"/>
                </a:tc>
                <a:extLst>
                  <a:ext uri="{0D108BD9-81ED-4DB2-BD59-A6C34878D82A}">
                    <a16:rowId xmlns:a16="http://schemas.microsoft.com/office/drawing/2014/main" val="10008"/>
                  </a:ext>
                </a:extLst>
              </a:tr>
              <a:tr h="342904">
                <a:tc>
                  <a:txBody>
                    <a:bodyPr/>
                    <a:lstStyle/>
                    <a:p>
                      <a:pPr fontAlgn="t"/>
                      <a:r>
                        <a:rPr lang="en-US" sz="1600">
                          <a:effectLst/>
                        </a:rPr>
                        <a:t>const_cast</a:t>
                      </a:r>
                    </a:p>
                  </a:txBody>
                  <a:tcPr marL="29561" marR="29561" marT="29561" marB="29561"/>
                </a:tc>
                <a:tc>
                  <a:txBody>
                    <a:bodyPr/>
                    <a:lstStyle/>
                    <a:p>
                      <a:pPr fontAlgn="t"/>
                      <a:r>
                        <a:rPr lang="en-US" sz="1600">
                          <a:effectLst/>
                        </a:rPr>
                        <a:t>goto</a:t>
                      </a:r>
                    </a:p>
                  </a:txBody>
                  <a:tcPr marL="29561" marR="29561" marT="29561" marB="29561"/>
                </a:tc>
                <a:tc>
                  <a:txBody>
                    <a:bodyPr/>
                    <a:lstStyle/>
                    <a:p>
                      <a:pPr fontAlgn="t"/>
                      <a:r>
                        <a:rPr lang="en-US" sz="1600">
                          <a:effectLst/>
                        </a:rPr>
                        <a:t>signed</a:t>
                      </a:r>
                    </a:p>
                  </a:txBody>
                  <a:tcPr marL="29561" marR="29561" marT="29561" marB="29561"/>
                </a:tc>
                <a:tc>
                  <a:txBody>
                    <a:bodyPr/>
                    <a:lstStyle/>
                    <a:p>
                      <a:pPr fontAlgn="t"/>
                      <a:r>
                        <a:rPr lang="en-US" sz="1600">
                          <a:effectLst/>
                        </a:rPr>
                        <a:t>using</a:t>
                      </a:r>
                    </a:p>
                  </a:txBody>
                  <a:tcPr marL="29561" marR="29561" marT="29561" marB="29561"/>
                </a:tc>
                <a:extLst>
                  <a:ext uri="{0D108BD9-81ED-4DB2-BD59-A6C34878D82A}">
                    <a16:rowId xmlns:a16="http://schemas.microsoft.com/office/drawing/2014/main" val="10009"/>
                  </a:ext>
                </a:extLst>
              </a:tr>
              <a:tr h="342904">
                <a:tc>
                  <a:txBody>
                    <a:bodyPr/>
                    <a:lstStyle/>
                    <a:p>
                      <a:pPr fontAlgn="t"/>
                      <a:r>
                        <a:rPr lang="en-US" sz="1600">
                          <a:effectLst/>
                        </a:rPr>
                        <a:t>continue</a:t>
                      </a:r>
                    </a:p>
                  </a:txBody>
                  <a:tcPr marL="29561" marR="29561" marT="29561" marB="29561"/>
                </a:tc>
                <a:tc>
                  <a:txBody>
                    <a:bodyPr/>
                    <a:lstStyle/>
                    <a:p>
                      <a:pPr fontAlgn="t"/>
                      <a:r>
                        <a:rPr lang="en-US" sz="1600">
                          <a:effectLst/>
                        </a:rPr>
                        <a:t>if</a:t>
                      </a:r>
                    </a:p>
                  </a:txBody>
                  <a:tcPr marL="29561" marR="29561" marT="29561" marB="29561"/>
                </a:tc>
                <a:tc>
                  <a:txBody>
                    <a:bodyPr/>
                    <a:lstStyle/>
                    <a:p>
                      <a:pPr fontAlgn="t"/>
                      <a:r>
                        <a:rPr lang="en-US" sz="1600">
                          <a:effectLst/>
                        </a:rPr>
                        <a:t>sizeof</a:t>
                      </a:r>
                    </a:p>
                  </a:txBody>
                  <a:tcPr marL="29561" marR="29561" marT="29561" marB="29561"/>
                </a:tc>
                <a:tc>
                  <a:txBody>
                    <a:bodyPr/>
                    <a:lstStyle/>
                    <a:p>
                      <a:pPr fontAlgn="t"/>
                      <a:r>
                        <a:rPr lang="en-US" sz="1600">
                          <a:effectLst/>
                        </a:rPr>
                        <a:t>virtual</a:t>
                      </a:r>
                    </a:p>
                  </a:txBody>
                  <a:tcPr marL="29561" marR="29561" marT="29561" marB="29561"/>
                </a:tc>
                <a:extLst>
                  <a:ext uri="{0D108BD9-81ED-4DB2-BD59-A6C34878D82A}">
                    <a16:rowId xmlns:a16="http://schemas.microsoft.com/office/drawing/2014/main" val="10010"/>
                  </a:ext>
                </a:extLst>
              </a:tr>
              <a:tr h="201013">
                <a:tc>
                  <a:txBody>
                    <a:bodyPr/>
                    <a:lstStyle/>
                    <a:p>
                      <a:pPr fontAlgn="t"/>
                      <a:r>
                        <a:rPr lang="en-US" sz="1600">
                          <a:effectLst/>
                        </a:rPr>
                        <a:t>default</a:t>
                      </a:r>
                    </a:p>
                  </a:txBody>
                  <a:tcPr marL="29561" marR="29561" marT="29561" marB="29561"/>
                </a:tc>
                <a:tc>
                  <a:txBody>
                    <a:bodyPr/>
                    <a:lstStyle/>
                    <a:p>
                      <a:pPr fontAlgn="t"/>
                      <a:r>
                        <a:rPr lang="en-US" sz="1600">
                          <a:effectLst/>
                        </a:rPr>
                        <a:t>inline</a:t>
                      </a:r>
                    </a:p>
                  </a:txBody>
                  <a:tcPr marL="29561" marR="29561" marT="29561" marB="29561"/>
                </a:tc>
                <a:tc>
                  <a:txBody>
                    <a:bodyPr/>
                    <a:lstStyle/>
                    <a:p>
                      <a:pPr fontAlgn="t"/>
                      <a:r>
                        <a:rPr lang="en-US" sz="1600">
                          <a:effectLst/>
                        </a:rPr>
                        <a:t>static</a:t>
                      </a:r>
                    </a:p>
                  </a:txBody>
                  <a:tcPr marL="29561" marR="29561" marT="29561" marB="29561"/>
                </a:tc>
                <a:tc>
                  <a:txBody>
                    <a:bodyPr/>
                    <a:lstStyle/>
                    <a:p>
                      <a:pPr fontAlgn="t"/>
                      <a:r>
                        <a:rPr lang="en-US" sz="1600">
                          <a:effectLst/>
                        </a:rPr>
                        <a:t>void</a:t>
                      </a:r>
                    </a:p>
                  </a:txBody>
                  <a:tcPr marL="29561" marR="29561" marT="29561" marB="29561"/>
                </a:tc>
                <a:extLst>
                  <a:ext uri="{0D108BD9-81ED-4DB2-BD59-A6C34878D82A}">
                    <a16:rowId xmlns:a16="http://schemas.microsoft.com/office/drawing/2014/main" val="10011"/>
                  </a:ext>
                </a:extLst>
              </a:tr>
              <a:tr h="342904">
                <a:tc>
                  <a:txBody>
                    <a:bodyPr/>
                    <a:lstStyle/>
                    <a:p>
                      <a:pPr fontAlgn="t"/>
                      <a:r>
                        <a:rPr lang="en-US" sz="1600">
                          <a:effectLst/>
                        </a:rPr>
                        <a:t>delete</a:t>
                      </a:r>
                    </a:p>
                  </a:txBody>
                  <a:tcPr marL="29561" marR="29561" marT="29561" marB="29561"/>
                </a:tc>
                <a:tc>
                  <a:txBody>
                    <a:bodyPr/>
                    <a:lstStyle/>
                    <a:p>
                      <a:pPr fontAlgn="t"/>
                      <a:r>
                        <a:rPr lang="en-US" sz="1600">
                          <a:effectLst/>
                        </a:rPr>
                        <a:t>int</a:t>
                      </a:r>
                    </a:p>
                  </a:txBody>
                  <a:tcPr marL="29561" marR="29561" marT="29561" marB="29561"/>
                </a:tc>
                <a:tc>
                  <a:txBody>
                    <a:bodyPr/>
                    <a:lstStyle/>
                    <a:p>
                      <a:pPr fontAlgn="t"/>
                      <a:r>
                        <a:rPr lang="en-US" sz="1600">
                          <a:effectLst/>
                        </a:rPr>
                        <a:t>static_cast</a:t>
                      </a:r>
                    </a:p>
                  </a:txBody>
                  <a:tcPr marL="29561" marR="29561" marT="29561" marB="29561"/>
                </a:tc>
                <a:tc>
                  <a:txBody>
                    <a:bodyPr/>
                    <a:lstStyle/>
                    <a:p>
                      <a:pPr fontAlgn="t"/>
                      <a:r>
                        <a:rPr lang="en-US" sz="1600">
                          <a:effectLst/>
                        </a:rPr>
                        <a:t>volatile</a:t>
                      </a:r>
                    </a:p>
                  </a:txBody>
                  <a:tcPr marL="29561" marR="29561" marT="29561" marB="29561"/>
                </a:tc>
                <a:extLst>
                  <a:ext uri="{0D108BD9-81ED-4DB2-BD59-A6C34878D82A}">
                    <a16:rowId xmlns:a16="http://schemas.microsoft.com/office/drawing/2014/main" val="10012"/>
                  </a:ext>
                </a:extLst>
              </a:tr>
              <a:tr h="201013">
                <a:tc>
                  <a:txBody>
                    <a:bodyPr/>
                    <a:lstStyle/>
                    <a:p>
                      <a:pPr fontAlgn="t"/>
                      <a:r>
                        <a:rPr lang="en-US" sz="1600">
                          <a:effectLst/>
                        </a:rPr>
                        <a:t>do</a:t>
                      </a:r>
                    </a:p>
                  </a:txBody>
                  <a:tcPr marL="29561" marR="29561" marT="29561" marB="29561"/>
                </a:tc>
                <a:tc>
                  <a:txBody>
                    <a:bodyPr/>
                    <a:lstStyle/>
                    <a:p>
                      <a:pPr fontAlgn="t"/>
                      <a:r>
                        <a:rPr lang="en-US" sz="1600">
                          <a:effectLst/>
                        </a:rPr>
                        <a:t>long</a:t>
                      </a:r>
                    </a:p>
                  </a:txBody>
                  <a:tcPr marL="29561" marR="29561" marT="29561" marB="29561"/>
                </a:tc>
                <a:tc>
                  <a:txBody>
                    <a:bodyPr/>
                    <a:lstStyle/>
                    <a:p>
                      <a:pPr fontAlgn="t"/>
                      <a:r>
                        <a:rPr lang="en-US" sz="1600">
                          <a:effectLst/>
                        </a:rPr>
                        <a:t>struct</a:t>
                      </a:r>
                    </a:p>
                  </a:txBody>
                  <a:tcPr marL="29561" marR="29561" marT="29561" marB="29561"/>
                </a:tc>
                <a:tc>
                  <a:txBody>
                    <a:bodyPr/>
                    <a:lstStyle/>
                    <a:p>
                      <a:pPr fontAlgn="t"/>
                      <a:r>
                        <a:rPr lang="en-US" sz="1600">
                          <a:effectLst/>
                        </a:rPr>
                        <a:t>wchar_t</a:t>
                      </a:r>
                    </a:p>
                  </a:txBody>
                  <a:tcPr marL="29561" marR="29561" marT="29561" marB="29561"/>
                </a:tc>
                <a:extLst>
                  <a:ext uri="{0D108BD9-81ED-4DB2-BD59-A6C34878D82A}">
                    <a16:rowId xmlns:a16="http://schemas.microsoft.com/office/drawing/2014/main" val="10013"/>
                  </a:ext>
                </a:extLst>
              </a:tr>
              <a:tr h="201013">
                <a:tc>
                  <a:txBody>
                    <a:bodyPr/>
                    <a:lstStyle/>
                    <a:p>
                      <a:pPr fontAlgn="t"/>
                      <a:r>
                        <a:rPr lang="en-US" sz="1600">
                          <a:effectLst/>
                        </a:rPr>
                        <a:t>double</a:t>
                      </a:r>
                    </a:p>
                  </a:txBody>
                  <a:tcPr marL="29561" marR="29561" marT="29561" marB="29561"/>
                </a:tc>
                <a:tc>
                  <a:txBody>
                    <a:bodyPr/>
                    <a:lstStyle/>
                    <a:p>
                      <a:pPr fontAlgn="t"/>
                      <a:r>
                        <a:rPr lang="en-US" sz="1600">
                          <a:effectLst/>
                        </a:rPr>
                        <a:t>mutable</a:t>
                      </a:r>
                    </a:p>
                  </a:txBody>
                  <a:tcPr marL="29561" marR="29561" marT="29561" marB="29561"/>
                </a:tc>
                <a:tc>
                  <a:txBody>
                    <a:bodyPr/>
                    <a:lstStyle/>
                    <a:p>
                      <a:pPr fontAlgn="t"/>
                      <a:r>
                        <a:rPr lang="en-US" sz="1600">
                          <a:effectLst/>
                        </a:rPr>
                        <a:t>switch</a:t>
                      </a:r>
                    </a:p>
                  </a:txBody>
                  <a:tcPr marL="29561" marR="29561" marT="29561" marB="29561"/>
                </a:tc>
                <a:tc>
                  <a:txBody>
                    <a:bodyPr/>
                    <a:lstStyle/>
                    <a:p>
                      <a:pPr fontAlgn="t"/>
                      <a:r>
                        <a:rPr lang="en-US" sz="1600">
                          <a:effectLst/>
                        </a:rPr>
                        <a:t>while</a:t>
                      </a:r>
                    </a:p>
                  </a:txBody>
                  <a:tcPr marL="29561" marR="29561" marT="29561" marB="29561"/>
                </a:tc>
                <a:extLst>
                  <a:ext uri="{0D108BD9-81ED-4DB2-BD59-A6C34878D82A}">
                    <a16:rowId xmlns:a16="http://schemas.microsoft.com/office/drawing/2014/main" val="10014"/>
                  </a:ext>
                </a:extLst>
              </a:tr>
              <a:tr h="342904">
                <a:tc>
                  <a:txBody>
                    <a:bodyPr/>
                    <a:lstStyle/>
                    <a:p>
                      <a:pPr fontAlgn="t"/>
                      <a:r>
                        <a:rPr lang="en-US" sz="1600">
                          <a:effectLst/>
                        </a:rPr>
                        <a:t>dynamic_cast</a:t>
                      </a:r>
                    </a:p>
                  </a:txBody>
                  <a:tcPr marL="29561" marR="29561" marT="29561" marB="29561"/>
                </a:tc>
                <a:tc>
                  <a:txBody>
                    <a:bodyPr/>
                    <a:lstStyle/>
                    <a:p>
                      <a:pPr fontAlgn="t"/>
                      <a:r>
                        <a:rPr lang="en-US" sz="1600">
                          <a:effectLst/>
                        </a:rPr>
                        <a:t>namespace</a:t>
                      </a:r>
                    </a:p>
                  </a:txBody>
                  <a:tcPr marL="29561" marR="29561" marT="29561" marB="29561"/>
                </a:tc>
                <a:tc>
                  <a:txBody>
                    <a:bodyPr/>
                    <a:lstStyle/>
                    <a:p>
                      <a:pPr fontAlgn="t"/>
                      <a:r>
                        <a:rPr lang="en-US" sz="1600">
                          <a:effectLst/>
                        </a:rPr>
                        <a:t>template</a:t>
                      </a:r>
                    </a:p>
                  </a:txBody>
                  <a:tcPr marL="29561" marR="29561" marT="29561" marB="29561"/>
                </a:tc>
                <a:tc>
                  <a:txBody>
                    <a:bodyPr/>
                    <a:lstStyle/>
                    <a:p>
                      <a:endParaRPr lang="en-US" sz="1600" dirty="0"/>
                    </a:p>
                  </a:txBody>
                  <a:tcPr marL="35473" marR="35473" marT="17736" marB="17736"/>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94732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Whitespace in C++</a:t>
            </a:r>
          </a:p>
        </p:txBody>
      </p:sp>
      <p:graphicFrame>
        <p:nvGraphicFramePr>
          <p:cNvPr id="7"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1830228099"/>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945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Comments in C</a:t>
            </a:r>
            <a:r>
              <a:rPr lang="en-US" dirty="0" smtClean="0"/>
              <a:t>++</a:t>
            </a:r>
            <a:endParaRPr lang="en-US" dirty="0"/>
          </a:p>
        </p:txBody>
      </p:sp>
      <p:graphicFrame>
        <p:nvGraphicFramePr>
          <p:cNvPr id="7"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3904673913"/>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994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C++ Data Types</a:t>
            </a:r>
          </a:p>
        </p:txBody>
      </p:sp>
      <p:graphicFrame>
        <p:nvGraphicFramePr>
          <p:cNvPr id="7"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886982503"/>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105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C++ Data </a:t>
            </a:r>
            <a:r>
              <a:rPr lang="en-US" dirty="0" smtClean="0"/>
              <a:t>Types - </a:t>
            </a:r>
            <a:r>
              <a:rPr lang="en-US" dirty="0"/>
              <a:t>Primitive Built-in </a:t>
            </a:r>
            <a:r>
              <a:rPr lang="en-US" dirty="0" smtClean="0"/>
              <a:t>Types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16287880"/>
              </p:ext>
            </p:extLst>
          </p:nvPr>
        </p:nvGraphicFramePr>
        <p:xfrm>
          <a:off x="3319699" y="1193800"/>
          <a:ext cx="5549426" cy="4351339"/>
        </p:xfrm>
        <a:graphic>
          <a:graphicData uri="http://schemas.openxmlformats.org/drawingml/2006/table">
            <a:tbl>
              <a:tblPr>
                <a:tableStyleId>{69CF1AB2-1976-4502-BF36-3FF5EA218861}</a:tableStyleId>
              </a:tblPr>
              <a:tblGrid>
                <a:gridCol w="2774713">
                  <a:extLst>
                    <a:ext uri="{9D8B030D-6E8A-4147-A177-3AD203B41FA5}">
                      <a16:colId xmlns:a16="http://schemas.microsoft.com/office/drawing/2014/main" val="20000"/>
                    </a:ext>
                  </a:extLst>
                </a:gridCol>
                <a:gridCol w="2774713">
                  <a:extLst>
                    <a:ext uri="{9D8B030D-6E8A-4147-A177-3AD203B41FA5}">
                      <a16:colId xmlns:a16="http://schemas.microsoft.com/office/drawing/2014/main" val="20001"/>
                    </a:ext>
                  </a:extLst>
                </a:gridCol>
              </a:tblGrid>
              <a:tr h="499816">
                <a:tc>
                  <a:txBody>
                    <a:bodyPr/>
                    <a:lstStyle/>
                    <a:p>
                      <a:pPr algn="l" fontAlgn="t"/>
                      <a:r>
                        <a:rPr lang="en-US" sz="2300">
                          <a:effectLst/>
                        </a:rPr>
                        <a:t>Type</a:t>
                      </a:r>
                    </a:p>
                  </a:txBody>
                  <a:tcPr marL="73502" marR="73502" marT="73502" marB="73502"/>
                </a:tc>
                <a:tc>
                  <a:txBody>
                    <a:bodyPr/>
                    <a:lstStyle/>
                    <a:p>
                      <a:pPr algn="l" fontAlgn="t"/>
                      <a:r>
                        <a:rPr lang="en-US" sz="2300">
                          <a:effectLst/>
                        </a:rPr>
                        <a:t>Keyword</a:t>
                      </a:r>
                    </a:p>
                  </a:txBody>
                  <a:tcPr marL="73502" marR="73502" marT="73502" marB="73502"/>
                </a:tc>
                <a:extLst>
                  <a:ext uri="{0D108BD9-81ED-4DB2-BD59-A6C34878D82A}">
                    <a16:rowId xmlns:a16="http://schemas.microsoft.com/office/drawing/2014/main" val="10000"/>
                  </a:ext>
                </a:extLst>
              </a:tr>
              <a:tr h="499816">
                <a:tc>
                  <a:txBody>
                    <a:bodyPr/>
                    <a:lstStyle/>
                    <a:p>
                      <a:pPr fontAlgn="t"/>
                      <a:r>
                        <a:rPr lang="en-US" sz="2300" dirty="0">
                          <a:effectLst/>
                        </a:rPr>
                        <a:t>Boolean</a:t>
                      </a:r>
                    </a:p>
                  </a:txBody>
                  <a:tcPr marL="73502" marR="73502" marT="73502" marB="73502"/>
                </a:tc>
                <a:tc>
                  <a:txBody>
                    <a:bodyPr/>
                    <a:lstStyle/>
                    <a:p>
                      <a:pPr fontAlgn="t"/>
                      <a:r>
                        <a:rPr lang="en-US" sz="2300">
                          <a:effectLst/>
                        </a:rPr>
                        <a:t>bool</a:t>
                      </a:r>
                    </a:p>
                  </a:txBody>
                  <a:tcPr marL="73502" marR="73502" marT="73502" marB="73502"/>
                </a:tc>
                <a:extLst>
                  <a:ext uri="{0D108BD9-81ED-4DB2-BD59-A6C34878D82A}">
                    <a16:rowId xmlns:a16="http://schemas.microsoft.com/office/drawing/2014/main" val="10001"/>
                  </a:ext>
                </a:extLst>
              </a:tr>
              <a:tr h="499816">
                <a:tc>
                  <a:txBody>
                    <a:bodyPr/>
                    <a:lstStyle/>
                    <a:p>
                      <a:pPr fontAlgn="t"/>
                      <a:r>
                        <a:rPr lang="en-US" sz="2300">
                          <a:effectLst/>
                        </a:rPr>
                        <a:t>Character</a:t>
                      </a:r>
                    </a:p>
                  </a:txBody>
                  <a:tcPr marL="73502" marR="73502" marT="73502" marB="73502"/>
                </a:tc>
                <a:tc>
                  <a:txBody>
                    <a:bodyPr/>
                    <a:lstStyle/>
                    <a:p>
                      <a:pPr fontAlgn="t"/>
                      <a:r>
                        <a:rPr lang="en-US" sz="2300">
                          <a:effectLst/>
                        </a:rPr>
                        <a:t>char</a:t>
                      </a:r>
                    </a:p>
                  </a:txBody>
                  <a:tcPr marL="73502" marR="73502" marT="73502" marB="73502"/>
                </a:tc>
                <a:extLst>
                  <a:ext uri="{0D108BD9-81ED-4DB2-BD59-A6C34878D82A}">
                    <a16:rowId xmlns:a16="http://schemas.microsoft.com/office/drawing/2014/main" val="10002"/>
                  </a:ext>
                </a:extLst>
              </a:tr>
              <a:tr h="499816">
                <a:tc>
                  <a:txBody>
                    <a:bodyPr/>
                    <a:lstStyle/>
                    <a:p>
                      <a:pPr fontAlgn="t"/>
                      <a:r>
                        <a:rPr lang="en-US" sz="2300">
                          <a:effectLst/>
                        </a:rPr>
                        <a:t>Integer</a:t>
                      </a:r>
                    </a:p>
                  </a:txBody>
                  <a:tcPr marL="73502" marR="73502" marT="73502" marB="73502"/>
                </a:tc>
                <a:tc>
                  <a:txBody>
                    <a:bodyPr/>
                    <a:lstStyle/>
                    <a:p>
                      <a:pPr fontAlgn="t"/>
                      <a:r>
                        <a:rPr lang="en-US" sz="2300">
                          <a:effectLst/>
                        </a:rPr>
                        <a:t>int</a:t>
                      </a:r>
                    </a:p>
                  </a:txBody>
                  <a:tcPr marL="73502" marR="73502" marT="73502" marB="73502"/>
                </a:tc>
                <a:extLst>
                  <a:ext uri="{0D108BD9-81ED-4DB2-BD59-A6C34878D82A}">
                    <a16:rowId xmlns:a16="http://schemas.microsoft.com/office/drawing/2014/main" val="10003"/>
                  </a:ext>
                </a:extLst>
              </a:tr>
              <a:tr h="499816">
                <a:tc>
                  <a:txBody>
                    <a:bodyPr/>
                    <a:lstStyle/>
                    <a:p>
                      <a:pPr fontAlgn="t"/>
                      <a:r>
                        <a:rPr lang="en-US" sz="2300">
                          <a:effectLst/>
                        </a:rPr>
                        <a:t>Floating point</a:t>
                      </a:r>
                    </a:p>
                  </a:txBody>
                  <a:tcPr marL="73502" marR="73502" marT="73502" marB="73502"/>
                </a:tc>
                <a:tc>
                  <a:txBody>
                    <a:bodyPr/>
                    <a:lstStyle/>
                    <a:p>
                      <a:pPr fontAlgn="t"/>
                      <a:r>
                        <a:rPr lang="en-US" sz="2300">
                          <a:effectLst/>
                        </a:rPr>
                        <a:t>float</a:t>
                      </a:r>
                    </a:p>
                  </a:txBody>
                  <a:tcPr marL="73502" marR="73502" marT="73502" marB="73502"/>
                </a:tc>
                <a:extLst>
                  <a:ext uri="{0D108BD9-81ED-4DB2-BD59-A6C34878D82A}">
                    <a16:rowId xmlns:a16="http://schemas.microsoft.com/office/drawing/2014/main" val="10004"/>
                  </a:ext>
                </a:extLst>
              </a:tr>
              <a:tr h="852627">
                <a:tc>
                  <a:txBody>
                    <a:bodyPr/>
                    <a:lstStyle/>
                    <a:p>
                      <a:pPr fontAlgn="t"/>
                      <a:r>
                        <a:rPr lang="en-US" sz="2300">
                          <a:effectLst/>
                        </a:rPr>
                        <a:t>Double floating point</a:t>
                      </a:r>
                    </a:p>
                  </a:txBody>
                  <a:tcPr marL="73502" marR="73502" marT="73502" marB="73502"/>
                </a:tc>
                <a:tc>
                  <a:txBody>
                    <a:bodyPr/>
                    <a:lstStyle/>
                    <a:p>
                      <a:pPr fontAlgn="t"/>
                      <a:r>
                        <a:rPr lang="en-US" sz="2300">
                          <a:effectLst/>
                        </a:rPr>
                        <a:t>double</a:t>
                      </a:r>
                    </a:p>
                  </a:txBody>
                  <a:tcPr marL="73502" marR="73502" marT="73502" marB="73502"/>
                </a:tc>
                <a:extLst>
                  <a:ext uri="{0D108BD9-81ED-4DB2-BD59-A6C34878D82A}">
                    <a16:rowId xmlns:a16="http://schemas.microsoft.com/office/drawing/2014/main" val="10005"/>
                  </a:ext>
                </a:extLst>
              </a:tr>
              <a:tr h="499816">
                <a:tc>
                  <a:txBody>
                    <a:bodyPr/>
                    <a:lstStyle/>
                    <a:p>
                      <a:pPr fontAlgn="t"/>
                      <a:r>
                        <a:rPr lang="en-US" sz="2300">
                          <a:effectLst/>
                        </a:rPr>
                        <a:t>Valueless</a:t>
                      </a:r>
                    </a:p>
                  </a:txBody>
                  <a:tcPr marL="73502" marR="73502" marT="73502" marB="73502"/>
                </a:tc>
                <a:tc>
                  <a:txBody>
                    <a:bodyPr/>
                    <a:lstStyle/>
                    <a:p>
                      <a:pPr fontAlgn="t"/>
                      <a:r>
                        <a:rPr lang="en-US" sz="2300">
                          <a:effectLst/>
                        </a:rPr>
                        <a:t>void</a:t>
                      </a:r>
                    </a:p>
                  </a:txBody>
                  <a:tcPr marL="73502" marR="73502" marT="73502" marB="73502"/>
                </a:tc>
                <a:extLst>
                  <a:ext uri="{0D108BD9-81ED-4DB2-BD59-A6C34878D82A}">
                    <a16:rowId xmlns:a16="http://schemas.microsoft.com/office/drawing/2014/main" val="10006"/>
                  </a:ext>
                </a:extLst>
              </a:tr>
              <a:tr h="499816">
                <a:tc>
                  <a:txBody>
                    <a:bodyPr/>
                    <a:lstStyle/>
                    <a:p>
                      <a:pPr fontAlgn="t"/>
                      <a:r>
                        <a:rPr lang="en-US" sz="2300">
                          <a:effectLst/>
                        </a:rPr>
                        <a:t>Wide character</a:t>
                      </a:r>
                    </a:p>
                  </a:txBody>
                  <a:tcPr marL="73502" marR="73502" marT="73502" marB="73502"/>
                </a:tc>
                <a:tc>
                  <a:txBody>
                    <a:bodyPr/>
                    <a:lstStyle/>
                    <a:p>
                      <a:pPr fontAlgn="t"/>
                      <a:r>
                        <a:rPr lang="en-US" sz="2300" dirty="0" err="1">
                          <a:effectLst/>
                        </a:rPr>
                        <a:t>wchar_t</a:t>
                      </a:r>
                      <a:endParaRPr lang="en-US" sz="2300" dirty="0">
                        <a:effectLst/>
                      </a:endParaRPr>
                    </a:p>
                  </a:txBody>
                  <a:tcPr marL="73502" marR="73502" marT="73502" marB="73502"/>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4526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C++ Data </a:t>
            </a:r>
            <a:r>
              <a:rPr lang="en-US" dirty="0" smtClean="0"/>
              <a:t>Types - </a:t>
            </a:r>
            <a:r>
              <a:rPr lang="en-US" dirty="0"/>
              <a:t>Primitive Built-in </a:t>
            </a:r>
            <a:r>
              <a:rPr lang="en-US" dirty="0" smtClean="0"/>
              <a:t>Types</a:t>
            </a:r>
            <a:endParaRPr lang="en-US" dirty="0"/>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015756296"/>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7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V</a:t>
            </a:r>
            <a:r>
              <a:rPr lang="en-US" dirty="0" smtClean="0"/>
              <a:t>ariable </a:t>
            </a:r>
            <a:r>
              <a:rPr lang="en-US" dirty="0"/>
              <a:t>type</a:t>
            </a:r>
          </a:p>
        </p:txBody>
      </p:sp>
      <p:graphicFrame>
        <p:nvGraphicFramePr>
          <p:cNvPr id="4" name="Table 3"/>
          <p:cNvGraphicFramePr>
            <a:graphicFrameLocks noGrp="1"/>
          </p:cNvGraphicFramePr>
          <p:nvPr>
            <p:extLst>
              <p:ext uri="{D42A27DB-BD31-4B8C-83A1-F6EECF244321}">
                <p14:modId xmlns:p14="http://schemas.microsoft.com/office/powerpoint/2010/main" val="2569492173"/>
              </p:ext>
            </p:extLst>
          </p:nvPr>
        </p:nvGraphicFramePr>
        <p:xfrm>
          <a:off x="1217612" y="1219200"/>
          <a:ext cx="9525000" cy="4435004"/>
        </p:xfrm>
        <a:graphic>
          <a:graphicData uri="http://schemas.openxmlformats.org/drawingml/2006/table">
            <a:tbl>
              <a:tblPr>
                <a:tableStyleId>{69CF1AB2-1976-4502-BF36-3FF5EA218861}</a:tableStyleId>
              </a:tblPr>
              <a:tblGrid>
                <a:gridCol w="3175000">
                  <a:extLst>
                    <a:ext uri="{9D8B030D-6E8A-4147-A177-3AD203B41FA5}">
                      <a16:colId xmlns:a16="http://schemas.microsoft.com/office/drawing/2014/main" val="20000"/>
                    </a:ext>
                  </a:extLst>
                </a:gridCol>
                <a:gridCol w="3175000">
                  <a:extLst>
                    <a:ext uri="{9D8B030D-6E8A-4147-A177-3AD203B41FA5}">
                      <a16:colId xmlns:a16="http://schemas.microsoft.com/office/drawing/2014/main" val="20001"/>
                    </a:ext>
                  </a:extLst>
                </a:gridCol>
                <a:gridCol w="3175000">
                  <a:extLst>
                    <a:ext uri="{9D8B030D-6E8A-4147-A177-3AD203B41FA5}">
                      <a16:colId xmlns:a16="http://schemas.microsoft.com/office/drawing/2014/main" val="20002"/>
                    </a:ext>
                  </a:extLst>
                </a:gridCol>
              </a:tblGrid>
              <a:tr h="387082">
                <a:tc>
                  <a:txBody>
                    <a:bodyPr/>
                    <a:lstStyle/>
                    <a:p>
                      <a:pPr algn="l" fontAlgn="t"/>
                      <a:r>
                        <a:rPr lang="en-US" sz="1600">
                          <a:effectLst/>
                        </a:rPr>
                        <a:t>Type</a:t>
                      </a:r>
                    </a:p>
                  </a:txBody>
                  <a:tcPr marL="33369" marR="33369" marT="33369" marB="33369"/>
                </a:tc>
                <a:tc>
                  <a:txBody>
                    <a:bodyPr/>
                    <a:lstStyle/>
                    <a:p>
                      <a:pPr algn="l" fontAlgn="t"/>
                      <a:r>
                        <a:rPr lang="en-US" sz="1600">
                          <a:effectLst/>
                        </a:rPr>
                        <a:t>Typical Bit Width</a:t>
                      </a:r>
                    </a:p>
                  </a:txBody>
                  <a:tcPr marL="33369" marR="33369" marT="33369" marB="33369"/>
                </a:tc>
                <a:tc>
                  <a:txBody>
                    <a:bodyPr/>
                    <a:lstStyle/>
                    <a:p>
                      <a:pPr algn="l" fontAlgn="t"/>
                      <a:r>
                        <a:rPr lang="en-US" sz="1600">
                          <a:effectLst/>
                        </a:rPr>
                        <a:t>Typical Range</a:t>
                      </a:r>
                    </a:p>
                  </a:txBody>
                  <a:tcPr marL="33369" marR="33369" marT="33369" marB="33369"/>
                </a:tc>
                <a:extLst>
                  <a:ext uri="{0D108BD9-81ED-4DB2-BD59-A6C34878D82A}">
                    <a16:rowId xmlns:a16="http://schemas.microsoft.com/office/drawing/2014/main" val="10000"/>
                  </a:ext>
                </a:extLst>
              </a:tr>
              <a:tr h="387082">
                <a:tc>
                  <a:txBody>
                    <a:bodyPr/>
                    <a:lstStyle/>
                    <a:p>
                      <a:pPr fontAlgn="t"/>
                      <a:r>
                        <a:rPr lang="en-US" sz="1600">
                          <a:effectLst/>
                        </a:rPr>
                        <a:t>char</a:t>
                      </a:r>
                    </a:p>
                  </a:txBody>
                  <a:tcPr marL="33369" marR="33369" marT="33369" marB="33369"/>
                </a:tc>
                <a:tc>
                  <a:txBody>
                    <a:bodyPr/>
                    <a:lstStyle/>
                    <a:p>
                      <a:pPr fontAlgn="t"/>
                      <a:r>
                        <a:rPr lang="en-US" sz="1600">
                          <a:effectLst/>
                        </a:rPr>
                        <a:t>1byte</a:t>
                      </a:r>
                    </a:p>
                  </a:txBody>
                  <a:tcPr marL="33369" marR="33369" marT="33369" marB="33369"/>
                </a:tc>
                <a:tc>
                  <a:txBody>
                    <a:bodyPr/>
                    <a:lstStyle/>
                    <a:p>
                      <a:pPr fontAlgn="t"/>
                      <a:r>
                        <a:rPr lang="en-US" sz="1600">
                          <a:effectLst/>
                        </a:rPr>
                        <a:t>-128 to 127 or 0 to 255</a:t>
                      </a:r>
                    </a:p>
                  </a:txBody>
                  <a:tcPr marL="33369" marR="33369" marT="33369" marB="33369"/>
                </a:tc>
                <a:extLst>
                  <a:ext uri="{0D108BD9-81ED-4DB2-BD59-A6C34878D82A}">
                    <a16:rowId xmlns:a16="http://schemas.microsoft.com/office/drawing/2014/main" val="10001"/>
                  </a:ext>
                </a:extLst>
              </a:tr>
              <a:tr h="387082">
                <a:tc>
                  <a:txBody>
                    <a:bodyPr/>
                    <a:lstStyle/>
                    <a:p>
                      <a:pPr fontAlgn="t"/>
                      <a:r>
                        <a:rPr lang="en-US" sz="1600">
                          <a:effectLst/>
                        </a:rPr>
                        <a:t>unsigned char</a:t>
                      </a:r>
                    </a:p>
                  </a:txBody>
                  <a:tcPr marL="33369" marR="33369" marT="33369" marB="33369"/>
                </a:tc>
                <a:tc>
                  <a:txBody>
                    <a:bodyPr/>
                    <a:lstStyle/>
                    <a:p>
                      <a:pPr fontAlgn="t"/>
                      <a:r>
                        <a:rPr lang="en-US" sz="1600">
                          <a:effectLst/>
                        </a:rPr>
                        <a:t>1byte</a:t>
                      </a:r>
                    </a:p>
                  </a:txBody>
                  <a:tcPr marL="33369" marR="33369" marT="33369" marB="33369"/>
                </a:tc>
                <a:tc>
                  <a:txBody>
                    <a:bodyPr/>
                    <a:lstStyle/>
                    <a:p>
                      <a:pPr fontAlgn="t"/>
                      <a:r>
                        <a:rPr lang="en-US" sz="1600">
                          <a:effectLst/>
                        </a:rPr>
                        <a:t>0 to 255</a:t>
                      </a:r>
                    </a:p>
                  </a:txBody>
                  <a:tcPr marL="33369" marR="33369" marT="33369" marB="33369"/>
                </a:tc>
                <a:extLst>
                  <a:ext uri="{0D108BD9-81ED-4DB2-BD59-A6C34878D82A}">
                    <a16:rowId xmlns:a16="http://schemas.microsoft.com/office/drawing/2014/main" val="10002"/>
                  </a:ext>
                </a:extLst>
              </a:tr>
              <a:tr h="226910">
                <a:tc>
                  <a:txBody>
                    <a:bodyPr/>
                    <a:lstStyle/>
                    <a:p>
                      <a:pPr fontAlgn="t"/>
                      <a:r>
                        <a:rPr lang="en-US" sz="1600">
                          <a:effectLst/>
                        </a:rPr>
                        <a:t>signed char</a:t>
                      </a:r>
                    </a:p>
                  </a:txBody>
                  <a:tcPr marL="33369" marR="33369" marT="33369" marB="33369"/>
                </a:tc>
                <a:tc>
                  <a:txBody>
                    <a:bodyPr/>
                    <a:lstStyle/>
                    <a:p>
                      <a:pPr fontAlgn="t"/>
                      <a:r>
                        <a:rPr lang="en-US" sz="1600">
                          <a:effectLst/>
                        </a:rPr>
                        <a:t>1byte</a:t>
                      </a:r>
                    </a:p>
                  </a:txBody>
                  <a:tcPr marL="33369" marR="33369" marT="33369" marB="33369"/>
                </a:tc>
                <a:tc>
                  <a:txBody>
                    <a:bodyPr/>
                    <a:lstStyle/>
                    <a:p>
                      <a:pPr fontAlgn="t"/>
                      <a:r>
                        <a:rPr lang="en-US" sz="1600">
                          <a:effectLst/>
                        </a:rPr>
                        <a:t>-128 to 127</a:t>
                      </a:r>
                    </a:p>
                  </a:txBody>
                  <a:tcPr marL="33369" marR="33369" marT="33369" marB="33369"/>
                </a:tc>
                <a:extLst>
                  <a:ext uri="{0D108BD9-81ED-4DB2-BD59-A6C34878D82A}">
                    <a16:rowId xmlns:a16="http://schemas.microsoft.com/office/drawing/2014/main" val="10003"/>
                  </a:ext>
                </a:extLst>
              </a:tr>
              <a:tr h="707426">
                <a:tc>
                  <a:txBody>
                    <a:bodyPr/>
                    <a:lstStyle/>
                    <a:p>
                      <a:pPr fontAlgn="t"/>
                      <a:r>
                        <a:rPr lang="en-US" sz="1600" dirty="0" err="1">
                          <a:effectLst/>
                        </a:rPr>
                        <a:t>int</a:t>
                      </a:r>
                      <a:endParaRPr lang="en-US" sz="1600" dirty="0">
                        <a:effectLst/>
                      </a:endParaRPr>
                    </a:p>
                  </a:txBody>
                  <a:tcPr marL="33369" marR="33369" marT="33369" marB="33369"/>
                </a:tc>
                <a:tc>
                  <a:txBody>
                    <a:bodyPr/>
                    <a:lstStyle/>
                    <a:p>
                      <a:pPr fontAlgn="t"/>
                      <a:r>
                        <a:rPr lang="en-US" sz="1600">
                          <a:effectLst/>
                        </a:rPr>
                        <a:t>4bytes</a:t>
                      </a:r>
                    </a:p>
                  </a:txBody>
                  <a:tcPr marL="33369" marR="33369" marT="33369" marB="33369"/>
                </a:tc>
                <a:tc>
                  <a:txBody>
                    <a:bodyPr/>
                    <a:lstStyle/>
                    <a:p>
                      <a:pPr fontAlgn="t"/>
                      <a:r>
                        <a:rPr lang="en-US" sz="1600">
                          <a:effectLst/>
                        </a:rPr>
                        <a:t>-2147483648 to 2147483647</a:t>
                      </a:r>
                    </a:p>
                  </a:txBody>
                  <a:tcPr marL="33369" marR="33369" marT="33369" marB="33369"/>
                </a:tc>
                <a:extLst>
                  <a:ext uri="{0D108BD9-81ED-4DB2-BD59-A6C34878D82A}">
                    <a16:rowId xmlns:a16="http://schemas.microsoft.com/office/drawing/2014/main" val="10004"/>
                  </a:ext>
                </a:extLst>
              </a:tr>
              <a:tr h="387082">
                <a:tc>
                  <a:txBody>
                    <a:bodyPr/>
                    <a:lstStyle/>
                    <a:p>
                      <a:pPr fontAlgn="t"/>
                      <a:r>
                        <a:rPr lang="en-US" sz="1600">
                          <a:effectLst/>
                        </a:rPr>
                        <a:t>unsigned int</a:t>
                      </a:r>
                    </a:p>
                  </a:txBody>
                  <a:tcPr marL="33369" marR="33369" marT="33369" marB="33369"/>
                </a:tc>
                <a:tc>
                  <a:txBody>
                    <a:bodyPr/>
                    <a:lstStyle/>
                    <a:p>
                      <a:pPr fontAlgn="t"/>
                      <a:r>
                        <a:rPr lang="en-US" sz="1600">
                          <a:effectLst/>
                        </a:rPr>
                        <a:t>4bytes</a:t>
                      </a:r>
                    </a:p>
                  </a:txBody>
                  <a:tcPr marL="33369" marR="33369" marT="33369" marB="33369"/>
                </a:tc>
                <a:tc>
                  <a:txBody>
                    <a:bodyPr/>
                    <a:lstStyle/>
                    <a:p>
                      <a:pPr fontAlgn="t"/>
                      <a:r>
                        <a:rPr lang="en-US" sz="1600">
                          <a:effectLst/>
                        </a:rPr>
                        <a:t>0 to 4294967295</a:t>
                      </a:r>
                    </a:p>
                  </a:txBody>
                  <a:tcPr marL="33369" marR="33369" marT="33369" marB="33369"/>
                </a:tc>
                <a:extLst>
                  <a:ext uri="{0D108BD9-81ED-4DB2-BD59-A6C34878D82A}">
                    <a16:rowId xmlns:a16="http://schemas.microsoft.com/office/drawing/2014/main" val="10005"/>
                  </a:ext>
                </a:extLst>
              </a:tr>
              <a:tr h="707426">
                <a:tc>
                  <a:txBody>
                    <a:bodyPr/>
                    <a:lstStyle/>
                    <a:p>
                      <a:pPr fontAlgn="t"/>
                      <a:r>
                        <a:rPr lang="en-US" sz="1600">
                          <a:effectLst/>
                        </a:rPr>
                        <a:t>signed int</a:t>
                      </a:r>
                    </a:p>
                  </a:txBody>
                  <a:tcPr marL="33369" marR="33369" marT="33369" marB="33369"/>
                </a:tc>
                <a:tc>
                  <a:txBody>
                    <a:bodyPr/>
                    <a:lstStyle/>
                    <a:p>
                      <a:pPr fontAlgn="t"/>
                      <a:r>
                        <a:rPr lang="en-US" sz="1600">
                          <a:effectLst/>
                        </a:rPr>
                        <a:t>4bytes</a:t>
                      </a:r>
                    </a:p>
                  </a:txBody>
                  <a:tcPr marL="33369" marR="33369" marT="33369" marB="33369"/>
                </a:tc>
                <a:tc>
                  <a:txBody>
                    <a:bodyPr/>
                    <a:lstStyle/>
                    <a:p>
                      <a:pPr fontAlgn="t"/>
                      <a:r>
                        <a:rPr lang="en-US" sz="1600">
                          <a:effectLst/>
                        </a:rPr>
                        <a:t>-2147483648 to 2147483647</a:t>
                      </a:r>
                    </a:p>
                  </a:txBody>
                  <a:tcPr marL="33369" marR="33369" marT="33369" marB="33369"/>
                </a:tc>
                <a:extLst>
                  <a:ext uri="{0D108BD9-81ED-4DB2-BD59-A6C34878D82A}">
                    <a16:rowId xmlns:a16="http://schemas.microsoft.com/office/drawing/2014/main" val="10006"/>
                  </a:ext>
                </a:extLst>
              </a:tr>
              <a:tr h="387082">
                <a:tc>
                  <a:txBody>
                    <a:bodyPr/>
                    <a:lstStyle/>
                    <a:p>
                      <a:pPr fontAlgn="t"/>
                      <a:r>
                        <a:rPr lang="en-US" sz="1600">
                          <a:effectLst/>
                        </a:rPr>
                        <a:t>short int</a:t>
                      </a:r>
                    </a:p>
                  </a:txBody>
                  <a:tcPr marL="33369" marR="33369" marT="33369" marB="33369"/>
                </a:tc>
                <a:tc>
                  <a:txBody>
                    <a:bodyPr/>
                    <a:lstStyle/>
                    <a:p>
                      <a:pPr fontAlgn="t"/>
                      <a:r>
                        <a:rPr lang="en-US" sz="1600">
                          <a:effectLst/>
                        </a:rPr>
                        <a:t>2bytes</a:t>
                      </a:r>
                    </a:p>
                  </a:txBody>
                  <a:tcPr marL="33369" marR="33369" marT="33369" marB="33369"/>
                </a:tc>
                <a:tc>
                  <a:txBody>
                    <a:bodyPr/>
                    <a:lstStyle/>
                    <a:p>
                      <a:pPr fontAlgn="t"/>
                      <a:r>
                        <a:rPr lang="en-US" sz="1600">
                          <a:effectLst/>
                        </a:rPr>
                        <a:t>-32768 to 32767</a:t>
                      </a:r>
                    </a:p>
                  </a:txBody>
                  <a:tcPr marL="33369" marR="33369" marT="33369" marB="33369"/>
                </a:tc>
                <a:extLst>
                  <a:ext uri="{0D108BD9-81ED-4DB2-BD59-A6C34878D82A}">
                    <a16:rowId xmlns:a16="http://schemas.microsoft.com/office/drawing/2014/main" val="10007"/>
                  </a:ext>
                </a:extLst>
              </a:tr>
              <a:tr h="387082">
                <a:tc>
                  <a:txBody>
                    <a:bodyPr/>
                    <a:lstStyle/>
                    <a:p>
                      <a:pPr fontAlgn="t"/>
                      <a:r>
                        <a:rPr lang="en-US" sz="1600">
                          <a:effectLst/>
                        </a:rPr>
                        <a:t>unsigned short int</a:t>
                      </a:r>
                    </a:p>
                  </a:txBody>
                  <a:tcPr marL="33369" marR="33369" marT="33369" marB="33369"/>
                </a:tc>
                <a:tc>
                  <a:txBody>
                    <a:bodyPr/>
                    <a:lstStyle/>
                    <a:p>
                      <a:pPr fontAlgn="t"/>
                      <a:r>
                        <a:rPr lang="en-US" sz="1600">
                          <a:effectLst/>
                        </a:rPr>
                        <a:t>2bytes</a:t>
                      </a:r>
                    </a:p>
                  </a:txBody>
                  <a:tcPr marL="33369" marR="33369" marT="33369" marB="33369"/>
                </a:tc>
                <a:tc>
                  <a:txBody>
                    <a:bodyPr/>
                    <a:lstStyle/>
                    <a:p>
                      <a:pPr fontAlgn="t"/>
                      <a:r>
                        <a:rPr lang="en-US" sz="1600">
                          <a:effectLst/>
                        </a:rPr>
                        <a:t>0 to 65,535</a:t>
                      </a:r>
                    </a:p>
                  </a:txBody>
                  <a:tcPr marL="33369" marR="33369" marT="33369" marB="33369"/>
                </a:tc>
                <a:extLst>
                  <a:ext uri="{0D108BD9-81ED-4DB2-BD59-A6C34878D82A}">
                    <a16:rowId xmlns:a16="http://schemas.microsoft.com/office/drawing/2014/main" val="10008"/>
                  </a:ext>
                </a:extLst>
              </a:tr>
              <a:tr h="387082">
                <a:tc>
                  <a:txBody>
                    <a:bodyPr/>
                    <a:lstStyle/>
                    <a:p>
                      <a:pPr fontAlgn="t"/>
                      <a:r>
                        <a:rPr lang="en-US" sz="1600">
                          <a:effectLst/>
                        </a:rPr>
                        <a:t>signed short int</a:t>
                      </a:r>
                    </a:p>
                  </a:txBody>
                  <a:tcPr marL="33369" marR="33369" marT="33369" marB="33369"/>
                </a:tc>
                <a:tc>
                  <a:txBody>
                    <a:bodyPr/>
                    <a:lstStyle/>
                    <a:p>
                      <a:pPr fontAlgn="t"/>
                      <a:r>
                        <a:rPr lang="en-US" sz="1600">
                          <a:effectLst/>
                        </a:rPr>
                        <a:t>2bytes</a:t>
                      </a:r>
                    </a:p>
                  </a:txBody>
                  <a:tcPr marL="33369" marR="33369" marT="33369" marB="33369"/>
                </a:tc>
                <a:tc>
                  <a:txBody>
                    <a:bodyPr/>
                    <a:lstStyle/>
                    <a:p>
                      <a:pPr fontAlgn="t"/>
                      <a:r>
                        <a:rPr lang="en-US" sz="1600" dirty="0">
                          <a:effectLst/>
                        </a:rPr>
                        <a:t>-32768 to 32767</a:t>
                      </a:r>
                    </a:p>
                  </a:txBody>
                  <a:tcPr marL="33369" marR="33369" marT="33369" marB="33369"/>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8884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V</a:t>
            </a:r>
            <a:r>
              <a:rPr lang="en-US" dirty="0" smtClean="0"/>
              <a:t>ariable </a:t>
            </a:r>
            <a:r>
              <a:rPr lang="en-US" dirty="0"/>
              <a:t>type</a:t>
            </a:r>
          </a:p>
        </p:txBody>
      </p:sp>
      <p:graphicFrame>
        <p:nvGraphicFramePr>
          <p:cNvPr id="4" name="Table 3"/>
          <p:cNvGraphicFramePr>
            <a:graphicFrameLocks noGrp="1"/>
          </p:cNvGraphicFramePr>
          <p:nvPr>
            <p:extLst>
              <p:ext uri="{D42A27DB-BD31-4B8C-83A1-F6EECF244321}">
                <p14:modId xmlns:p14="http://schemas.microsoft.com/office/powerpoint/2010/main" val="286434551"/>
              </p:ext>
            </p:extLst>
          </p:nvPr>
        </p:nvGraphicFramePr>
        <p:xfrm>
          <a:off x="1217612" y="1219200"/>
          <a:ext cx="9525000" cy="4270814"/>
        </p:xfrm>
        <a:graphic>
          <a:graphicData uri="http://schemas.openxmlformats.org/drawingml/2006/table">
            <a:tbl>
              <a:tblPr>
                <a:tableStyleId>{69CF1AB2-1976-4502-BF36-3FF5EA218861}</a:tableStyleId>
              </a:tblPr>
              <a:tblGrid>
                <a:gridCol w="3175000">
                  <a:extLst>
                    <a:ext uri="{9D8B030D-6E8A-4147-A177-3AD203B41FA5}">
                      <a16:colId xmlns:a16="http://schemas.microsoft.com/office/drawing/2014/main" val="20000"/>
                    </a:ext>
                  </a:extLst>
                </a:gridCol>
                <a:gridCol w="3175000">
                  <a:extLst>
                    <a:ext uri="{9D8B030D-6E8A-4147-A177-3AD203B41FA5}">
                      <a16:colId xmlns:a16="http://schemas.microsoft.com/office/drawing/2014/main" val="20001"/>
                    </a:ext>
                  </a:extLst>
                </a:gridCol>
                <a:gridCol w="3175000">
                  <a:extLst>
                    <a:ext uri="{9D8B030D-6E8A-4147-A177-3AD203B41FA5}">
                      <a16:colId xmlns:a16="http://schemas.microsoft.com/office/drawing/2014/main" val="20002"/>
                    </a:ext>
                  </a:extLst>
                </a:gridCol>
              </a:tblGrid>
              <a:tr h="387082">
                <a:tc>
                  <a:txBody>
                    <a:bodyPr/>
                    <a:lstStyle/>
                    <a:p>
                      <a:pPr algn="l" fontAlgn="t"/>
                      <a:r>
                        <a:rPr lang="en-US" sz="1600" dirty="0">
                          <a:effectLst/>
                        </a:rPr>
                        <a:t>Type</a:t>
                      </a:r>
                    </a:p>
                  </a:txBody>
                  <a:tcPr marL="33369" marR="33369" marT="33369" marB="33369"/>
                </a:tc>
                <a:tc>
                  <a:txBody>
                    <a:bodyPr/>
                    <a:lstStyle/>
                    <a:p>
                      <a:pPr algn="l" fontAlgn="t"/>
                      <a:r>
                        <a:rPr lang="en-US" sz="1600">
                          <a:effectLst/>
                        </a:rPr>
                        <a:t>Typical Bit Width</a:t>
                      </a:r>
                    </a:p>
                  </a:txBody>
                  <a:tcPr marL="33369" marR="33369" marT="33369" marB="33369"/>
                </a:tc>
                <a:tc>
                  <a:txBody>
                    <a:bodyPr/>
                    <a:lstStyle/>
                    <a:p>
                      <a:pPr algn="l" fontAlgn="t"/>
                      <a:r>
                        <a:rPr lang="en-US" sz="1600">
                          <a:effectLst/>
                        </a:rPr>
                        <a:t>Typical Range</a:t>
                      </a:r>
                    </a:p>
                  </a:txBody>
                  <a:tcPr marL="33369" marR="33369" marT="33369" marB="33369"/>
                </a:tc>
                <a:extLst>
                  <a:ext uri="{0D108BD9-81ED-4DB2-BD59-A6C34878D82A}">
                    <a16:rowId xmlns:a16="http://schemas.microsoft.com/office/drawing/2014/main" val="10000"/>
                  </a:ext>
                </a:extLst>
              </a:tr>
              <a:tr h="387082">
                <a:tc>
                  <a:txBody>
                    <a:bodyPr/>
                    <a:lstStyle/>
                    <a:p>
                      <a:pPr fontAlgn="t"/>
                      <a:r>
                        <a:rPr lang="en-US" sz="1600" dirty="0">
                          <a:effectLst/>
                        </a:rPr>
                        <a:t>long </a:t>
                      </a:r>
                      <a:r>
                        <a:rPr lang="en-US" sz="1600" dirty="0" err="1">
                          <a:effectLst/>
                        </a:rPr>
                        <a:t>int</a:t>
                      </a:r>
                      <a:endParaRPr lang="en-US" sz="1600" dirty="0">
                        <a:effectLst/>
                      </a:endParaRPr>
                    </a:p>
                  </a:txBody>
                  <a:tcPr marL="76200" marR="76200" marT="76200" marB="76200"/>
                </a:tc>
                <a:tc>
                  <a:txBody>
                    <a:bodyPr/>
                    <a:lstStyle/>
                    <a:p>
                      <a:pPr fontAlgn="t"/>
                      <a:r>
                        <a:rPr lang="en-US" sz="1600">
                          <a:effectLst/>
                        </a:rPr>
                        <a:t>8bytes</a:t>
                      </a:r>
                    </a:p>
                  </a:txBody>
                  <a:tcPr marL="76200" marR="76200" marT="76200" marB="76200"/>
                </a:tc>
                <a:tc>
                  <a:txBody>
                    <a:bodyPr/>
                    <a:lstStyle/>
                    <a:p>
                      <a:pPr fontAlgn="t"/>
                      <a:r>
                        <a:rPr lang="en-US" sz="1600">
                          <a:effectLst/>
                        </a:rPr>
                        <a:t>-9,223,372,036,854,775,808 to 9,223,372,036,854,775,807</a:t>
                      </a:r>
                    </a:p>
                  </a:txBody>
                  <a:tcPr marL="76200" marR="76200" marT="76200" marB="76200"/>
                </a:tc>
                <a:extLst>
                  <a:ext uri="{0D108BD9-81ED-4DB2-BD59-A6C34878D82A}">
                    <a16:rowId xmlns:a16="http://schemas.microsoft.com/office/drawing/2014/main" val="10001"/>
                  </a:ext>
                </a:extLst>
              </a:tr>
              <a:tr h="387082">
                <a:tc>
                  <a:txBody>
                    <a:bodyPr/>
                    <a:lstStyle/>
                    <a:p>
                      <a:pPr fontAlgn="t"/>
                      <a:r>
                        <a:rPr lang="en-US" sz="1600" dirty="0">
                          <a:effectLst/>
                        </a:rPr>
                        <a:t>signed long </a:t>
                      </a:r>
                      <a:r>
                        <a:rPr lang="en-US" sz="1600" dirty="0" err="1">
                          <a:effectLst/>
                        </a:rPr>
                        <a:t>int</a:t>
                      </a:r>
                      <a:endParaRPr lang="en-US" sz="1600" dirty="0">
                        <a:effectLst/>
                      </a:endParaRPr>
                    </a:p>
                  </a:txBody>
                  <a:tcPr marL="76200" marR="76200" marT="76200" marB="76200"/>
                </a:tc>
                <a:tc>
                  <a:txBody>
                    <a:bodyPr/>
                    <a:lstStyle/>
                    <a:p>
                      <a:pPr fontAlgn="t"/>
                      <a:r>
                        <a:rPr lang="en-US" sz="1600" dirty="0">
                          <a:effectLst/>
                        </a:rPr>
                        <a:t>8bytes</a:t>
                      </a:r>
                    </a:p>
                  </a:txBody>
                  <a:tcPr marL="76200" marR="76200" marT="76200" marB="76200"/>
                </a:tc>
                <a:tc>
                  <a:txBody>
                    <a:bodyPr/>
                    <a:lstStyle/>
                    <a:p>
                      <a:pPr fontAlgn="t"/>
                      <a:r>
                        <a:rPr lang="en-US" sz="1600">
                          <a:effectLst/>
                        </a:rPr>
                        <a:t>-9,223,372,036,854,775,808 to 9,223,372,036,854,775,807</a:t>
                      </a:r>
                    </a:p>
                  </a:txBody>
                  <a:tcPr marL="76200" marR="76200" marT="76200" marB="76200"/>
                </a:tc>
                <a:extLst>
                  <a:ext uri="{0D108BD9-81ED-4DB2-BD59-A6C34878D82A}">
                    <a16:rowId xmlns:a16="http://schemas.microsoft.com/office/drawing/2014/main" val="10002"/>
                  </a:ext>
                </a:extLst>
              </a:tr>
              <a:tr h="226910">
                <a:tc>
                  <a:txBody>
                    <a:bodyPr/>
                    <a:lstStyle/>
                    <a:p>
                      <a:pPr fontAlgn="t"/>
                      <a:r>
                        <a:rPr lang="en-US" sz="1600">
                          <a:effectLst/>
                        </a:rPr>
                        <a:t>unsigned long int</a:t>
                      </a:r>
                    </a:p>
                  </a:txBody>
                  <a:tcPr marL="76200" marR="76200" marT="76200" marB="76200"/>
                </a:tc>
                <a:tc>
                  <a:txBody>
                    <a:bodyPr/>
                    <a:lstStyle/>
                    <a:p>
                      <a:pPr fontAlgn="t"/>
                      <a:r>
                        <a:rPr lang="en-US" sz="1600" dirty="0">
                          <a:effectLst/>
                        </a:rPr>
                        <a:t>8bytes</a:t>
                      </a:r>
                    </a:p>
                  </a:txBody>
                  <a:tcPr marL="76200" marR="76200" marT="76200" marB="76200"/>
                </a:tc>
                <a:tc>
                  <a:txBody>
                    <a:bodyPr/>
                    <a:lstStyle/>
                    <a:p>
                      <a:pPr fontAlgn="t"/>
                      <a:r>
                        <a:rPr lang="en-US" sz="1600">
                          <a:effectLst/>
                        </a:rPr>
                        <a:t>0 to 18,446,744,073,709,551,615</a:t>
                      </a:r>
                    </a:p>
                  </a:txBody>
                  <a:tcPr marL="76200" marR="76200" marT="76200" marB="76200"/>
                </a:tc>
                <a:extLst>
                  <a:ext uri="{0D108BD9-81ED-4DB2-BD59-A6C34878D82A}">
                    <a16:rowId xmlns:a16="http://schemas.microsoft.com/office/drawing/2014/main" val="10003"/>
                  </a:ext>
                </a:extLst>
              </a:tr>
              <a:tr h="707426">
                <a:tc>
                  <a:txBody>
                    <a:bodyPr/>
                    <a:lstStyle/>
                    <a:p>
                      <a:pPr fontAlgn="t"/>
                      <a:r>
                        <a:rPr lang="en-US" sz="1600">
                          <a:effectLst/>
                        </a:rPr>
                        <a:t>float</a:t>
                      </a:r>
                    </a:p>
                  </a:txBody>
                  <a:tcPr marL="76200" marR="76200" marT="76200" marB="76200"/>
                </a:tc>
                <a:tc>
                  <a:txBody>
                    <a:bodyPr/>
                    <a:lstStyle/>
                    <a:p>
                      <a:pPr fontAlgn="t"/>
                      <a:r>
                        <a:rPr lang="en-US" sz="1600" dirty="0">
                          <a:effectLst/>
                        </a:rPr>
                        <a:t>4bytes</a:t>
                      </a:r>
                    </a:p>
                  </a:txBody>
                  <a:tcPr marL="76200" marR="76200" marT="76200" marB="76200"/>
                </a:tc>
                <a:tc>
                  <a:txBody>
                    <a:bodyPr/>
                    <a:lstStyle/>
                    <a:p>
                      <a:pPr fontAlgn="t"/>
                      <a:r>
                        <a:rPr lang="en-US" sz="1600" dirty="0">
                          <a:effectLst/>
                        </a:rPr>
                        <a:t>+/- 3.4e +/- 38 (~7 digits)</a:t>
                      </a:r>
                    </a:p>
                  </a:txBody>
                  <a:tcPr marL="76200" marR="76200" marT="76200" marB="76200"/>
                </a:tc>
                <a:extLst>
                  <a:ext uri="{0D108BD9-81ED-4DB2-BD59-A6C34878D82A}">
                    <a16:rowId xmlns:a16="http://schemas.microsoft.com/office/drawing/2014/main" val="10004"/>
                  </a:ext>
                </a:extLst>
              </a:tr>
              <a:tr h="387082">
                <a:tc>
                  <a:txBody>
                    <a:bodyPr/>
                    <a:lstStyle/>
                    <a:p>
                      <a:pPr fontAlgn="t"/>
                      <a:r>
                        <a:rPr lang="en-US" sz="1600">
                          <a:effectLst/>
                        </a:rPr>
                        <a:t>double</a:t>
                      </a:r>
                    </a:p>
                  </a:txBody>
                  <a:tcPr marL="76200" marR="76200" marT="76200" marB="76200"/>
                </a:tc>
                <a:tc>
                  <a:txBody>
                    <a:bodyPr/>
                    <a:lstStyle/>
                    <a:p>
                      <a:pPr fontAlgn="t"/>
                      <a:r>
                        <a:rPr lang="en-US" sz="1600">
                          <a:effectLst/>
                        </a:rPr>
                        <a:t>8bytes</a:t>
                      </a:r>
                    </a:p>
                  </a:txBody>
                  <a:tcPr marL="76200" marR="76200" marT="76200" marB="76200"/>
                </a:tc>
                <a:tc>
                  <a:txBody>
                    <a:bodyPr/>
                    <a:lstStyle/>
                    <a:p>
                      <a:pPr fontAlgn="t"/>
                      <a:r>
                        <a:rPr lang="en-US" sz="1600" dirty="0">
                          <a:effectLst/>
                        </a:rPr>
                        <a:t>+/- 1.7e +/- 308 (~15 digits)</a:t>
                      </a:r>
                    </a:p>
                  </a:txBody>
                  <a:tcPr marL="76200" marR="76200" marT="76200" marB="76200"/>
                </a:tc>
                <a:extLst>
                  <a:ext uri="{0D108BD9-81ED-4DB2-BD59-A6C34878D82A}">
                    <a16:rowId xmlns:a16="http://schemas.microsoft.com/office/drawing/2014/main" val="10005"/>
                  </a:ext>
                </a:extLst>
              </a:tr>
              <a:tr h="707426">
                <a:tc>
                  <a:txBody>
                    <a:bodyPr/>
                    <a:lstStyle/>
                    <a:p>
                      <a:pPr fontAlgn="t"/>
                      <a:r>
                        <a:rPr lang="en-US" sz="1600">
                          <a:effectLst/>
                        </a:rPr>
                        <a:t>long double</a:t>
                      </a:r>
                    </a:p>
                  </a:txBody>
                  <a:tcPr marL="76200" marR="76200" marT="76200" marB="76200"/>
                </a:tc>
                <a:tc>
                  <a:txBody>
                    <a:bodyPr/>
                    <a:lstStyle/>
                    <a:p>
                      <a:pPr fontAlgn="t"/>
                      <a:r>
                        <a:rPr lang="en-US" sz="1600">
                          <a:effectLst/>
                        </a:rPr>
                        <a:t>8bytes</a:t>
                      </a:r>
                    </a:p>
                  </a:txBody>
                  <a:tcPr marL="76200" marR="76200" marT="76200" marB="76200"/>
                </a:tc>
                <a:tc>
                  <a:txBody>
                    <a:bodyPr/>
                    <a:lstStyle/>
                    <a:p>
                      <a:pPr fontAlgn="t"/>
                      <a:r>
                        <a:rPr lang="en-US" sz="1600">
                          <a:effectLst/>
                        </a:rPr>
                        <a:t>+/- 1.7e +/- 308 (~15 digits)</a:t>
                      </a:r>
                    </a:p>
                  </a:txBody>
                  <a:tcPr marL="76200" marR="76200" marT="76200" marB="76200"/>
                </a:tc>
                <a:extLst>
                  <a:ext uri="{0D108BD9-81ED-4DB2-BD59-A6C34878D82A}">
                    <a16:rowId xmlns:a16="http://schemas.microsoft.com/office/drawing/2014/main" val="10006"/>
                  </a:ext>
                </a:extLst>
              </a:tr>
              <a:tr h="387082">
                <a:tc>
                  <a:txBody>
                    <a:bodyPr/>
                    <a:lstStyle/>
                    <a:p>
                      <a:pPr fontAlgn="t"/>
                      <a:r>
                        <a:rPr lang="en-US" sz="1600">
                          <a:effectLst/>
                        </a:rPr>
                        <a:t>wchar_t</a:t>
                      </a:r>
                    </a:p>
                  </a:txBody>
                  <a:tcPr marL="76200" marR="76200" marT="76200" marB="76200"/>
                </a:tc>
                <a:tc>
                  <a:txBody>
                    <a:bodyPr/>
                    <a:lstStyle/>
                    <a:p>
                      <a:pPr fontAlgn="t"/>
                      <a:r>
                        <a:rPr lang="en-US" sz="1600">
                          <a:effectLst/>
                        </a:rPr>
                        <a:t>2 or 4 bytes</a:t>
                      </a:r>
                    </a:p>
                  </a:txBody>
                  <a:tcPr marL="76200" marR="76200" marT="76200" marB="76200"/>
                </a:tc>
                <a:tc>
                  <a:txBody>
                    <a:bodyPr/>
                    <a:lstStyle/>
                    <a:p>
                      <a:pPr fontAlgn="t"/>
                      <a:r>
                        <a:rPr lang="en-US" sz="1600" dirty="0">
                          <a:effectLst/>
                        </a:rPr>
                        <a:t>1 wide character</a:t>
                      </a: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611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V</a:t>
            </a:r>
            <a:r>
              <a:rPr lang="en-US" dirty="0" smtClean="0"/>
              <a:t>ariable </a:t>
            </a:r>
            <a:r>
              <a:rPr lang="en-US" dirty="0"/>
              <a:t>type</a:t>
            </a: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732272942"/>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77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Enumerated Types</a:t>
            </a: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953707133"/>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8769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altLang="en-US" dirty="0"/>
              <a:t>Designing a Program</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494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Enumerated Types</a:t>
            </a: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3355418826"/>
              </p:ext>
            </p:extLst>
          </p:nvPr>
        </p:nvGraphicFramePr>
        <p:xfrm>
          <a:off x="836612" y="763586"/>
          <a:ext cx="42672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5906881" y="2059801"/>
            <a:ext cx="5562600" cy="738664"/>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13131"/>
                </a:solidFill>
                <a:effectLst/>
                <a:latin typeface="Arial" panose="020B0604020202020204" pitchFamily="34" charset="0"/>
                <a:cs typeface="Arial" panose="020B0604020202020204" pitchFamily="34" charset="0"/>
              </a:rPr>
              <a:t>enum</a:t>
            </a:r>
            <a:r>
              <a:rPr kumimoji="0" lang="en-US" altLang="en-US" b="0" i="0" u="none" strike="noStrike" cap="none" normalizeH="0" baseline="0" dirty="0" smtClean="0">
                <a:ln>
                  <a:noFill/>
                </a:ln>
                <a:solidFill>
                  <a:srgbClr val="313131"/>
                </a:solidFill>
                <a:effectLst/>
                <a:latin typeface="Arial" panose="020B0604020202020204" pitchFamily="34" charset="0"/>
                <a:cs typeface="Arial" panose="020B0604020202020204" pitchFamily="34" charset="0"/>
              </a:rPr>
              <a:t> color { red, green, blue }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13131"/>
                </a:solidFill>
                <a:effectLst/>
                <a:latin typeface="Arial" panose="020B0604020202020204" pitchFamily="34" charset="0"/>
                <a:cs typeface="Arial" panose="020B0604020202020204" pitchFamily="34" charset="0"/>
              </a:rPr>
              <a:t>c = blue;</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
        <p:nvSpPr>
          <p:cNvPr id="6" name="Rectangle 1"/>
          <p:cNvSpPr>
            <a:spLocks noChangeArrowheads="1"/>
          </p:cNvSpPr>
          <p:nvPr/>
        </p:nvSpPr>
        <p:spPr bwMode="auto">
          <a:xfrm>
            <a:off x="6255056" y="4070866"/>
            <a:ext cx="5562600" cy="369332"/>
          </a:xfrm>
          <a:prstGeom prst="rect">
            <a:avLst/>
          </a:prstGeom>
          <a:solidFill>
            <a:srgbClr val="F1F1F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13131"/>
                </a:solidFill>
                <a:effectLst/>
                <a:latin typeface="Arial" panose="020B0604020202020204" pitchFamily="34" charset="0"/>
                <a:cs typeface="Arial" panose="020B0604020202020204" pitchFamily="34" charset="0"/>
              </a:rPr>
              <a:t>enum</a:t>
            </a:r>
            <a:r>
              <a:rPr kumimoji="0" lang="en-US" altLang="en-US" b="0" i="0" u="none" strike="noStrike" cap="none" normalizeH="0" baseline="0" dirty="0" smtClean="0">
                <a:ln>
                  <a:noFill/>
                </a:ln>
                <a:solidFill>
                  <a:srgbClr val="313131"/>
                </a:solidFill>
                <a:effectLst/>
                <a:latin typeface="Arial" panose="020B0604020202020204" pitchFamily="34" charset="0"/>
                <a:cs typeface="Arial" panose="020B0604020202020204" pitchFamily="34" charset="0"/>
              </a:rPr>
              <a:t> color { red, green = 5, blue } c; </a:t>
            </a:r>
          </a:p>
        </p:txBody>
      </p:sp>
    </p:spTree>
    <p:extLst>
      <p:ext uri="{BB962C8B-B14F-4D97-AF65-F5344CB8AC3E}">
        <p14:creationId xmlns:p14="http://schemas.microsoft.com/office/powerpoint/2010/main" val="31979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Variable Declaration in C</a:t>
            </a:r>
            <a:r>
              <a:rPr lang="en-US" dirty="0" smtClean="0"/>
              <a:t>++ Types</a:t>
            </a:r>
            <a:endParaRPr lang="en-US" dirty="0"/>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599672483"/>
              </p:ext>
            </p:extLst>
          </p:nvPr>
        </p:nvGraphicFramePr>
        <p:xfrm>
          <a:off x="836612" y="763586"/>
          <a:ext cx="105156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194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Variable Declaration in C</a:t>
            </a:r>
            <a:r>
              <a:rPr lang="en-US" dirty="0" smtClean="0"/>
              <a:t>++ Types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747447029"/>
              </p:ext>
            </p:extLst>
          </p:nvPr>
        </p:nvGraphicFramePr>
        <p:xfrm>
          <a:off x="608012" y="762001"/>
          <a:ext cx="10820400" cy="5577840"/>
        </p:xfrm>
        <a:graphic>
          <a:graphicData uri="http://schemas.openxmlformats.org/drawingml/2006/table">
            <a:tbl>
              <a:tblPr firstRow="1" bandRow="1">
                <a:tableStyleId>{69CF1AB2-1976-4502-BF36-3FF5EA218861}</a:tableStyleId>
              </a:tblPr>
              <a:tblGrid>
                <a:gridCol w="5410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5562600">
                <a:tc>
                  <a:txBody>
                    <a:bodyPr/>
                    <a:lstStyle/>
                    <a:p>
                      <a:pPr marL="0" indent="0">
                        <a:lnSpc>
                          <a:spcPct val="120000"/>
                        </a:lnSpc>
                        <a:spcBef>
                          <a:spcPts val="0"/>
                        </a:spcBef>
                        <a:buNone/>
                      </a:pPr>
                      <a:r>
                        <a:rPr lang="en-US" sz="1200" dirty="0" smtClean="0"/>
                        <a:t>/*</a:t>
                      </a:r>
                    </a:p>
                    <a:p>
                      <a:pPr marL="0" indent="0">
                        <a:lnSpc>
                          <a:spcPct val="120000"/>
                        </a:lnSpc>
                        <a:spcBef>
                          <a:spcPts val="0"/>
                        </a:spcBef>
                        <a:buNone/>
                      </a:pPr>
                      <a:r>
                        <a:rPr lang="en-US" sz="1200" dirty="0" smtClean="0"/>
                        <a:t>Name    </a:t>
                      </a:r>
                    </a:p>
                    <a:p>
                      <a:pPr marL="0" indent="0">
                        <a:lnSpc>
                          <a:spcPct val="120000"/>
                        </a:lnSpc>
                        <a:spcBef>
                          <a:spcPts val="0"/>
                        </a:spcBef>
                        <a:buNone/>
                      </a:pPr>
                      <a:r>
                        <a:rPr lang="en-US" sz="1200" dirty="0" smtClean="0"/>
                        <a:t>Date    </a:t>
                      </a:r>
                    </a:p>
                    <a:p>
                      <a:pPr marL="0" indent="0">
                        <a:lnSpc>
                          <a:spcPct val="120000"/>
                        </a:lnSpc>
                        <a:spcBef>
                          <a:spcPts val="0"/>
                        </a:spcBef>
                        <a:buNone/>
                      </a:pPr>
                      <a:r>
                        <a:rPr lang="en-US" sz="1200" dirty="0" smtClean="0"/>
                        <a:t>Project </a:t>
                      </a:r>
                    </a:p>
                    <a:p>
                      <a:pPr marL="0" indent="0">
                        <a:lnSpc>
                          <a:spcPct val="120000"/>
                        </a:lnSpc>
                        <a:spcBef>
                          <a:spcPts val="0"/>
                        </a:spcBef>
                        <a:buNone/>
                      </a:pPr>
                      <a:endParaRPr lang="en-US" sz="1200" dirty="0" smtClean="0"/>
                    </a:p>
                    <a:p>
                      <a:pPr marL="0" indent="0">
                        <a:lnSpc>
                          <a:spcPct val="120000"/>
                        </a:lnSpc>
                        <a:spcBef>
                          <a:spcPts val="0"/>
                        </a:spcBef>
                        <a:buNone/>
                      </a:pPr>
                      <a:r>
                        <a:rPr lang="en-US" sz="1200" dirty="0" smtClean="0"/>
                        <a:t>*****************</a:t>
                      </a:r>
                    </a:p>
                    <a:p>
                      <a:pPr marL="0" indent="0">
                        <a:lnSpc>
                          <a:spcPct val="120000"/>
                        </a:lnSpc>
                        <a:spcBef>
                          <a:spcPts val="0"/>
                        </a:spcBef>
                        <a:buNone/>
                      </a:pPr>
                      <a:r>
                        <a:rPr lang="en-US" sz="1200" dirty="0" smtClean="0"/>
                        <a:t>Description</a:t>
                      </a:r>
                    </a:p>
                    <a:p>
                      <a:pPr marL="0" indent="0">
                        <a:lnSpc>
                          <a:spcPct val="120000"/>
                        </a:lnSpc>
                        <a:spcBef>
                          <a:spcPts val="0"/>
                        </a:spcBef>
                        <a:buNone/>
                      </a:pPr>
                      <a:r>
                        <a:rPr lang="en-US" sz="1200" dirty="0" smtClean="0"/>
                        <a:t>This program will show how if statement works</a:t>
                      </a:r>
                    </a:p>
                    <a:p>
                      <a:pPr marL="0" indent="0">
                        <a:lnSpc>
                          <a:spcPct val="120000"/>
                        </a:lnSpc>
                        <a:spcBef>
                          <a:spcPts val="0"/>
                        </a:spcBef>
                        <a:buNone/>
                      </a:pPr>
                      <a:r>
                        <a:rPr lang="en-US" sz="1200" dirty="0" smtClean="0"/>
                        <a:t>if number is positive then print positive number</a:t>
                      </a:r>
                    </a:p>
                    <a:p>
                      <a:pPr marL="0" indent="0">
                        <a:lnSpc>
                          <a:spcPct val="120000"/>
                        </a:lnSpc>
                        <a:spcBef>
                          <a:spcPts val="0"/>
                        </a:spcBef>
                        <a:buNone/>
                      </a:pPr>
                      <a:endParaRPr lang="en-US" sz="1200" dirty="0" smtClean="0"/>
                    </a:p>
                    <a:p>
                      <a:pPr marL="0" indent="0">
                        <a:lnSpc>
                          <a:spcPct val="120000"/>
                        </a:lnSpc>
                        <a:spcBef>
                          <a:spcPts val="0"/>
                        </a:spcBef>
                        <a:buNone/>
                      </a:pPr>
                      <a:r>
                        <a:rPr lang="en-US" sz="1200" dirty="0" smtClean="0"/>
                        <a:t>*/</a:t>
                      </a:r>
                    </a:p>
                    <a:p>
                      <a:pPr marL="0" indent="0">
                        <a:lnSpc>
                          <a:spcPct val="120000"/>
                        </a:lnSpc>
                        <a:spcBef>
                          <a:spcPts val="0"/>
                        </a:spcBef>
                        <a:buNone/>
                      </a:pPr>
                      <a:endParaRPr lang="en-US" sz="1200" dirty="0" smtClean="0"/>
                    </a:p>
                    <a:p>
                      <a:pPr marL="0" indent="0">
                        <a:lnSpc>
                          <a:spcPct val="120000"/>
                        </a:lnSpc>
                        <a:spcBef>
                          <a:spcPts val="0"/>
                        </a:spcBef>
                        <a:buNone/>
                      </a:pPr>
                      <a:r>
                        <a:rPr lang="en-US" sz="1200" dirty="0" smtClean="0"/>
                        <a:t>#include &lt;</a:t>
                      </a:r>
                      <a:r>
                        <a:rPr lang="en-US" sz="1200" dirty="0" err="1" smtClean="0"/>
                        <a:t>iostream</a:t>
                      </a:r>
                      <a:r>
                        <a:rPr lang="en-US" sz="1200" dirty="0" smtClean="0"/>
                        <a:t>&gt;	// for </a:t>
                      </a:r>
                      <a:r>
                        <a:rPr lang="en-US" sz="1200" dirty="0" err="1" smtClean="0"/>
                        <a:t>cin</a:t>
                      </a:r>
                      <a:r>
                        <a:rPr lang="en-US" sz="1200" dirty="0" smtClean="0"/>
                        <a:t>, </a:t>
                      </a:r>
                      <a:r>
                        <a:rPr lang="en-US" sz="1200" dirty="0" err="1" smtClean="0"/>
                        <a:t>cout</a:t>
                      </a:r>
                      <a:r>
                        <a:rPr lang="en-US" sz="1200" dirty="0" smtClean="0"/>
                        <a:t>, </a:t>
                      </a:r>
                      <a:r>
                        <a:rPr lang="en-US" sz="1200" dirty="0" err="1" smtClean="0"/>
                        <a:t>endl</a:t>
                      </a:r>
                      <a:endParaRPr lang="en-US" sz="1200" dirty="0" smtClean="0"/>
                    </a:p>
                    <a:p>
                      <a:pPr marL="0" indent="0">
                        <a:lnSpc>
                          <a:spcPct val="120000"/>
                        </a:lnSpc>
                        <a:spcBef>
                          <a:spcPts val="0"/>
                        </a:spcBef>
                        <a:buNone/>
                      </a:pPr>
                      <a:r>
                        <a:rPr lang="en-US" sz="1200" dirty="0" smtClean="0"/>
                        <a:t>using namespace </a:t>
                      </a:r>
                      <a:r>
                        <a:rPr lang="en-US" sz="1200" dirty="0" err="1" smtClean="0"/>
                        <a:t>std</a:t>
                      </a:r>
                      <a:r>
                        <a:rPr lang="en-US" sz="1200" dirty="0" smtClean="0"/>
                        <a:t>;</a:t>
                      </a:r>
                    </a:p>
                    <a:p>
                      <a:pPr marL="0" indent="0">
                        <a:lnSpc>
                          <a:spcPct val="120000"/>
                        </a:lnSpc>
                        <a:spcBef>
                          <a:spcPts val="0"/>
                        </a:spcBef>
                        <a:buNone/>
                      </a:pPr>
                      <a:endParaRPr lang="en-US" sz="1200" dirty="0" smtClean="0"/>
                    </a:p>
                    <a:p>
                      <a:pPr marL="0" indent="0">
                        <a:lnSpc>
                          <a:spcPct val="120000"/>
                        </a:lnSpc>
                        <a:spcBef>
                          <a:spcPts val="0"/>
                        </a:spcBef>
                        <a:buNone/>
                      </a:pPr>
                      <a:r>
                        <a:rPr lang="en-US" sz="1200" dirty="0" err="1" smtClean="0"/>
                        <a:t>int</a:t>
                      </a:r>
                      <a:r>
                        <a:rPr lang="en-US" sz="1200" dirty="0" smtClean="0"/>
                        <a:t> main () </a:t>
                      </a:r>
                    </a:p>
                    <a:p>
                      <a:pPr marL="0" indent="0">
                        <a:lnSpc>
                          <a:spcPct val="120000"/>
                        </a:lnSpc>
                        <a:spcBef>
                          <a:spcPts val="0"/>
                        </a:spcBef>
                        <a:buNone/>
                      </a:pPr>
                      <a:r>
                        <a:rPr lang="en-US" sz="1200" dirty="0" smtClean="0"/>
                        <a:t>{</a:t>
                      </a:r>
                    </a:p>
                    <a:p>
                      <a:pPr marL="0" indent="0">
                        <a:lnSpc>
                          <a:spcPct val="120000"/>
                        </a:lnSpc>
                        <a:spcBef>
                          <a:spcPts val="0"/>
                        </a:spcBef>
                        <a:buNone/>
                      </a:pPr>
                      <a:r>
                        <a:rPr lang="en-US" sz="1200" dirty="0" smtClean="0"/>
                        <a:t>   // Variable definition:</a:t>
                      </a:r>
                    </a:p>
                    <a:p>
                      <a:pPr marL="0" indent="0">
                        <a:lnSpc>
                          <a:spcPct val="120000"/>
                        </a:lnSpc>
                        <a:spcBef>
                          <a:spcPts val="0"/>
                        </a:spcBef>
                        <a:buNone/>
                      </a:pPr>
                      <a:r>
                        <a:rPr lang="en-US" sz="1200" dirty="0" smtClean="0"/>
                        <a:t>   </a:t>
                      </a:r>
                      <a:r>
                        <a:rPr lang="en-US" sz="1200" dirty="0" err="1" smtClean="0"/>
                        <a:t>int</a:t>
                      </a:r>
                      <a:r>
                        <a:rPr lang="en-US" sz="1200" dirty="0" smtClean="0"/>
                        <a:t> number1 = 0;</a:t>
                      </a:r>
                    </a:p>
                    <a:p>
                      <a:pPr marL="0" indent="0">
                        <a:lnSpc>
                          <a:spcPct val="120000"/>
                        </a:lnSpc>
                        <a:spcBef>
                          <a:spcPts val="0"/>
                        </a:spcBef>
                        <a:buNone/>
                      </a:pPr>
                      <a:r>
                        <a:rPr lang="en-US" sz="1200" dirty="0" smtClean="0"/>
                        <a:t>   </a:t>
                      </a:r>
                      <a:r>
                        <a:rPr lang="en-US" sz="1200" dirty="0" err="1" smtClean="0"/>
                        <a:t>int</a:t>
                      </a:r>
                      <a:r>
                        <a:rPr lang="en-US" sz="1200" dirty="0" smtClean="0"/>
                        <a:t> number2 = 0;</a:t>
                      </a:r>
                    </a:p>
                    <a:p>
                      <a:pPr marL="0" indent="0">
                        <a:lnSpc>
                          <a:spcPct val="120000"/>
                        </a:lnSpc>
                        <a:spcBef>
                          <a:spcPts val="0"/>
                        </a:spcBef>
                        <a:buNone/>
                      </a:pPr>
                      <a:r>
                        <a:rPr lang="en-US" sz="1200" dirty="0" smtClean="0"/>
                        <a:t>   </a:t>
                      </a:r>
                      <a:r>
                        <a:rPr lang="en-US" sz="1200" dirty="0" err="1" smtClean="0"/>
                        <a:t>int</a:t>
                      </a:r>
                      <a:r>
                        <a:rPr lang="en-US" sz="1200" dirty="0" smtClean="0"/>
                        <a:t> sums = 0;</a:t>
                      </a:r>
                    </a:p>
                    <a:p>
                      <a:pPr marL="0" indent="0">
                        <a:lnSpc>
                          <a:spcPct val="120000"/>
                        </a:lnSpc>
                        <a:spcBef>
                          <a:spcPts val="0"/>
                        </a:spcBef>
                        <a:buNone/>
                      </a:pPr>
                      <a:r>
                        <a:rPr lang="en-US" sz="1200" dirty="0" smtClean="0"/>
                        <a:t>   float division;</a:t>
                      </a:r>
                    </a:p>
                    <a:p>
                      <a:pPr marL="0" indent="0">
                        <a:lnSpc>
                          <a:spcPct val="120000"/>
                        </a:lnSpc>
                        <a:spcBef>
                          <a:spcPts val="0"/>
                        </a:spcBef>
                        <a:buNone/>
                      </a:pPr>
                      <a:r>
                        <a:rPr lang="en-US" sz="1200" dirty="0" smtClean="0"/>
                        <a:t> </a:t>
                      </a:r>
                    </a:p>
                    <a:p>
                      <a:pPr marL="0" indent="0">
                        <a:lnSpc>
                          <a:spcPct val="120000"/>
                        </a:lnSpc>
                        <a:spcBef>
                          <a:spcPts val="0"/>
                        </a:spcBef>
                        <a:buNone/>
                      </a:pPr>
                      <a:r>
                        <a:rPr lang="en-US" sz="1200" dirty="0" smtClean="0"/>
                        <a:t> </a:t>
                      </a:r>
                    </a:p>
                    <a:p>
                      <a:pPr marL="0" indent="0">
                        <a:lnSpc>
                          <a:spcPct val="120000"/>
                        </a:lnSpc>
                        <a:spcBef>
                          <a:spcPts val="0"/>
                        </a:spcBef>
                        <a:buNone/>
                      </a:pPr>
                      <a:r>
                        <a:rPr lang="en-US" sz="1200" dirty="0" smtClean="0"/>
                        <a:t>   </a:t>
                      </a:r>
                      <a:endParaRPr lang="en-US" sz="1200" dirty="0"/>
                    </a:p>
                  </a:txBody>
                  <a:tcPr/>
                </a:tc>
                <a:tc>
                  <a:txBody>
                    <a:bodyPr/>
                    <a:lstStyle/>
                    <a:p>
                      <a:pPr marL="0" indent="0">
                        <a:lnSpc>
                          <a:spcPct val="120000"/>
                        </a:lnSpc>
                        <a:spcBef>
                          <a:spcPts val="0"/>
                        </a:spcBef>
                        <a:buNone/>
                      </a:pPr>
                      <a:r>
                        <a:rPr lang="en-US" sz="1200" dirty="0" smtClean="0"/>
                        <a:t> // actual initialization</a:t>
                      </a:r>
                    </a:p>
                    <a:p>
                      <a:pPr marL="0" indent="0">
                        <a:lnSpc>
                          <a:spcPct val="120000"/>
                        </a:lnSpc>
                        <a:spcBef>
                          <a:spcPts val="0"/>
                        </a:spcBef>
                        <a:buNone/>
                      </a:pPr>
                      <a:r>
                        <a:rPr lang="en-US" sz="1200" dirty="0" smtClean="0"/>
                        <a:t>   number1 = 10;</a:t>
                      </a:r>
                    </a:p>
                    <a:p>
                      <a:pPr marL="0" indent="0">
                        <a:lnSpc>
                          <a:spcPct val="120000"/>
                        </a:lnSpc>
                        <a:spcBef>
                          <a:spcPts val="0"/>
                        </a:spcBef>
                        <a:buNone/>
                      </a:pPr>
                      <a:r>
                        <a:rPr lang="en-US" sz="1200" dirty="0" smtClean="0"/>
                        <a:t>   number2 = 20;</a:t>
                      </a:r>
                    </a:p>
                    <a:p>
                      <a:pPr marL="0" indent="0">
                        <a:lnSpc>
                          <a:spcPct val="120000"/>
                        </a:lnSpc>
                        <a:spcBef>
                          <a:spcPts val="0"/>
                        </a:spcBef>
                        <a:buNone/>
                      </a:pPr>
                      <a:r>
                        <a:rPr lang="en-US" sz="1200" dirty="0" smtClean="0"/>
                        <a:t>   sums = number1 + number2;</a:t>
                      </a:r>
                    </a:p>
                    <a:p>
                      <a:pPr marL="0" indent="0">
                        <a:lnSpc>
                          <a:spcPct val="120000"/>
                        </a:lnSpc>
                        <a:spcBef>
                          <a:spcPts val="0"/>
                        </a:spcBef>
                        <a:buNone/>
                      </a:pPr>
                      <a:endParaRPr lang="en-US" sz="1200" dirty="0" smtClean="0"/>
                    </a:p>
                    <a:p>
                      <a:pPr marL="0" indent="0">
                        <a:lnSpc>
                          <a:spcPct val="120000"/>
                        </a:lnSpc>
                        <a:spcBef>
                          <a:spcPts val="0"/>
                        </a:spcBef>
                        <a:buNone/>
                      </a:pPr>
                      <a:r>
                        <a:rPr lang="en-US" sz="1200" dirty="0" smtClean="0"/>
                        <a:t>   </a:t>
                      </a:r>
                      <a:r>
                        <a:rPr lang="en-US" sz="1200" dirty="0" err="1" smtClean="0"/>
                        <a:t>cout</a:t>
                      </a:r>
                      <a:r>
                        <a:rPr lang="en-US" sz="1200" dirty="0" smtClean="0"/>
                        <a:t> &lt;&lt; "The sum of 2 numbers is " &lt;&lt; sums &lt;&lt; </a:t>
                      </a:r>
                      <a:r>
                        <a:rPr lang="en-US" sz="1200" dirty="0" err="1" smtClean="0"/>
                        <a:t>endl</a:t>
                      </a:r>
                      <a:r>
                        <a:rPr lang="en-US" sz="1200" dirty="0" smtClean="0"/>
                        <a:t> ;</a:t>
                      </a:r>
                    </a:p>
                    <a:p>
                      <a:pPr marL="0" indent="0">
                        <a:lnSpc>
                          <a:spcPct val="120000"/>
                        </a:lnSpc>
                        <a:spcBef>
                          <a:spcPts val="0"/>
                        </a:spcBef>
                        <a:buNone/>
                      </a:pPr>
                      <a:endParaRPr lang="en-US" sz="1200" dirty="0" smtClean="0"/>
                    </a:p>
                    <a:p>
                      <a:pPr marL="0" indent="0">
                        <a:lnSpc>
                          <a:spcPct val="120000"/>
                        </a:lnSpc>
                        <a:spcBef>
                          <a:spcPts val="0"/>
                        </a:spcBef>
                        <a:buNone/>
                      </a:pPr>
                      <a:r>
                        <a:rPr lang="en-US" sz="1200" dirty="0" smtClean="0"/>
                        <a:t>   division = 70.0/3.0;</a:t>
                      </a:r>
                    </a:p>
                    <a:p>
                      <a:pPr marL="0" indent="0">
                        <a:lnSpc>
                          <a:spcPct val="120000"/>
                        </a:lnSpc>
                        <a:spcBef>
                          <a:spcPts val="0"/>
                        </a:spcBef>
                        <a:buNone/>
                      </a:pPr>
                      <a:r>
                        <a:rPr lang="en-US" sz="1200" dirty="0" smtClean="0"/>
                        <a:t>   </a:t>
                      </a:r>
                      <a:r>
                        <a:rPr lang="en-US" sz="1200" dirty="0" err="1" smtClean="0"/>
                        <a:t>cout</a:t>
                      </a:r>
                      <a:r>
                        <a:rPr lang="en-US" sz="1200" dirty="0" smtClean="0"/>
                        <a:t> &lt;&lt; "The division of 2 numbers is " &lt;&lt; division &lt;&lt; </a:t>
                      </a:r>
                      <a:r>
                        <a:rPr lang="en-US" sz="1200" dirty="0" err="1" smtClean="0"/>
                        <a:t>endl</a:t>
                      </a:r>
                      <a:r>
                        <a:rPr lang="en-US" sz="1200" dirty="0" smtClean="0"/>
                        <a:t> ;</a:t>
                      </a:r>
                    </a:p>
                    <a:p>
                      <a:pPr marL="0" indent="0">
                        <a:lnSpc>
                          <a:spcPct val="120000"/>
                        </a:lnSpc>
                        <a:spcBef>
                          <a:spcPts val="0"/>
                        </a:spcBef>
                        <a:buNone/>
                      </a:pPr>
                      <a:r>
                        <a:rPr lang="en-US" sz="1200" dirty="0" smtClean="0"/>
                        <a:t> </a:t>
                      </a:r>
                    </a:p>
                    <a:p>
                      <a:pPr marL="0" indent="0">
                        <a:lnSpc>
                          <a:spcPct val="120000"/>
                        </a:lnSpc>
                        <a:spcBef>
                          <a:spcPts val="0"/>
                        </a:spcBef>
                        <a:buNone/>
                      </a:pPr>
                      <a:r>
                        <a:rPr lang="en-US" sz="1200" dirty="0" smtClean="0"/>
                        <a:t>   system ("pause");           // Freeze the DOS screen</a:t>
                      </a:r>
                    </a:p>
                    <a:p>
                      <a:pPr marL="0" indent="0">
                        <a:lnSpc>
                          <a:spcPct val="120000"/>
                        </a:lnSpc>
                        <a:spcBef>
                          <a:spcPts val="0"/>
                        </a:spcBef>
                        <a:buNone/>
                      </a:pPr>
                      <a:r>
                        <a:rPr lang="en-US" sz="1200" dirty="0" smtClean="0"/>
                        <a:t>   return 0;</a:t>
                      </a:r>
                    </a:p>
                    <a:p>
                      <a:pPr marL="0" indent="0">
                        <a:lnSpc>
                          <a:spcPct val="120000"/>
                        </a:lnSpc>
                        <a:spcBef>
                          <a:spcPts val="0"/>
                        </a:spcBef>
                        <a:buNone/>
                      </a:pPr>
                      <a:r>
                        <a:rPr lang="en-US" sz="1200" dirty="0" smtClean="0"/>
                        <a:t>   </a:t>
                      </a:r>
                    </a:p>
                    <a:p>
                      <a:pPr marL="0" indent="0">
                        <a:lnSpc>
                          <a:spcPct val="120000"/>
                        </a:lnSpc>
                        <a:spcBef>
                          <a:spcPts val="0"/>
                        </a:spcBef>
                        <a:buNone/>
                      </a:pPr>
                      <a:r>
                        <a:rPr lang="en-US" sz="1200" dirty="0" smtClean="0"/>
                        <a:t>}  // end of main()</a:t>
                      </a:r>
                    </a:p>
                    <a:p>
                      <a:endParaRPr lang="en-US" sz="12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564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smtClean="0"/>
              <a:t>Scope of Variable</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1698068140"/>
              </p:ext>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88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Local Variables</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015227506"/>
              </p:ext>
            </p:extLst>
          </p:nvPr>
        </p:nvGraphicFramePr>
        <p:xfrm>
          <a:off x="836612" y="763586"/>
          <a:ext cx="28956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49498116"/>
              </p:ext>
            </p:extLst>
          </p:nvPr>
        </p:nvGraphicFramePr>
        <p:xfrm>
          <a:off x="4951412" y="787400"/>
          <a:ext cx="5410200" cy="5562600"/>
        </p:xfrm>
        <a:graphic>
          <a:graphicData uri="http://schemas.openxmlformats.org/drawingml/2006/table">
            <a:tbl>
              <a:tblPr firstRow="1" bandRow="1">
                <a:tableStyleId>{69CF1AB2-1976-4502-BF36-3FF5EA218861}</a:tableStyleId>
              </a:tblPr>
              <a:tblGrid>
                <a:gridCol w="5410200">
                  <a:extLst>
                    <a:ext uri="{9D8B030D-6E8A-4147-A177-3AD203B41FA5}">
                      <a16:colId xmlns:a16="http://schemas.microsoft.com/office/drawing/2014/main" val="20000"/>
                    </a:ext>
                  </a:extLst>
                </a:gridCol>
              </a:tblGrid>
              <a:tr h="5562600">
                <a:tc>
                  <a:txBody>
                    <a:bodyPr/>
                    <a:lstStyle/>
                    <a:p>
                      <a:pPr marL="0" indent="0">
                        <a:lnSpc>
                          <a:spcPct val="120000"/>
                        </a:lnSpc>
                        <a:spcBef>
                          <a:spcPts val="0"/>
                        </a:spcBef>
                        <a:buNone/>
                      </a:pPr>
                      <a:r>
                        <a:rPr lang="en-US" sz="1200" b="1" kern="1200" dirty="0" smtClean="0">
                          <a:solidFill>
                            <a:schemeClr val="dk1"/>
                          </a:solidFill>
                          <a:latin typeface="+mn-lt"/>
                          <a:ea typeface="+mn-ea"/>
                          <a:cs typeface="+mn-cs"/>
                        </a:rPr>
                        <a:t>#include &lt;</a:t>
                      </a:r>
                      <a:r>
                        <a:rPr lang="en-US" sz="1200" b="1" kern="1200" dirty="0" err="1" smtClean="0">
                          <a:solidFill>
                            <a:schemeClr val="dk1"/>
                          </a:solidFill>
                          <a:latin typeface="+mn-lt"/>
                          <a:ea typeface="+mn-ea"/>
                          <a:cs typeface="+mn-cs"/>
                        </a:rPr>
                        <a:t>iostream</a:t>
                      </a:r>
                      <a:r>
                        <a:rPr lang="en-US" sz="1200" b="1" kern="1200" dirty="0" smtClean="0">
                          <a:solidFill>
                            <a:schemeClr val="dk1"/>
                          </a:solidFill>
                          <a:latin typeface="+mn-lt"/>
                          <a:ea typeface="+mn-ea"/>
                          <a:cs typeface="+mn-cs"/>
                        </a:rPr>
                        <a:t>&gt;</a:t>
                      </a:r>
                    </a:p>
                    <a:p>
                      <a:pPr marL="0" indent="0">
                        <a:lnSpc>
                          <a:spcPct val="120000"/>
                        </a:lnSpc>
                        <a:spcBef>
                          <a:spcPts val="0"/>
                        </a:spcBef>
                        <a:buNone/>
                      </a:pPr>
                      <a:r>
                        <a:rPr lang="en-US" sz="1200" b="1" kern="1200" dirty="0" smtClean="0">
                          <a:solidFill>
                            <a:schemeClr val="dk1"/>
                          </a:solidFill>
                          <a:latin typeface="+mn-lt"/>
                          <a:ea typeface="+mn-ea"/>
                          <a:cs typeface="+mn-cs"/>
                        </a:rPr>
                        <a:t>using namespace </a:t>
                      </a:r>
                      <a:r>
                        <a:rPr lang="en-US" sz="1200" b="1" kern="1200" dirty="0" err="1" smtClean="0">
                          <a:solidFill>
                            <a:schemeClr val="dk1"/>
                          </a:solidFill>
                          <a:latin typeface="+mn-lt"/>
                          <a:ea typeface="+mn-ea"/>
                          <a:cs typeface="+mn-cs"/>
                        </a:rPr>
                        <a:t>std</a:t>
                      </a:r>
                      <a:r>
                        <a:rPr lang="en-US" sz="1200" b="1" kern="1200" dirty="0" smtClean="0">
                          <a:solidFill>
                            <a:schemeClr val="dk1"/>
                          </a:solidFill>
                          <a:latin typeface="+mn-lt"/>
                          <a:ea typeface="+mn-ea"/>
                          <a:cs typeface="+mn-cs"/>
                        </a:rPr>
                        <a:t>;</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err="1" smtClean="0">
                          <a:solidFill>
                            <a:schemeClr val="dk1"/>
                          </a:solidFill>
                          <a:latin typeface="+mn-lt"/>
                          <a:ea typeface="+mn-ea"/>
                          <a:cs typeface="+mn-cs"/>
                        </a:rPr>
                        <a:t>int</a:t>
                      </a:r>
                      <a:r>
                        <a:rPr lang="en-US" sz="1200" b="1" kern="1200" dirty="0" smtClean="0">
                          <a:solidFill>
                            <a:schemeClr val="dk1"/>
                          </a:solidFill>
                          <a:latin typeface="+mn-lt"/>
                          <a:ea typeface="+mn-ea"/>
                          <a:cs typeface="+mn-cs"/>
                        </a:rPr>
                        <a:t> main () {</a:t>
                      </a:r>
                    </a:p>
                    <a:p>
                      <a:pPr marL="0" indent="0">
                        <a:lnSpc>
                          <a:spcPct val="120000"/>
                        </a:lnSpc>
                        <a:spcBef>
                          <a:spcPts val="0"/>
                        </a:spcBef>
                        <a:buNone/>
                      </a:pPr>
                      <a:r>
                        <a:rPr lang="en-US" sz="1200" b="1" kern="1200" dirty="0" smtClean="0">
                          <a:solidFill>
                            <a:schemeClr val="dk1"/>
                          </a:solidFill>
                          <a:latin typeface="+mn-lt"/>
                          <a:ea typeface="+mn-ea"/>
                          <a:cs typeface="+mn-cs"/>
                        </a:rPr>
                        <a:t>   // Local variable declaration:</a:t>
                      </a:r>
                    </a:p>
                    <a:p>
                      <a:pPr marL="0" indent="0">
                        <a:lnSpc>
                          <a:spcPct val="120000"/>
                        </a:lnSpc>
                        <a:spcBef>
                          <a:spcPts val="0"/>
                        </a:spcBef>
                        <a:buNone/>
                      </a:pPr>
                      <a:r>
                        <a:rPr lang="en-US" sz="1200" b="1" kern="1200" dirty="0" smtClean="0">
                          <a:solidFill>
                            <a:schemeClr val="dk1"/>
                          </a:solidFill>
                          <a:latin typeface="+mn-lt"/>
                          <a:ea typeface="+mn-ea"/>
                          <a:cs typeface="+mn-cs"/>
                        </a:rPr>
                        <a:t>   </a:t>
                      </a:r>
                      <a:r>
                        <a:rPr lang="en-US" sz="1200" b="1" kern="1200" dirty="0" err="1" smtClean="0">
                          <a:solidFill>
                            <a:schemeClr val="dk1"/>
                          </a:solidFill>
                          <a:latin typeface="+mn-lt"/>
                          <a:ea typeface="+mn-ea"/>
                          <a:cs typeface="+mn-cs"/>
                        </a:rPr>
                        <a:t>int</a:t>
                      </a:r>
                      <a:r>
                        <a:rPr lang="en-US" sz="1200" b="1" kern="1200" dirty="0" smtClean="0">
                          <a:solidFill>
                            <a:schemeClr val="dk1"/>
                          </a:solidFill>
                          <a:latin typeface="+mn-lt"/>
                          <a:ea typeface="+mn-ea"/>
                          <a:cs typeface="+mn-cs"/>
                        </a:rPr>
                        <a:t> </a:t>
                      </a:r>
                      <a:r>
                        <a:rPr lang="en-US" sz="1200" b="1" kern="1200" dirty="0" smtClean="0">
                          <a:solidFill>
                            <a:schemeClr val="dk1"/>
                          </a:solidFill>
                          <a:latin typeface="+mn-lt"/>
                          <a:ea typeface="+mn-ea"/>
                          <a:cs typeface="+mn-cs"/>
                        </a:rPr>
                        <a:t>a;</a:t>
                      </a:r>
                    </a:p>
                    <a:p>
                      <a:pPr marL="0" indent="0">
                        <a:lnSpc>
                          <a:spcPct val="120000"/>
                        </a:lnSpc>
                        <a:spcBef>
                          <a:spcPts val="0"/>
                        </a:spcBef>
                        <a:buNone/>
                      </a:pPr>
                      <a:r>
                        <a:rPr lang="en-US" sz="1200" b="1" kern="1200" baseline="0" dirty="0" smtClean="0">
                          <a:solidFill>
                            <a:schemeClr val="dk1"/>
                          </a:solidFill>
                          <a:latin typeface="+mn-lt"/>
                          <a:ea typeface="+mn-ea"/>
                          <a:cs typeface="+mn-cs"/>
                        </a:rPr>
                        <a:t>   </a:t>
                      </a:r>
                      <a:r>
                        <a:rPr lang="en-US" sz="1200" b="1" kern="1200" baseline="0" dirty="0" err="1" smtClean="0">
                          <a:solidFill>
                            <a:schemeClr val="dk1"/>
                          </a:solidFill>
                          <a:latin typeface="+mn-lt"/>
                          <a:ea typeface="+mn-ea"/>
                          <a:cs typeface="+mn-cs"/>
                        </a:rPr>
                        <a:t>int</a:t>
                      </a:r>
                      <a:r>
                        <a:rPr lang="en-US" sz="1200" b="1" kern="1200" baseline="0" dirty="0" smtClean="0">
                          <a:solidFill>
                            <a:schemeClr val="dk1"/>
                          </a:solidFill>
                          <a:latin typeface="+mn-lt"/>
                          <a:ea typeface="+mn-ea"/>
                          <a:cs typeface="+mn-cs"/>
                        </a:rPr>
                        <a:t> </a:t>
                      </a:r>
                      <a:r>
                        <a:rPr lang="en-US" sz="1200" b="1" kern="1200" dirty="0" smtClean="0">
                          <a:solidFill>
                            <a:schemeClr val="dk1"/>
                          </a:solidFill>
                          <a:latin typeface="+mn-lt"/>
                          <a:ea typeface="+mn-ea"/>
                          <a:cs typeface="+mn-cs"/>
                        </a:rPr>
                        <a:t>b</a:t>
                      </a:r>
                      <a:r>
                        <a:rPr lang="en-US" sz="1200" b="1" kern="1200" dirty="0" smtClean="0">
                          <a:solidFill>
                            <a:schemeClr val="dk1"/>
                          </a:solidFill>
                          <a:latin typeface="+mn-lt"/>
                          <a:ea typeface="+mn-ea"/>
                          <a:cs typeface="+mn-cs"/>
                        </a:rPr>
                        <a:t>;</a:t>
                      </a:r>
                    </a:p>
                    <a:p>
                      <a:pPr marL="0" indent="0">
                        <a:lnSpc>
                          <a:spcPct val="120000"/>
                        </a:lnSpc>
                        <a:spcBef>
                          <a:spcPts val="0"/>
                        </a:spcBef>
                        <a:buNone/>
                      </a:pPr>
                      <a:r>
                        <a:rPr lang="en-US" sz="1200" b="1" kern="1200" dirty="0" smtClean="0">
                          <a:solidFill>
                            <a:schemeClr val="dk1"/>
                          </a:solidFill>
                          <a:latin typeface="+mn-lt"/>
                          <a:ea typeface="+mn-ea"/>
                          <a:cs typeface="+mn-cs"/>
                        </a:rPr>
                        <a:t>   </a:t>
                      </a:r>
                      <a:r>
                        <a:rPr lang="en-US" sz="1200" b="1" kern="1200" dirty="0" err="1" smtClean="0">
                          <a:solidFill>
                            <a:schemeClr val="dk1"/>
                          </a:solidFill>
                          <a:latin typeface="+mn-lt"/>
                          <a:ea typeface="+mn-ea"/>
                          <a:cs typeface="+mn-cs"/>
                        </a:rPr>
                        <a:t>int</a:t>
                      </a:r>
                      <a:r>
                        <a:rPr lang="en-US" sz="1200" b="1" kern="1200" dirty="0" smtClean="0">
                          <a:solidFill>
                            <a:schemeClr val="dk1"/>
                          </a:solidFill>
                          <a:latin typeface="+mn-lt"/>
                          <a:ea typeface="+mn-ea"/>
                          <a:cs typeface="+mn-cs"/>
                        </a:rPr>
                        <a:t> c;</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smtClean="0">
                          <a:solidFill>
                            <a:schemeClr val="dk1"/>
                          </a:solidFill>
                          <a:latin typeface="+mn-lt"/>
                          <a:ea typeface="+mn-ea"/>
                          <a:cs typeface="+mn-cs"/>
                        </a:rPr>
                        <a:t>   // actual initialization</a:t>
                      </a:r>
                    </a:p>
                    <a:p>
                      <a:pPr marL="0" indent="0">
                        <a:lnSpc>
                          <a:spcPct val="120000"/>
                        </a:lnSpc>
                        <a:spcBef>
                          <a:spcPts val="0"/>
                        </a:spcBef>
                        <a:buNone/>
                      </a:pPr>
                      <a:r>
                        <a:rPr lang="en-US" sz="1200" b="1" kern="1200" dirty="0" smtClean="0">
                          <a:solidFill>
                            <a:schemeClr val="dk1"/>
                          </a:solidFill>
                          <a:latin typeface="+mn-lt"/>
                          <a:ea typeface="+mn-ea"/>
                          <a:cs typeface="+mn-cs"/>
                        </a:rPr>
                        <a:t>   a = 10;</a:t>
                      </a:r>
                    </a:p>
                    <a:p>
                      <a:pPr marL="0" indent="0">
                        <a:lnSpc>
                          <a:spcPct val="120000"/>
                        </a:lnSpc>
                        <a:spcBef>
                          <a:spcPts val="0"/>
                        </a:spcBef>
                        <a:buNone/>
                      </a:pPr>
                      <a:r>
                        <a:rPr lang="en-US" sz="1200" b="1" kern="1200" dirty="0" smtClean="0">
                          <a:solidFill>
                            <a:schemeClr val="dk1"/>
                          </a:solidFill>
                          <a:latin typeface="+mn-lt"/>
                          <a:ea typeface="+mn-ea"/>
                          <a:cs typeface="+mn-cs"/>
                        </a:rPr>
                        <a:t>   b = 20;</a:t>
                      </a:r>
                    </a:p>
                    <a:p>
                      <a:pPr marL="0" indent="0">
                        <a:lnSpc>
                          <a:spcPct val="120000"/>
                        </a:lnSpc>
                        <a:spcBef>
                          <a:spcPts val="0"/>
                        </a:spcBef>
                        <a:buNone/>
                      </a:pPr>
                      <a:r>
                        <a:rPr lang="en-US" sz="1200" b="1" kern="1200" dirty="0" smtClean="0">
                          <a:solidFill>
                            <a:schemeClr val="dk1"/>
                          </a:solidFill>
                          <a:latin typeface="+mn-lt"/>
                          <a:ea typeface="+mn-ea"/>
                          <a:cs typeface="+mn-cs"/>
                        </a:rPr>
                        <a:t>   c = a + b;</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smtClean="0">
                          <a:solidFill>
                            <a:schemeClr val="dk1"/>
                          </a:solidFill>
                          <a:latin typeface="+mn-lt"/>
                          <a:ea typeface="+mn-ea"/>
                          <a:cs typeface="+mn-cs"/>
                        </a:rPr>
                        <a:t>   </a:t>
                      </a:r>
                      <a:r>
                        <a:rPr lang="en-US" sz="1200" b="1" kern="1200" dirty="0" err="1" smtClean="0">
                          <a:solidFill>
                            <a:schemeClr val="dk1"/>
                          </a:solidFill>
                          <a:latin typeface="+mn-lt"/>
                          <a:ea typeface="+mn-ea"/>
                          <a:cs typeface="+mn-cs"/>
                        </a:rPr>
                        <a:t>cout</a:t>
                      </a:r>
                      <a:r>
                        <a:rPr lang="en-US" sz="1200" b="1" kern="1200" dirty="0" smtClean="0">
                          <a:solidFill>
                            <a:schemeClr val="dk1"/>
                          </a:solidFill>
                          <a:latin typeface="+mn-lt"/>
                          <a:ea typeface="+mn-ea"/>
                          <a:cs typeface="+mn-cs"/>
                        </a:rPr>
                        <a:t> &lt;&lt; c  &lt;&lt; </a:t>
                      </a:r>
                      <a:r>
                        <a:rPr lang="en-US" sz="1200" b="1" kern="1200" dirty="0" err="1" smtClean="0">
                          <a:solidFill>
                            <a:schemeClr val="dk1"/>
                          </a:solidFill>
                          <a:latin typeface="+mn-lt"/>
                          <a:ea typeface="+mn-ea"/>
                          <a:cs typeface="+mn-cs"/>
                        </a:rPr>
                        <a:t>endl</a:t>
                      </a:r>
                      <a:r>
                        <a:rPr lang="en-US" sz="1200" b="1" kern="1200" dirty="0" smtClean="0">
                          <a:solidFill>
                            <a:schemeClr val="dk1"/>
                          </a:solidFill>
                          <a:latin typeface="+mn-lt"/>
                          <a:ea typeface="+mn-ea"/>
                          <a:cs typeface="+mn-cs"/>
                        </a:rPr>
                        <a:t>;</a:t>
                      </a:r>
                    </a:p>
                    <a:p>
                      <a:pPr marL="0" indent="0">
                        <a:lnSpc>
                          <a:spcPct val="120000"/>
                        </a:lnSpc>
                        <a:spcBef>
                          <a:spcPts val="0"/>
                        </a:spcBef>
                        <a:buNone/>
                      </a:pPr>
                      <a:r>
                        <a:rPr lang="en-US" sz="1200" b="1" kern="1200" dirty="0" smtClean="0">
                          <a:solidFill>
                            <a:schemeClr val="dk1"/>
                          </a:solidFill>
                          <a:latin typeface="+mn-lt"/>
                          <a:ea typeface="+mn-ea"/>
                          <a:cs typeface="+mn-cs"/>
                        </a:rPr>
                        <a:t>   system("pause");</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smtClean="0">
                          <a:solidFill>
                            <a:schemeClr val="dk1"/>
                          </a:solidFill>
                          <a:latin typeface="+mn-lt"/>
                          <a:ea typeface="+mn-ea"/>
                          <a:cs typeface="+mn-cs"/>
                        </a:rPr>
                        <a:t>   return 0;</a:t>
                      </a:r>
                    </a:p>
                    <a:p>
                      <a:pPr marL="0" indent="0">
                        <a:lnSpc>
                          <a:spcPct val="120000"/>
                        </a:lnSpc>
                        <a:spcBef>
                          <a:spcPts val="0"/>
                        </a:spcBef>
                        <a:buNone/>
                      </a:pPr>
                      <a:r>
                        <a:rPr lang="en-US" sz="1200" b="1" kern="1200" dirty="0" smtClean="0">
                          <a:solidFill>
                            <a:schemeClr val="dk1"/>
                          </a:solidFill>
                          <a:latin typeface="+mn-lt"/>
                          <a:ea typeface="+mn-ea"/>
                          <a:cs typeface="+mn-cs"/>
                        </a:rPr>
                        <a:t>}  // end of main()</a:t>
                      </a:r>
                      <a:endParaRPr lang="en-US" sz="1200" b="1" kern="1200" dirty="0" smtClean="0">
                        <a:solidFill>
                          <a:schemeClr val="dk1"/>
                        </a:solidFill>
                        <a:latin typeface="+mn-lt"/>
                        <a:ea typeface="+mn-ea"/>
                        <a:cs typeface="+mn-cs"/>
                      </a:endParaRPr>
                    </a:p>
                    <a:p>
                      <a:pPr marL="0" indent="0">
                        <a:lnSpc>
                          <a:spcPct val="120000"/>
                        </a:lnSpc>
                        <a:spcBef>
                          <a:spcPts val="0"/>
                        </a:spcBef>
                        <a:buNone/>
                      </a:pPr>
                      <a:r>
                        <a:rPr lang="en-US" sz="1200" b="1" kern="1200" dirty="0" smtClean="0">
                          <a:solidFill>
                            <a:schemeClr val="dk1"/>
                          </a:solidFill>
                          <a:latin typeface="+mn-lt"/>
                          <a:ea typeface="+mn-ea"/>
                          <a:cs typeface="+mn-cs"/>
                        </a:rPr>
                        <a:t>   </a:t>
                      </a:r>
                      <a:endParaRPr lang="en-US" sz="12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7319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Global Variables</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210863996"/>
              </p:ext>
            </p:extLst>
          </p:nvPr>
        </p:nvGraphicFramePr>
        <p:xfrm>
          <a:off x="836612" y="763586"/>
          <a:ext cx="28956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37965645"/>
              </p:ext>
            </p:extLst>
          </p:nvPr>
        </p:nvGraphicFramePr>
        <p:xfrm>
          <a:off x="4951412" y="787400"/>
          <a:ext cx="5410200" cy="5562600"/>
        </p:xfrm>
        <a:graphic>
          <a:graphicData uri="http://schemas.openxmlformats.org/drawingml/2006/table">
            <a:tbl>
              <a:tblPr firstRow="1" bandRow="1">
                <a:tableStyleId>{69CF1AB2-1976-4502-BF36-3FF5EA218861}</a:tableStyleId>
              </a:tblPr>
              <a:tblGrid>
                <a:gridCol w="5410200">
                  <a:extLst>
                    <a:ext uri="{9D8B030D-6E8A-4147-A177-3AD203B41FA5}">
                      <a16:colId xmlns:a16="http://schemas.microsoft.com/office/drawing/2014/main" val="20000"/>
                    </a:ext>
                  </a:extLst>
                </a:gridCol>
              </a:tblGrid>
              <a:tr h="5562600">
                <a:tc>
                  <a:txBody>
                    <a:bodyPr/>
                    <a:lstStyle/>
                    <a:p>
                      <a:pPr marL="0" indent="0">
                        <a:lnSpc>
                          <a:spcPct val="120000"/>
                        </a:lnSpc>
                        <a:spcBef>
                          <a:spcPts val="0"/>
                        </a:spcBef>
                        <a:buNone/>
                      </a:pPr>
                      <a:r>
                        <a:rPr lang="en-US" sz="1200" b="1" kern="1200" dirty="0" smtClean="0">
                          <a:solidFill>
                            <a:schemeClr val="dk1"/>
                          </a:solidFill>
                          <a:latin typeface="+mn-lt"/>
                          <a:ea typeface="+mn-ea"/>
                          <a:cs typeface="+mn-cs"/>
                        </a:rPr>
                        <a:t>#include &lt;</a:t>
                      </a:r>
                      <a:r>
                        <a:rPr lang="en-US" sz="1200" b="1" kern="1200" dirty="0" err="1" smtClean="0">
                          <a:solidFill>
                            <a:schemeClr val="dk1"/>
                          </a:solidFill>
                          <a:latin typeface="+mn-lt"/>
                          <a:ea typeface="+mn-ea"/>
                          <a:cs typeface="+mn-cs"/>
                        </a:rPr>
                        <a:t>iostream</a:t>
                      </a:r>
                      <a:r>
                        <a:rPr lang="en-US" sz="1200" b="1" kern="1200" dirty="0" smtClean="0">
                          <a:solidFill>
                            <a:schemeClr val="dk1"/>
                          </a:solidFill>
                          <a:latin typeface="+mn-lt"/>
                          <a:ea typeface="+mn-ea"/>
                          <a:cs typeface="+mn-cs"/>
                        </a:rPr>
                        <a:t>&gt;</a:t>
                      </a:r>
                    </a:p>
                    <a:p>
                      <a:pPr marL="0" indent="0">
                        <a:lnSpc>
                          <a:spcPct val="120000"/>
                        </a:lnSpc>
                        <a:spcBef>
                          <a:spcPts val="0"/>
                        </a:spcBef>
                        <a:buNone/>
                      </a:pPr>
                      <a:r>
                        <a:rPr lang="en-US" sz="1200" b="1" kern="1200" dirty="0" smtClean="0">
                          <a:solidFill>
                            <a:schemeClr val="dk1"/>
                          </a:solidFill>
                          <a:latin typeface="+mn-lt"/>
                          <a:ea typeface="+mn-ea"/>
                          <a:cs typeface="+mn-cs"/>
                        </a:rPr>
                        <a:t>using namespace </a:t>
                      </a:r>
                      <a:r>
                        <a:rPr lang="en-US" sz="1200" b="1" kern="1200" dirty="0" err="1" smtClean="0">
                          <a:solidFill>
                            <a:schemeClr val="dk1"/>
                          </a:solidFill>
                          <a:latin typeface="+mn-lt"/>
                          <a:ea typeface="+mn-ea"/>
                          <a:cs typeface="+mn-cs"/>
                        </a:rPr>
                        <a:t>std</a:t>
                      </a:r>
                      <a:r>
                        <a:rPr lang="en-US" sz="1200" b="1" kern="1200" dirty="0" smtClean="0">
                          <a:solidFill>
                            <a:schemeClr val="dk1"/>
                          </a:solidFill>
                          <a:latin typeface="+mn-lt"/>
                          <a:ea typeface="+mn-ea"/>
                          <a:cs typeface="+mn-cs"/>
                        </a:rPr>
                        <a:t>;</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smtClean="0">
                          <a:solidFill>
                            <a:schemeClr val="dk1"/>
                          </a:solidFill>
                          <a:latin typeface="+mn-lt"/>
                          <a:ea typeface="+mn-ea"/>
                          <a:cs typeface="+mn-cs"/>
                        </a:rPr>
                        <a:t>// Global variable declaration:</a:t>
                      </a:r>
                    </a:p>
                    <a:p>
                      <a:pPr marL="0" indent="0">
                        <a:lnSpc>
                          <a:spcPct val="120000"/>
                        </a:lnSpc>
                        <a:spcBef>
                          <a:spcPts val="0"/>
                        </a:spcBef>
                        <a:buNone/>
                      </a:pPr>
                      <a:r>
                        <a:rPr lang="en-US" sz="1200" b="1" kern="1200" dirty="0" err="1" smtClean="0">
                          <a:solidFill>
                            <a:schemeClr val="dk1"/>
                          </a:solidFill>
                          <a:latin typeface="+mn-lt"/>
                          <a:ea typeface="+mn-ea"/>
                          <a:cs typeface="+mn-cs"/>
                        </a:rPr>
                        <a:t>int</a:t>
                      </a:r>
                      <a:r>
                        <a:rPr lang="en-US" sz="1200" b="1" kern="1200" dirty="0" smtClean="0">
                          <a:solidFill>
                            <a:schemeClr val="dk1"/>
                          </a:solidFill>
                          <a:latin typeface="+mn-lt"/>
                          <a:ea typeface="+mn-ea"/>
                          <a:cs typeface="+mn-cs"/>
                        </a:rPr>
                        <a:t> g;</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err="1" smtClean="0">
                          <a:solidFill>
                            <a:schemeClr val="dk1"/>
                          </a:solidFill>
                          <a:latin typeface="+mn-lt"/>
                          <a:ea typeface="+mn-ea"/>
                          <a:cs typeface="+mn-cs"/>
                        </a:rPr>
                        <a:t>int</a:t>
                      </a:r>
                      <a:r>
                        <a:rPr lang="en-US" sz="1200" b="1" kern="1200" dirty="0" smtClean="0">
                          <a:solidFill>
                            <a:schemeClr val="dk1"/>
                          </a:solidFill>
                          <a:latin typeface="+mn-lt"/>
                          <a:ea typeface="+mn-ea"/>
                          <a:cs typeface="+mn-cs"/>
                        </a:rPr>
                        <a:t> main () {</a:t>
                      </a:r>
                    </a:p>
                    <a:p>
                      <a:pPr marL="0" indent="0">
                        <a:lnSpc>
                          <a:spcPct val="120000"/>
                        </a:lnSpc>
                        <a:spcBef>
                          <a:spcPts val="0"/>
                        </a:spcBef>
                        <a:buNone/>
                      </a:pPr>
                      <a:r>
                        <a:rPr lang="en-US" sz="1200" b="1" kern="1200" dirty="0" smtClean="0">
                          <a:solidFill>
                            <a:schemeClr val="dk1"/>
                          </a:solidFill>
                          <a:latin typeface="+mn-lt"/>
                          <a:ea typeface="+mn-ea"/>
                          <a:cs typeface="+mn-cs"/>
                        </a:rPr>
                        <a:t>   // Local variable declaration:</a:t>
                      </a:r>
                    </a:p>
                    <a:p>
                      <a:pPr marL="0" indent="0">
                        <a:lnSpc>
                          <a:spcPct val="120000"/>
                        </a:lnSpc>
                        <a:spcBef>
                          <a:spcPts val="0"/>
                        </a:spcBef>
                        <a:buNone/>
                      </a:pPr>
                      <a:r>
                        <a:rPr lang="en-US" sz="1200" b="1" kern="1200" dirty="0" smtClean="0">
                          <a:solidFill>
                            <a:schemeClr val="dk1"/>
                          </a:solidFill>
                          <a:latin typeface="+mn-lt"/>
                          <a:ea typeface="+mn-ea"/>
                          <a:cs typeface="+mn-cs"/>
                        </a:rPr>
                        <a:t>   </a:t>
                      </a:r>
                      <a:r>
                        <a:rPr lang="en-US" sz="1200" b="1" kern="1200" dirty="0" err="1" smtClean="0">
                          <a:solidFill>
                            <a:schemeClr val="dk1"/>
                          </a:solidFill>
                          <a:latin typeface="+mn-lt"/>
                          <a:ea typeface="+mn-ea"/>
                          <a:cs typeface="+mn-cs"/>
                        </a:rPr>
                        <a:t>int</a:t>
                      </a:r>
                      <a:r>
                        <a:rPr lang="en-US" sz="1200" b="1" kern="1200" dirty="0" smtClean="0">
                          <a:solidFill>
                            <a:schemeClr val="dk1"/>
                          </a:solidFill>
                          <a:latin typeface="+mn-lt"/>
                          <a:ea typeface="+mn-ea"/>
                          <a:cs typeface="+mn-cs"/>
                        </a:rPr>
                        <a:t> a, b;</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smtClean="0">
                          <a:solidFill>
                            <a:schemeClr val="dk1"/>
                          </a:solidFill>
                          <a:latin typeface="+mn-lt"/>
                          <a:ea typeface="+mn-ea"/>
                          <a:cs typeface="+mn-cs"/>
                        </a:rPr>
                        <a:t>   // actual initialization</a:t>
                      </a:r>
                    </a:p>
                    <a:p>
                      <a:pPr marL="0" indent="0">
                        <a:lnSpc>
                          <a:spcPct val="120000"/>
                        </a:lnSpc>
                        <a:spcBef>
                          <a:spcPts val="0"/>
                        </a:spcBef>
                        <a:buNone/>
                      </a:pPr>
                      <a:r>
                        <a:rPr lang="en-US" sz="1200" b="1" kern="1200" dirty="0" smtClean="0">
                          <a:solidFill>
                            <a:schemeClr val="dk1"/>
                          </a:solidFill>
                          <a:latin typeface="+mn-lt"/>
                          <a:ea typeface="+mn-ea"/>
                          <a:cs typeface="+mn-cs"/>
                        </a:rPr>
                        <a:t>   a = 10;</a:t>
                      </a:r>
                    </a:p>
                    <a:p>
                      <a:pPr marL="0" indent="0">
                        <a:lnSpc>
                          <a:spcPct val="120000"/>
                        </a:lnSpc>
                        <a:spcBef>
                          <a:spcPts val="0"/>
                        </a:spcBef>
                        <a:buNone/>
                      </a:pPr>
                      <a:r>
                        <a:rPr lang="en-US" sz="1200" b="1" kern="1200" dirty="0" smtClean="0">
                          <a:solidFill>
                            <a:schemeClr val="dk1"/>
                          </a:solidFill>
                          <a:latin typeface="+mn-lt"/>
                          <a:ea typeface="+mn-ea"/>
                          <a:cs typeface="+mn-cs"/>
                        </a:rPr>
                        <a:t>   b = 20;</a:t>
                      </a:r>
                    </a:p>
                    <a:p>
                      <a:pPr marL="0" indent="0">
                        <a:lnSpc>
                          <a:spcPct val="120000"/>
                        </a:lnSpc>
                        <a:spcBef>
                          <a:spcPts val="0"/>
                        </a:spcBef>
                        <a:buNone/>
                      </a:pPr>
                      <a:r>
                        <a:rPr lang="en-US" sz="1200" b="1" kern="1200" dirty="0" smtClean="0">
                          <a:solidFill>
                            <a:schemeClr val="dk1"/>
                          </a:solidFill>
                          <a:latin typeface="+mn-lt"/>
                          <a:ea typeface="+mn-ea"/>
                          <a:cs typeface="+mn-cs"/>
                        </a:rPr>
                        <a:t>   g = a + b;</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smtClean="0">
                          <a:solidFill>
                            <a:schemeClr val="dk1"/>
                          </a:solidFill>
                          <a:latin typeface="+mn-lt"/>
                          <a:ea typeface="+mn-ea"/>
                          <a:cs typeface="+mn-cs"/>
                        </a:rPr>
                        <a:t>   </a:t>
                      </a:r>
                      <a:r>
                        <a:rPr lang="en-US" sz="1200" b="1" kern="1200" dirty="0" err="1" smtClean="0">
                          <a:solidFill>
                            <a:schemeClr val="dk1"/>
                          </a:solidFill>
                          <a:latin typeface="+mn-lt"/>
                          <a:ea typeface="+mn-ea"/>
                          <a:cs typeface="+mn-cs"/>
                        </a:rPr>
                        <a:t>cout</a:t>
                      </a:r>
                      <a:r>
                        <a:rPr lang="en-US" sz="1200" b="1" kern="1200" dirty="0" smtClean="0">
                          <a:solidFill>
                            <a:schemeClr val="dk1"/>
                          </a:solidFill>
                          <a:latin typeface="+mn-lt"/>
                          <a:ea typeface="+mn-ea"/>
                          <a:cs typeface="+mn-cs"/>
                        </a:rPr>
                        <a:t> &lt;&lt; g  &lt;&lt; </a:t>
                      </a:r>
                      <a:r>
                        <a:rPr lang="en-US" sz="1200" b="1" kern="1200" dirty="0" err="1" smtClean="0">
                          <a:solidFill>
                            <a:schemeClr val="dk1"/>
                          </a:solidFill>
                          <a:latin typeface="+mn-lt"/>
                          <a:ea typeface="+mn-ea"/>
                          <a:cs typeface="+mn-cs"/>
                        </a:rPr>
                        <a:t>endl</a:t>
                      </a:r>
                      <a:r>
                        <a:rPr lang="en-US" sz="1200" b="1" kern="1200" dirty="0" smtClean="0">
                          <a:solidFill>
                            <a:schemeClr val="dk1"/>
                          </a:solidFill>
                          <a:latin typeface="+mn-lt"/>
                          <a:ea typeface="+mn-ea"/>
                          <a:cs typeface="+mn-cs"/>
                        </a:rPr>
                        <a:t>;</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smtClean="0">
                          <a:solidFill>
                            <a:schemeClr val="dk1"/>
                          </a:solidFill>
                          <a:latin typeface="+mn-lt"/>
                          <a:ea typeface="+mn-ea"/>
                          <a:cs typeface="+mn-cs"/>
                        </a:rPr>
                        <a:t>   system("pause");</a:t>
                      </a:r>
                    </a:p>
                    <a:p>
                      <a:pPr marL="0" indent="0">
                        <a:lnSpc>
                          <a:spcPct val="120000"/>
                        </a:lnSpc>
                        <a:spcBef>
                          <a:spcPts val="0"/>
                        </a:spcBef>
                        <a:buNone/>
                      </a:pPr>
                      <a:r>
                        <a:rPr lang="en-US" sz="1200" b="1" kern="1200" dirty="0" smtClean="0">
                          <a:solidFill>
                            <a:schemeClr val="dk1"/>
                          </a:solidFill>
                          <a:latin typeface="+mn-lt"/>
                          <a:ea typeface="+mn-ea"/>
                          <a:cs typeface="+mn-cs"/>
                        </a:rPr>
                        <a:t>   return 0;</a:t>
                      </a:r>
                    </a:p>
                    <a:p>
                      <a:pPr marL="0" indent="0">
                        <a:lnSpc>
                          <a:spcPct val="120000"/>
                        </a:lnSpc>
                        <a:spcBef>
                          <a:spcPts val="0"/>
                        </a:spcBef>
                        <a:buNone/>
                      </a:pPr>
                      <a:r>
                        <a:rPr lang="en-US" sz="1200" b="1" kern="1200" dirty="0" smtClean="0">
                          <a:solidFill>
                            <a:schemeClr val="dk1"/>
                          </a:solidFill>
                          <a:latin typeface="+mn-lt"/>
                          <a:ea typeface="+mn-ea"/>
                          <a:cs typeface="+mn-cs"/>
                        </a:rPr>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666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smtClean="0"/>
              <a:t>Local &amp; Global </a:t>
            </a:r>
            <a:r>
              <a:rPr lang="en-US" dirty="0"/>
              <a:t>Variables</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426330188"/>
              </p:ext>
            </p:extLst>
          </p:nvPr>
        </p:nvGraphicFramePr>
        <p:xfrm>
          <a:off x="836612" y="763586"/>
          <a:ext cx="28956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08302178"/>
              </p:ext>
            </p:extLst>
          </p:nvPr>
        </p:nvGraphicFramePr>
        <p:xfrm>
          <a:off x="4951412" y="787400"/>
          <a:ext cx="5410200" cy="5562600"/>
        </p:xfrm>
        <a:graphic>
          <a:graphicData uri="http://schemas.openxmlformats.org/drawingml/2006/table">
            <a:tbl>
              <a:tblPr firstRow="1" bandRow="1">
                <a:tableStyleId>{69CF1AB2-1976-4502-BF36-3FF5EA218861}</a:tableStyleId>
              </a:tblPr>
              <a:tblGrid>
                <a:gridCol w="5410200">
                  <a:extLst>
                    <a:ext uri="{9D8B030D-6E8A-4147-A177-3AD203B41FA5}">
                      <a16:colId xmlns:a16="http://schemas.microsoft.com/office/drawing/2014/main" val="20000"/>
                    </a:ext>
                  </a:extLst>
                </a:gridCol>
              </a:tblGrid>
              <a:tr h="5562600">
                <a:tc>
                  <a:txBody>
                    <a:bodyPr/>
                    <a:lstStyle/>
                    <a:p>
                      <a:pPr marL="0" indent="0">
                        <a:lnSpc>
                          <a:spcPct val="120000"/>
                        </a:lnSpc>
                        <a:spcBef>
                          <a:spcPts val="0"/>
                        </a:spcBef>
                        <a:buNone/>
                      </a:pPr>
                      <a:r>
                        <a:rPr lang="en-US" sz="1200" b="1" kern="1200" dirty="0" smtClean="0">
                          <a:solidFill>
                            <a:schemeClr val="dk1"/>
                          </a:solidFill>
                          <a:latin typeface="+mn-lt"/>
                          <a:ea typeface="+mn-ea"/>
                          <a:cs typeface="+mn-cs"/>
                        </a:rPr>
                        <a:t>#include &lt;</a:t>
                      </a:r>
                      <a:r>
                        <a:rPr lang="en-US" sz="1200" b="1" kern="1200" dirty="0" err="1" smtClean="0">
                          <a:solidFill>
                            <a:schemeClr val="dk1"/>
                          </a:solidFill>
                          <a:latin typeface="+mn-lt"/>
                          <a:ea typeface="+mn-ea"/>
                          <a:cs typeface="+mn-cs"/>
                        </a:rPr>
                        <a:t>iostream</a:t>
                      </a:r>
                      <a:r>
                        <a:rPr lang="en-US" sz="1200" b="1" kern="1200" dirty="0" smtClean="0">
                          <a:solidFill>
                            <a:schemeClr val="dk1"/>
                          </a:solidFill>
                          <a:latin typeface="+mn-lt"/>
                          <a:ea typeface="+mn-ea"/>
                          <a:cs typeface="+mn-cs"/>
                        </a:rPr>
                        <a:t>&gt;</a:t>
                      </a:r>
                    </a:p>
                    <a:p>
                      <a:pPr marL="0" indent="0">
                        <a:lnSpc>
                          <a:spcPct val="120000"/>
                        </a:lnSpc>
                        <a:spcBef>
                          <a:spcPts val="0"/>
                        </a:spcBef>
                        <a:buNone/>
                      </a:pPr>
                      <a:r>
                        <a:rPr lang="en-US" sz="1200" b="1" kern="1200" dirty="0" smtClean="0">
                          <a:solidFill>
                            <a:schemeClr val="dk1"/>
                          </a:solidFill>
                          <a:latin typeface="+mn-lt"/>
                          <a:ea typeface="+mn-ea"/>
                          <a:cs typeface="+mn-cs"/>
                        </a:rPr>
                        <a:t>using namespace </a:t>
                      </a:r>
                      <a:r>
                        <a:rPr lang="en-US" sz="1200" b="1" kern="1200" dirty="0" err="1" smtClean="0">
                          <a:solidFill>
                            <a:schemeClr val="dk1"/>
                          </a:solidFill>
                          <a:latin typeface="+mn-lt"/>
                          <a:ea typeface="+mn-ea"/>
                          <a:cs typeface="+mn-cs"/>
                        </a:rPr>
                        <a:t>std</a:t>
                      </a:r>
                      <a:r>
                        <a:rPr lang="en-US" sz="1200" b="1" kern="1200" dirty="0" smtClean="0">
                          <a:solidFill>
                            <a:schemeClr val="dk1"/>
                          </a:solidFill>
                          <a:latin typeface="+mn-lt"/>
                          <a:ea typeface="+mn-ea"/>
                          <a:cs typeface="+mn-cs"/>
                        </a:rPr>
                        <a:t>;</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smtClean="0">
                          <a:solidFill>
                            <a:schemeClr val="dk1"/>
                          </a:solidFill>
                          <a:latin typeface="+mn-lt"/>
                          <a:ea typeface="+mn-ea"/>
                          <a:cs typeface="+mn-cs"/>
                        </a:rPr>
                        <a:t>// Global variable declaration:</a:t>
                      </a:r>
                    </a:p>
                    <a:p>
                      <a:pPr marL="0" indent="0">
                        <a:lnSpc>
                          <a:spcPct val="120000"/>
                        </a:lnSpc>
                        <a:spcBef>
                          <a:spcPts val="0"/>
                        </a:spcBef>
                        <a:buNone/>
                      </a:pPr>
                      <a:r>
                        <a:rPr lang="en-US" sz="1200" b="1" kern="1200" dirty="0" err="1" smtClean="0">
                          <a:solidFill>
                            <a:schemeClr val="dk1"/>
                          </a:solidFill>
                          <a:latin typeface="+mn-lt"/>
                          <a:ea typeface="+mn-ea"/>
                          <a:cs typeface="+mn-cs"/>
                        </a:rPr>
                        <a:t>int</a:t>
                      </a:r>
                      <a:r>
                        <a:rPr lang="en-US" sz="1200" b="1" kern="1200" dirty="0" smtClean="0">
                          <a:solidFill>
                            <a:schemeClr val="dk1"/>
                          </a:solidFill>
                          <a:latin typeface="+mn-lt"/>
                          <a:ea typeface="+mn-ea"/>
                          <a:cs typeface="+mn-cs"/>
                        </a:rPr>
                        <a:t> g = 20;</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err="1" smtClean="0">
                          <a:solidFill>
                            <a:schemeClr val="dk1"/>
                          </a:solidFill>
                          <a:latin typeface="+mn-lt"/>
                          <a:ea typeface="+mn-ea"/>
                          <a:cs typeface="+mn-cs"/>
                        </a:rPr>
                        <a:t>int</a:t>
                      </a:r>
                      <a:r>
                        <a:rPr lang="en-US" sz="1200" b="1" kern="1200" dirty="0" smtClean="0">
                          <a:solidFill>
                            <a:schemeClr val="dk1"/>
                          </a:solidFill>
                          <a:latin typeface="+mn-lt"/>
                          <a:ea typeface="+mn-ea"/>
                          <a:cs typeface="+mn-cs"/>
                        </a:rPr>
                        <a:t> main () {</a:t>
                      </a:r>
                    </a:p>
                    <a:p>
                      <a:pPr marL="0" indent="0">
                        <a:lnSpc>
                          <a:spcPct val="120000"/>
                        </a:lnSpc>
                        <a:spcBef>
                          <a:spcPts val="0"/>
                        </a:spcBef>
                        <a:buNone/>
                      </a:pPr>
                      <a:r>
                        <a:rPr lang="en-US" sz="1200" b="1" kern="1200" dirty="0" smtClean="0">
                          <a:solidFill>
                            <a:schemeClr val="dk1"/>
                          </a:solidFill>
                          <a:latin typeface="+mn-lt"/>
                          <a:ea typeface="+mn-ea"/>
                          <a:cs typeface="+mn-cs"/>
                        </a:rPr>
                        <a:t>   // Local variable declaration:</a:t>
                      </a:r>
                    </a:p>
                    <a:p>
                      <a:pPr marL="0" indent="0">
                        <a:lnSpc>
                          <a:spcPct val="120000"/>
                        </a:lnSpc>
                        <a:spcBef>
                          <a:spcPts val="0"/>
                        </a:spcBef>
                        <a:buNone/>
                      </a:pPr>
                      <a:r>
                        <a:rPr lang="en-US" sz="1200" b="1" kern="1200" dirty="0" smtClean="0">
                          <a:solidFill>
                            <a:schemeClr val="dk1"/>
                          </a:solidFill>
                          <a:latin typeface="+mn-lt"/>
                          <a:ea typeface="+mn-ea"/>
                          <a:cs typeface="+mn-cs"/>
                        </a:rPr>
                        <a:t>   </a:t>
                      </a:r>
                      <a:r>
                        <a:rPr lang="en-US" sz="1200" b="1" kern="1200" dirty="0" err="1" smtClean="0">
                          <a:solidFill>
                            <a:schemeClr val="dk1"/>
                          </a:solidFill>
                          <a:latin typeface="+mn-lt"/>
                          <a:ea typeface="+mn-ea"/>
                          <a:cs typeface="+mn-cs"/>
                        </a:rPr>
                        <a:t>int</a:t>
                      </a:r>
                      <a:r>
                        <a:rPr lang="en-US" sz="1200" b="1" kern="1200" dirty="0" smtClean="0">
                          <a:solidFill>
                            <a:schemeClr val="dk1"/>
                          </a:solidFill>
                          <a:latin typeface="+mn-lt"/>
                          <a:ea typeface="+mn-ea"/>
                          <a:cs typeface="+mn-cs"/>
                        </a:rPr>
                        <a:t> g = 10;</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smtClean="0">
                          <a:solidFill>
                            <a:schemeClr val="dk1"/>
                          </a:solidFill>
                          <a:latin typeface="+mn-lt"/>
                          <a:ea typeface="+mn-ea"/>
                          <a:cs typeface="+mn-cs"/>
                        </a:rPr>
                        <a:t>   </a:t>
                      </a:r>
                      <a:r>
                        <a:rPr lang="en-US" sz="1200" b="1" kern="1200" dirty="0" err="1" smtClean="0">
                          <a:solidFill>
                            <a:schemeClr val="dk1"/>
                          </a:solidFill>
                          <a:latin typeface="+mn-lt"/>
                          <a:ea typeface="+mn-ea"/>
                          <a:cs typeface="+mn-cs"/>
                        </a:rPr>
                        <a:t>cout</a:t>
                      </a:r>
                      <a:r>
                        <a:rPr lang="en-US" sz="1200" b="1" kern="1200" dirty="0" smtClean="0">
                          <a:solidFill>
                            <a:schemeClr val="dk1"/>
                          </a:solidFill>
                          <a:latin typeface="+mn-lt"/>
                          <a:ea typeface="+mn-ea"/>
                          <a:cs typeface="+mn-cs"/>
                        </a:rPr>
                        <a:t> &lt;&lt; g &lt;&lt; </a:t>
                      </a:r>
                      <a:r>
                        <a:rPr lang="en-US" sz="1200" b="1" kern="1200" dirty="0" err="1" smtClean="0">
                          <a:solidFill>
                            <a:schemeClr val="dk1"/>
                          </a:solidFill>
                          <a:latin typeface="+mn-lt"/>
                          <a:ea typeface="+mn-ea"/>
                          <a:cs typeface="+mn-cs"/>
                        </a:rPr>
                        <a:t>endl</a:t>
                      </a:r>
                      <a:r>
                        <a:rPr lang="en-US" sz="1200" b="1" kern="1200" dirty="0" smtClean="0">
                          <a:solidFill>
                            <a:schemeClr val="dk1"/>
                          </a:solidFill>
                          <a:latin typeface="+mn-lt"/>
                          <a:ea typeface="+mn-ea"/>
                          <a:cs typeface="+mn-cs"/>
                        </a:rPr>
                        <a:t>;</a:t>
                      </a:r>
                    </a:p>
                    <a:p>
                      <a:pPr marL="0" indent="0">
                        <a:lnSpc>
                          <a:spcPct val="120000"/>
                        </a:lnSpc>
                        <a:spcBef>
                          <a:spcPts val="0"/>
                        </a:spcBef>
                        <a:buNone/>
                      </a:pPr>
                      <a:r>
                        <a:rPr lang="en-US" sz="1200" b="1" kern="1200" dirty="0" smtClean="0">
                          <a:solidFill>
                            <a:schemeClr val="dk1"/>
                          </a:solidFill>
                          <a:latin typeface="+mn-lt"/>
                          <a:ea typeface="+mn-ea"/>
                          <a:cs typeface="+mn-cs"/>
                        </a:rPr>
                        <a:t> </a:t>
                      </a:r>
                    </a:p>
                    <a:p>
                      <a:pPr marL="0" indent="0">
                        <a:lnSpc>
                          <a:spcPct val="120000"/>
                        </a:lnSpc>
                        <a:spcBef>
                          <a:spcPts val="0"/>
                        </a:spcBef>
                        <a:buNone/>
                      </a:pPr>
                      <a:r>
                        <a:rPr lang="en-US" sz="1200" b="1" kern="1200" dirty="0" smtClean="0">
                          <a:solidFill>
                            <a:schemeClr val="dk1"/>
                          </a:solidFill>
                          <a:latin typeface="+mn-lt"/>
                          <a:ea typeface="+mn-ea"/>
                          <a:cs typeface="+mn-cs"/>
                        </a:rPr>
                        <a:t>   system("pause");</a:t>
                      </a:r>
                    </a:p>
                    <a:p>
                      <a:pPr marL="0" indent="0">
                        <a:lnSpc>
                          <a:spcPct val="120000"/>
                        </a:lnSpc>
                        <a:spcBef>
                          <a:spcPts val="0"/>
                        </a:spcBef>
                        <a:buNone/>
                      </a:pPr>
                      <a:r>
                        <a:rPr lang="en-US" sz="1200" b="1" kern="1200" dirty="0" smtClean="0">
                          <a:solidFill>
                            <a:schemeClr val="dk1"/>
                          </a:solidFill>
                          <a:latin typeface="+mn-lt"/>
                          <a:ea typeface="+mn-ea"/>
                          <a:cs typeface="+mn-cs"/>
                        </a:rPr>
                        <a:t>   return 0;</a:t>
                      </a:r>
                    </a:p>
                    <a:p>
                      <a:pPr marL="0" indent="0">
                        <a:lnSpc>
                          <a:spcPct val="120000"/>
                        </a:lnSpc>
                        <a:spcBef>
                          <a:spcPts val="0"/>
                        </a:spcBef>
                        <a:buNone/>
                      </a:pPr>
                      <a:r>
                        <a:rPr lang="en-US" sz="1200" b="1" kern="1200" dirty="0" smtClean="0">
                          <a:solidFill>
                            <a:schemeClr val="dk1"/>
                          </a:solidFill>
                          <a:latin typeface="+mn-lt"/>
                          <a:ea typeface="+mn-ea"/>
                          <a:cs typeface="+mn-cs"/>
                        </a:rPr>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129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smtClean="0"/>
              <a:t>Local &amp; Global </a:t>
            </a:r>
            <a:r>
              <a:rPr lang="en-US" dirty="0"/>
              <a:t>Variables</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098978935"/>
              </p:ext>
            </p:extLst>
          </p:nvPr>
        </p:nvGraphicFramePr>
        <p:xfrm>
          <a:off x="836612" y="763586"/>
          <a:ext cx="28956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91019671"/>
              </p:ext>
            </p:extLst>
          </p:nvPr>
        </p:nvGraphicFramePr>
        <p:xfrm>
          <a:off x="4722812" y="1524000"/>
          <a:ext cx="5753100" cy="3108960"/>
        </p:xfrm>
        <a:graphic>
          <a:graphicData uri="http://schemas.openxmlformats.org/drawingml/2006/table">
            <a:tbl>
              <a:tblPr>
                <a:tableStyleId>{69CF1AB2-1976-4502-BF36-3FF5EA218861}</a:tableStyleId>
              </a:tblPr>
              <a:tblGrid>
                <a:gridCol w="1725930">
                  <a:extLst>
                    <a:ext uri="{9D8B030D-6E8A-4147-A177-3AD203B41FA5}">
                      <a16:colId xmlns:a16="http://schemas.microsoft.com/office/drawing/2014/main" val="20000"/>
                    </a:ext>
                  </a:extLst>
                </a:gridCol>
                <a:gridCol w="4027170">
                  <a:extLst>
                    <a:ext uri="{9D8B030D-6E8A-4147-A177-3AD203B41FA5}">
                      <a16:colId xmlns:a16="http://schemas.microsoft.com/office/drawing/2014/main" val="20001"/>
                    </a:ext>
                  </a:extLst>
                </a:gridCol>
              </a:tblGrid>
              <a:tr h="0">
                <a:tc>
                  <a:txBody>
                    <a:bodyPr/>
                    <a:lstStyle/>
                    <a:p>
                      <a:pPr algn="l" fontAlgn="t"/>
                      <a:r>
                        <a:rPr lang="en-US" dirty="0">
                          <a:effectLst/>
                        </a:rPr>
                        <a:t>Data Type</a:t>
                      </a:r>
                    </a:p>
                  </a:txBody>
                  <a:tcPr marL="76200" marR="76200" marT="76200" marB="76200"/>
                </a:tc>
                <a:tc>
                  <a:txBody>
                    <a:bodyPr/>
                    <a:lstStyle/>
                    <a:p>
                      <a:pPr algn="l" fontAlgn="t"/>
                      <a:r>
                        <a:rPr lang="en-US">
                          <a:effectLst/>
                        </a:rPr>
                        <a:t>Initializer</a:t>
                      </a:r>
                    </a:p>
                  </a:txBody>
                  <a:tcPr marL="76200" marR="76200" marT="76200" marB="76200"/>
                </a:tc>
                <a:extLst>
                  <a:ext uri="{0D108BD9-81ED-4DB2-BD59-A6C34878D82A}">
                    <a16:rowId xmlns:a16="http://schemas.microsoft.com/office/drawing/2014/main" val="10000"/>
                  </a:ext>
                </a:extLst>
              </a:tr>
              <a:tr h="0">
                <a:tc>
                  <a:txBody>
                    <a:bodyPr/>
                    <a:lstStyle/>
                    <a:p>
                      <a:pPr fontAlgn="t"/>
                      <a:r>
                        <a:rPr lang="en-US">
                          <a:effectLst/>
                        </a:rPr>
                        <a:t>int</a:t>
                      </a:r>
                    </a:p>
                  </a:txBody>
                  <a:tcPr marL="76200" marR="76200" marT="76200" marB="76200"/>
                </a:tc>
                <a:tc>
                  <a:txBody>
                    <a:bodyPr/>
                    <a:lstStyle/>
                    <a:p>
                      <a:pPr fontAlgn="t"/>
                      <a:r>
                        <a:rPr lang="en-US" dirty="0">
                          <a:effectLst/>
                        </a:rPr>
                        <a:t>0</a:t>
                      </a:r>
                    </a:p>
                  </a:txBody>
                  <a:tcPr marL="76200" marR="76200" marT="76200" marB="76200"/>
                </a:tc>
                <a:extLst>
                  <a:ext uri="{0D108BD9-81ED-4DB2-BD59-A6C34878D82A}">
                    <a16:rowId xmlns:a16="http://schemas.microsoft.com/office/drawing/2014/main" val="10001"/>
                  </a:ext>
                </a:extLst>
              </a:tr>
              <a:tr h="0">
                <a:tc>
                  <a:txBody>
                    <a:bodyPr/>
                    <a:lstStyle/>
                    <a:p>
                      <a:pPr fontAlgn="t"/>
                      <a:r>
                        <a:rPr lang="en-US">
                          <a:effectLst/>
                        </a:rPr>
                        <a:t>char</a:t>
                      </a:r>
                    </a:p>
                  </a:txBody>
                  <a:tcPr marL="76200" marR="76200" marT="76200" marB="76200"/>
                </a:tc>
                <a:tc>
                  <a:txBody>
                    <a:bodyPr/>
                    <a:lstStyle/>
                    <a:p>
                      <a:pPr fontAlgn="t"/>
                      <a:r>
                        <a:rPr lang="en-US">
                          <a:effectLst/>
                        </a:rPr>
                        <a:t>'\0'</a:t>
                      </a:r>
                    </a:p>
                  </a:txBody>
                  <a:tcPr marL="76200" marR="76200" marT="76200" marB="76200"/>
                </a:tc>
                <a:extLst>
                  <a:ext uri="{0D108BD9-81ED-4DB2-BD59-A6C34878D82A}">
                    <a16:rowId xmlns:a16="http://schemas.microsoft.com/office/drawing/2014/main" val="10002"/>
                  </a:ext>
                </a:extLst>
              </a:tr>
              <a:tr h="0">
                <a:tc>
                  <a:txBody>
                    <a:bodyPr/>
                    <a:lstStyle/>
                    <a:p>
                      <a:pPr fontAlgn="t"/>
                      <a:r>
                        <a:rPr lang="en-US">
                          <a:effectLst/>
                        </a:rPr>
                        <a:t>float</a:t>
                      </a:r>
                    </a:p>
                  </a:txBody>
                  <a:tcPr marL="76200" marR="76200" marT="76200" marB="76200"/>
                </a:tc>
                <a:tc>
                  <a:txBody>
                    <a:bodyPr/>
                    <a:lstStyle/>
                    <a:p>
                      <a:pPr fontAlgn="t"/>
                      <a:r>
                        <a:rPr lang="en-US">
                          <a:effectLst/>
                        </a:rPr>
                        <a:t>0</a:t>
                      </a:r>
                    </a:p>
                  </a:txBody>
                  <a:tcPr marL="76200" marR="76200" marT="76200" marB="76200"/>
                </a:tc>
                <a:extLst>
                  <a:ext uri="{0D108BD9-81ED-4DB2-BD59-A6C34878D82A}">
                    <a16:rowId xmlns:a16="http://schemas.microsoft.com/office/drawing/2014/main" val="10003"/>
                  </a:ext>
                </a:extLst>
              </a:tr>
              <a:tr h="0">
                <a:tc>
                  <a:txBody>
                    <a:bodyPr/>
                    <a:lstStyle/>
                    <a:p>
                      <a:pPr fontAlgn="t"/>
                      <a:r>
                        <a:rPr lang="en-US">
                          <a:effectLst/>
                        </a:rPr>
                        <a:t>double</a:t>
                      </a:r>
                    </a:p>
                  </a:txBody>
                  <a:tcPr marL="76200" marR="76200" marT="76200" marB="76200"/>
                </a:tc>
                <a:tc>
                  <a:txBody>
                    <a:bodyPr/>
                    <a:lstStyle/>
                    <a:p>
                      <a:pPr fontAlgn="t"/>
                      <a:r>
                        <a:rPr lang="en-US">
                          <a:effectLst/>
                        </a:rPr>
                        <a:t>0</a:t>
                      </a:r>
                    </a:p>
                  </a:txBody>
                  <a:tcPr marL="76200" marR="76200" marT="76200" marB="76200"/>
                </a:tc>
                <a:extLst>
                  <a:ext uri="{0D108BD9-81ED-4DB2-BD59-A6C34878D82A}">
                    <a16:rowId xmlns:a16="http://schemas.microsoft.com/office/drawing/2014/main" val="10004"/>
                  </a:ext>
                </a:extLst>
              </a:tr>
              <a:tr h="0">
                <a:tc>
                  <a:txBody>
                    <a:bodyPr/>
                    <a:lstStyle/>
                    <a:p>
                      <a:pPr fontAlgn="t"/>
                      <a:r>
                        <a:rPr lang="en-US">
                          <a:effectLst/>
                        </a:rPr>
                        <a:t>pointer</a:t>
                      </a:r>
                    </a:p>
                  </a:txBody>
                  <a:tcPr marL="76200" marR="76200" marT="76200" marB="76200"/>
                </a:tc>
                <a:tc>
                  <a:txBody>
                    <a:bodyPr/>
                    <a:lstStyle/>
                    <a:p>
                      <a:pPr fontAlgn="t"/>
                      <a:r>
                        <a:rPr lang="en-US" dirty="0">
                          <a:effectLst/>
                        </a:rPr>
                        <a:t>NULL</a:t>
                      </a: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6979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C++ Constants/Literals</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3063999307"/>
              </p:ext>
            </p:extLst>
          </p:nvPr>
        </p:nvGraphicFramePr>
        <p:xfrm>
          <a:off x="836612" y="763586"/>
          <a:ext cx="103632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001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Integer literals</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830119504"/>
              </p:ext>
            </p:extLst>
          </p:nvPr>
        </p:nvGraphicFramePr>
        <p:xfrm>
          <a:off x="836612" y="763586"/>
          <a:ext cx="4343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59174707"/>
              </p:ext>
            </p:extLst>
          </p:nvPr>
        </p:nvGraphicFramePr>
        <p:xfrm>
          <a:off x="5980188" y="2057400"/>
          <a:ext cx="3009824" cy="2468880"/>
        </p:xfrm>
        <a:graphic>
          <a:graphicData uri="http://schemas.openxmlformats.org/drawingml/2006/table">
            <a:tbl>
              <a:tblPr firstRow="1" bandRow="1">
                <a:tableStyleId>{69CF1AB2-1976-4502-BF36-3FF5EA218861}</a:tableStyleId>
              </a:tblPr>
              <a:tblGrid>
                <a:gridCol w="3009824">
                  <a:extLst>
                    <a:ext uri="{9D8B030D-6E8A-4147-A177-3AD203B41FA5}">
                      <a16:colId xmlns:a16="http://schemas.microsoft.com/office/drawing/2014/main" val="20000"/>
                    </a:ext>
                  </a:extLst>
                </a:gridCol>
              </a:tblGrid>
              <a:tr h="22860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400" b="0" kern="1200" dirty="0" smtClean="0">
                          <a:solidFill>
                            <a:schemeClr val="dk1"/>
                          </a:solidFill>
                          <a:effectLst/>
                          <a:latin typeface="Arial" panose="020B0604020202020204" pitchFamily="34" charset="0"/>
                          <a:ea typeface="+mn-ea"/>
                          <a:cs typeface="Arial" panose="020B0604020202020204" pitchFamily="34" charset="0"/>
                        </a:rPr>
                        <a:t>Examples of integer literals</a:t>
                      </a:r>
                    </a:p>
                    <a:p>
                      <a:endParaRPr lang="en-US" sz="1400" b="0" kern="1200" dirty="0" smtClean="0">
                        <a:solidFill>
                          <a:schemeClr val="dk1"/>
                        </a:solidFill>
                        <a:effectLst/>
                        <a:latin typeface="Arial" panose="020B0604020202020204" pitchFamily="34" charset="0"/>
                        <a:ea typeface="+mn-ea"/>
                        <a:cs typeface="Arial" panose="020B0604020202020204" pitchFamily="34" charset="0"/>
                      </a:endParaRPr>
                    </a:p>
                    <a:p>
                      <a:pPr marL="342900" marR="0" indent="-342900" algn="l" defTabSz="1218987" rtl="0" eaLnBrk="1" fontAlgn="auto" latinLnBrk="0" hangingPunct="1">
                        <a:lnSpc>
                          <a:spcPct val="100000"/>
                        </a:lnSpc>
                        <a:spcBef>
                          <a:spcPts val="0"/>
                        </a:spcBef>
                        <a:spcAft>
                          <a:spcPts val="0"/>
                        </a:spcAft>
                        <a:buClrTx/>
                        <a:buSzTx/>
                        <a:buFont typeface="+mj-lt"/>
                        <a:buAutoNum type="arabicPlain" startAt="85"/>
                        <a:tabLst/>
                        <a:defRPr/>
                      </a:pPr>
                      <a:r>
                        <a:rPr lang="en-US" sz="1600" b="0" kern="1200" dirty="0" smtClean="0">
                          <a:solidFill>
                            <a:schemeClr val="dk1"/>
                          </a:solidFill>
                          <a:effectLst/>
                          <a:latin typeface="Arial" panose="020B0604020202020204" pitchFamily="34" charset="0"/>
                          <a:ea typeface="+mn-ea"/>
                          <a:cs typeface="Arial" panose="020B0604020202020204" pitchFamily="34" charset="0"/>
                        </a:rPr>
                        <a:t>           // decimal</a:t>
                      </a:r>
                    </a:p>
                    <a:p>
                      <a:pPr marL="342900" marR="0" indent="-342900" algn="l" defTabSz="1218987" rtl="0" eaLnBrk="1" fontAlgn="auto" latinLnBrk="0" hangingPunct="1">
                        <a:lnSpc>
                          <a:spcPct val="100000"/>
                        </a:lnSpc>
                        <a:spcBef>
                          <a:spcPts val="0"/>
                        </a:spcBef>
                        <a:spcAft>
                          <a:spcPts val="0"/>
                        </a:spcAft>
                        <a:buClrTx/>
                        <a:buSzTx/>
                        <a:buFont typeface="+mj-lt"/>
                        <a:buAutoNum type="arabicPlain" startAt="213"/>
                        <a:tabLst/>
                        <a:defRPr/>
                      </a:pPr>
                      <a:r>
                        <a:rPr lang="en-US" sz="1600" b="0" kern="1200" dirty="0" smtClean="0">
                          <a:solidFill>
                            <a:schemeClr val="dk1"/>
                          </a:solidFill>
                          <a:effectLst/>
                          <a:latin typeface="Arial" panose="020B0604020202020204" pitchFamily="34" charset="0"/>
                          <a:ea typeface="+mn-ea"/>
                          <a:cs typeface="Arial" panose="020B0604020202020204" pitchFamily="34" charset="0"/>
                        </a:rPr>
                        <a:t>           // octal</a:t>
                      </a:r>
                    </a:p>
                    <a:p>
                      <a:pPr marL="0" marR="0" indent="0" algn="l" defTabSz="1218987" rtl="0" eaLnBrk="1" fontAlgn="auto" latinLnBrk="0" hangingPunct="1">
                        <a:lnSpc>
                          <a:spcPct val="100000"/>
                        </a:lnSpc>
                        <a:spcBef>
                          <a:spcPts val="0"/>
                        </a:spcBef>
                        <a:spcAft>
                          <a:spcPts val="0"/>
                        </a:spcAft>
                        <a:buClrTx/>
                        <a:buSzTx/>
                        <a:buFont typeface="+mj-lt"/>
                        <a:buNone/>
                        <a:tabLst/>
                        <a:defRPr/>
                      </a:pPr>
                      <a:r>
                        <a:rPr lang="en-US" sz="1600" b="0" kern="1200" dirty="0" smtClean="0">
                          <a:solidFill>
                            <a:schemeClr val="dk1"/>
                          </a:solidFill>
                          <a:effectLst/>
                          <a:latin typeface="Arial" panose="020B0604020202020204" pitchFamily="34" charset="0"/>
                          <a:ea typeface="+mn-ea"/>
                          <a:cs typeface="Arial" panose="020B0604020202020204" pitchFamily="34" charset="0"/>
                        </a:rPr>
                        <a:t>0x4b         // hexadecimal</a:t>
                      </a:r>
                    </a:p>
                    <a:p>
                      <a:pPr marL="0" marR="0" indent="0" algn="l" defTabSz="1218987" rtl="0" eaLnBrk="1" fontAlgn="auto" latinLnBrk="0" hangingPunct="1">
                        <a:lnSpc>
                          <a:spcPct val="100000"/>
                        </a:lnSpc>
                        <a:spcBef>
                          <a:spcPts val="0"/>
                        </a:spcBef>
                        <a:spcAft>
                          <a:spcPts val="0"/>
                        </a:spcAft>
                        <a:buClrTx/>
                        <a:buSzTx/>
                        <a:buFont typeface="+mj-lt"/>
                        <a:buNone/>
                        <a:tabLst/>
                        <a:defRPr/>
                      </a:pPr>
                      <a:r>
                        <a:rPr lang="en-US" sz="1600" b="0" kern="1200" dirty="0" smtClean="0">
                          <a:solidFill>
                            <a:schemeClr val="dk1"/>
                          </a:solidFill>
                          <a:effectLst/>
                          <a:latin typeface="Arial" panose="020B0604020202020204" pitchFamily="34" charset="0"/>
                          <a:ea typeface="+mn-ea"/>
                          <a:cs typeface="Arial" panose="020B0604020202020204" pitchFamily="34" charset="0"/>
                        </a:rPr>
                        <a:t>30            // </a:t>
                      </a:r>
                      <a:r>
                        <a:rPr lang="en-US" sz="1600" b="0" kern="1200" dirty="0" err="1" smtClean="0">
                          <a:solidFill>
                            <a:schemeClr val="dk1"/>
                          </a:solidFill>
                          <a:effectLst/>
                          <a:latin typeface="Arial" panose="020B0604020202020204" pitchFamily="34" charset="0"/>
                          <a:ea typeface="+mn-ea"/>
                          <a:cs typeface="Arial" panose="020B0604020202020204" pitchFamily="34" charset="0"/>
                        </a:rPr>
                        <a:t>int</a:t>
                      </a:r>
                      <a:endParaRPr lang="en-US" sz="1600" b="0" kern="1200" dirty="0" smtClean="0">
                        <a:solidFill>
                          <a:schemeClr val="dk1"/>
                        </a:solidFill>
                        <a:effectLst/>
                        <a:latin typeface="Arial" panose="020B0604020202020204" pitchFamily="34" charset="0"/>
                        <a:ea typeface="+mn-ea"/>
                        <a:cs typeface="Arial" panose="020B0604020202020204" pitchFamily="34" charset="0"/>
                      </a:endParaRPr>
                    </a:p>
                    <a:p>
                      <a:pPr marL="0" marR="0" indent="0" algn="l" defTabSz="1218987" rtl="0" eaLnBrk="1" fontAlgn="auto" latinLnBrk="0" hangingPunct="1">
                        <a:lnSpc>
                          <a:spcPct val="100000"/>
                        </a:lnSpc>
                        <a:spcBef>
                          <a:spcPts val="0"/>
                        </a:spcBef>
                        <a:spcAft>
                          <a:spcPts val="0"/>
                        </a:spcAft>
                        <a:buClrTx/>
                        <a:buSzTx/>
                        <a:buFont typeface="+mj-lt"/>
                        <a:buNone/>
                        <a:tabLst/>
                        <a:defRPr/>
                      </a:pPr>
                      <a:r>
                        <a:rPr lang="en-US" sz="1600" b="0" kern="1200" dirty="0" smtClean="0">
                          <a:solidFill>
                            <a:schemeClr val="dk1"/>
                          </a:solidFill>
                          <a:effectLst/>
                          <a:latin typeface="Arial" panose="020B0604020202020204" pitchFamily="34" charset="0"/>
                          <a:ea typeface="+mn-ea"/>
                          <a:cs typeface="Arial" panose="020B0604020202020204" pitchFamily="34" charset="0"/>
                        </a:rPr>
                        <a:t>30u         // unsigned </a:t>
                      </a:r>
                      <a:r>
                        <a:rPr lang="en-US" sz="1600" b="0" kern="1200" dirty="0" err="1" smtClean="0">
                          <a:solidFill>
                            <a:schemeClr val="dk1"/>
                          </a:solidFill>
                          <a:effectLst/>
                          <a:latin typeface="Arial" panose="020B0604020202020204" pitchFamily="34" charset="0"/>
                          <a:ea typeface="+mn-ea"/>
                          <a:cs typeface="Arial" panose="020B0604020202020204" pitchFamily="34" charset="0"/>
                        </a:rPr>
                        <a:t>int</a:t>
                      </a:r>
                      <a:endParaRPr lang="en-US" sz="1600" b="0" kern="1200" dirty="0" smtClean="0">
                        <a:solidFill>
                          <a:schemeClr val="dk1"/>
                        </a:solidFill>
                        <a:effectLst/>
                        <a:latin typeface="Arial" panose="020B0604020202020204" pitchFamily="34" charset="0"/>
                        <a:ea typeface="+mn-ea"/>
                        <a:cs typeface="Arial" panose="020B0604020202020204" pitchFamily="34" charset="0"/>
                      </a:endParaRPr>
                    </a:p>
                    <a:p>
                      <a:pPr marL="0" marR="0" indent="0" algn="l" defTabSz="1218987" rtl="0" eaLnBrk="1" fontAlgn="auto" latinLnBrk="0" hangingPunct="1">
                        <a:lnSpc>
                          <a:spcPct val="100000"/>
                        </a:lnSpc>
                        <a:spcBef>
                          <a:spcPts val="0"/>
                        </a:spcBef>
                        <a:spcAft>
                          <a:spcPts val="0"/>
                        </a:spcAft>
                        <a:buClrTx/>
                        <a:buSzTx/>
                        <a:buFont typeface="+mj-lt"/>
                        <a:buNone/>
                        <a:tabLst/>
                        <a:defRPr/>
                      </a:pPr>
                      <a:r>
                        <a:rPr lang="en-US" sz="1600" b="0" kern="1200" dirty="0" smtClean="0">
                          <a:solidFill>
                            <a:schemeClr val="dk1"/>
                          </a:solidFill>
                          <a:effectLst/>
                          <a:latin typeface="Arial" panose="020B0604020202020204" pitchFamily="34" charset="0"/>
                          <a:ea typeface="+mn-ea"/>
                          <a:cs typeface="Arial" panose="020B0604020202020204" pitchFamily="34" charset="0"/>
                        </a:rPr>
                        <a:t>30l          // long</a:t>
                      </a:r>
                    </a:p>
                    <a:p>
                      <a:pPr marL="0" marR="0" indent="0" algn="l" defTabSz="1218987" rtl="0" eaLnBrk="1" fontAlgn="auto" latinLnBrk="0" hangingPunct="1">
                        <a:lnSpc>
                          <a:spcPct val="100000"/>
                        </a:lnSpc>
                        <a:spcBef>
                          <a:spcPts val="0"/>
                        </a:spcBef>
                        <a:spcAft>
                          <a:spcPts val="0"/>
                        </a:spcAft>
                        <a:buClrTx/>
                        <a:buSzTx/>
                        <a:buFont typeface="+mj-lt"/>
                        <a:buNone/>
                        <a:tabLst/>
                        <a:defRPr/>
                      </a:pPr>
                      <a:r>
                        <a:rPr lang="en-US" sz="1600" b="0" kern="1200" dirty="0" smtClean="0">
                          <a:solidFill>
                            <a:schemeClr val="dk1"/>
                          </a:solidFill>
                          <a:effectLst/>
                          <a:latin typeface="Arial" panose="020B0604020202020204" pitchFamily="34" charset="0"/>
                          <a:ea typeface="+mn-ea"/>
                          <a:cs typeface="Arial" panose="020B0604020202020204" pitchFamily="34" charset="0"/>
                        </a:rPr>
                        <a:t>30ul       // unsigned long</a:t>
                      </a:r>
                      <a:endParaRPr lang="en-US" sz="1600" b="0" dirty="0" smtClean="0">
                        <a:effectLst/>
                        <a:latin typeface="Arial" panose="020B0604020202020204" pitchFamily="34" charset="0"/>
                        <a:cs typeface="Arial" panose="020B0604020202020204" pitchFamily="34" charset="0"/>
                      </a:endParaRPr>
                    </a:p>
                    <a:p>
                      <a:pPr marL="0" indent="0">
                        <a:buFont typeface="+mj-lt"/>
                        <a:buNone/>
                      </a:pPr>
                      <a:endParaRPr lang="en-US" sz="1600" b="0"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133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altLang="en-US" dirty="0"/>
              <a:t>Designing a Program</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550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smtClean="0"/>
              <a:t>Floating-point </a:t>
            </a:r>
            <a:r>
              <a:rPr lang="en-US" dirty="0"/>
              <a:t>literals</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1888354129"/>
              </p:ext>
            </p:extLst>
          </p:nvPr>
        </p:nvGraphicFramePr>
        <p:xfrm>
          <a:off x="836612" y="763586"/>
          <a:ext cx="4343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08397252"/>
              </p:ext>
            </p:extLst>
          </p:nvPr>
        </p:nvGraphicFramePr>
        <p:xfrm>
          <a:off x="5980188" y="2057400"/>
          <a:ext cx="4686224" cy="2286000"/>
        </p:xfrm>
        <a:graphic>
          <a:graphicData uri="http://schemas.openxmlformats.org/drawingml/2006/table">
            <a:tbl>
              <a:tblPr firstRow="1" bandRow="1">
                <a:tableStyleId>{69CF1AB2-1976-4502-BF36-3FF5EA218861}</a:tableStyleId>
              </a:tblPr>
              <a:tblGrid>
                <a:gridCol w="4686224">
                  <a:extLst>
                    <a:ext uri="{9D8B030D-6E8A-4147-A177-3AD203B41FA5}">
                      <a16:colId xmlns:a16="http://schemas.microsoft.com/office/drawing/2014/main" val="20000"/>
                    </a:ext>
                  </a:extLst>
                </a:gridCol>
              </a:tblGrid>
              <a:tr h="22860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400" b="0" kern="1200" dirty="0" smtClean="0">
                          <a:solidFill>
                            <a:schemeClr val="dk1"/>
                          </a:solidFill>
                          <a:effectLst/>
                          <a:latin typeface="Arial" panose="020B0604020202020204" pitchFamily="34" charset="0"/>
                          <a:ea typeface="+mn-ea"/>
                          <a:cs typeface="Arial" panose="020B0604020202020204" pitchFamily="34" charset="0"/>
                        </a:rPr>
                        <a:t>Examples of floating point literals</a:t>
                      </a:r>
                    </a:p>
                    <a:p>
                      <a:endParaRPr lang="en-US" sz="1400" b="0" kern="1200" dirty="0" smtClean="0">
                        <a:solidFill>
                          <a:schemeClr val="dk1"/>
                        </a:solidFill>
                        <a:effectLst/>
                        <a:latin typeface="Arial" panose="020B0604020202020204" pitchFamily="34" charset="0"/>
                        <a:ea typeface="+mn-ea"/>
                        <a:cs typeface="Arial" panose="020B0604020202020204" pitchFamily="34" charset="0"/>
                      </a:endParaRPr>
                    </a:p>
                    <a:p>
                      <a:pPr marL="0" marR="0" indent="0" algn="l" defTabSz="1218987" rtl="0" eaLnBrk="1" fontAlgn="auto" latinLnBrk="0" hangingPunct="1">
                        <a:lnSpc>
                          <a:spcPct val="100000"/>
                        </a:lnSpc>
                        <a:spcBef>
                          <a:spcPts val="0"/>
                        </a:spcBef>
                        <a:spcAft>
                          <a:spcPts val="0"/>
                        </a:spcAft>
                        <a:buClrTx/>
                        <a:buSzTx/>
                        <a:buFont typeface="+mj-lt"/>
                        <a:buNone/>
                        <a:tabLst/>
                        <a:defRPr/>
                      </a:pPr>
                      <a:r>
                        <a:rPr lang="en-US" sz="1600" b="0" dirty="0" smtClean="0">
                          <a:latin typeface="Arial" panose="020B0604020202020204" pitchFamily="34" charset="0"/>
                          <a:cs typeface="Arial" panose="020B0604020202020204" pitchFamily="34" charset="0"/>
                        </a:rPr>
                        <a:t>3.14159         // Legal </a:t>
                      </a:r>
                    </a:p>
                    <a:p>
                      <a:pPr marL="0" marR="0" indent="0" algn="l" defTabSz="1218987" rtl="0" eaLnBrk="1" fontAlgn="auto" latinLnBrk="0" hangingPunct="1">
                        <a:lnSpc>
                          <a:spcPct val="100000"/>
                        </a:lnSpc>
                        <a:spcBef>
                          <a:spcPts val="0"/>
                        </a:spcBef>
                        <a:spcAft>
                          <a:spcPts val="0"/>
                        </a:spcAft>
                        <a:buClrTx/>
                        <a:buSzTx/>
                        <a:buFont typeface="+mj-lt"/>
                        <a:buNone/>
                        <a:tabLst/>
                        <a:defRPr/>
                      </a:pPr>
                      <a:r>
                        <a:rPr lang="en-US" sz="1600" b="0" dirty="0" smtClean="0">
                          <a:latin typeface="Arial" panose="020B0604020202020204" pitchFamily="34" charset="0"/>
                          <a:cs typeface="Arial" panose="020B0604020202020204" pitchFamily="34" charset="0"/>
                        </a:rPr>
                        <a:t>314159E-5L  // Legal </a:t>
                      </a:r>
                    </a:p>
                    <a:p>
                      <a:pPr marL="0" marR="0" indent="0" algn="l" defTabSz="1218987" rtl="0" eaLnBrk="1" fontAlgn="auto" latinLnBrk="0" hangingPunct="1">
                        <a:lnSpc>
                          <a:spcPct val="100000"/>
                        </a:lnSpc>
                        <a:spcBef>
                          <a:spcPts val="0"/>
                        </a:spcBef>
                        <a:spcAft>
                          <a:spcPts val="0"/>
                        </a:spcAft>
                        <a:buClrTx/>
                        <a:buSzTx/>
                        <a:buFont typeface="+mj-lt"/>
                        <a:buNone/>
                        <a:tabLst/>
                        <a:defRPr/>
                      </a:pPr>
                      <a:r>
                        <a:rPr lang="en-US" sz="1600" b="0" dirty="0" smtClean="0">
                          <a:latin typeface="Arial" panose="020B0604020202020204" pitchFamily="34" charset="0"/>
                          <a:cs typeface="Arial" panose="020B0604020202020204" pitchFamily="34" charset="0"/>
                        </a:rPr>
                        <a:t>510E             // Illegal: incomplete exponent </a:t>
                      </a:r>
                    </a:p>
                    <a:p>
                      <a:pPr marL="0" marR="0" indent="0" algn="l" defTabSz="1218987" rtl="0" eaLnBrk="1" fontAlgn="auto" latinLnBrk="0" hangingPunct="1">
                        <a:lnSpc>
                          <a:spcPct val="100000"/>
                        </a:lnSpc>
                        <a:spcBef>
                          <a:spcPts val="0"/>
                        </a:spcBef>
                        <a:spcAft>
                          <a:spcPts val="0"/>
                        </a:spcAft>
                        <a:buClrTx/>
                        <a:buSzTx/>
                        <a:buFont typeface="+mj-lt"/>
                        <a:buNone/>
                        <a:tabLst/>
                        <a:defRPr/>
                      </a:pPr>
                      <a:r>
                        <a:rPr lang="en-US" sz="1600" b="0" dirty="0" smtClean="0">
                          <a:latin typeface="Arial" panose="020B0604020202020204" pitchFamily="34" charset="0"/>
                          <a:cs typeface="Arial" panose="020B0604020202020204" pitchFamily="34" charset="0"/>
                        </a:rPr>
                        <a:t>210f              // Illegal: no decimal or exponent </a:t>
                      </a:r>
                    </a:p>
                    <a:p>
                      <a:pPr marL="0" marR="0" indent="0" algn="l" defTabSz="1218987" rtl="0" eaLnBrk="1" fontAlgn="auto" latinLnBrk="0" hangingPunct="1">
                        <a:lnSpc>
                          <a:spcPct val="100000"/>
                        </a:lnSpc>
                        <a:spcBef>
                          <a:spcPts val="0"/>
                        </a:spcBef>
                        <a:spcAft>
                          <a:spcPts val="0"/>
                        </a:spcAft>
                        <a:buClrTx/>
                        <a:buSzTx/>
                        <a:buFont typeface="+mj-lt"/>
                        <a:buNone/>
                        <a:tabLst/>
                        <a:defRPr/>
                      </a:pPr>
                      <a:r>
                        <a:rPr lang="en-US" sz="1600" b="0" dirty="0" smtClean="0">
                          <a:latin typeface="Arial" panose="020B0604020202020204" pitchFamily="34" charset="0"/>
                          <a:cs typeface="Arial" panose="020B0604020202020204" pitchFamily="34" charset="0"/>
                        </a:rPr>
                        <a:t>.e55             // Illegal: missing integer or fraction</a:t>
                      </a:r>
                      <a:endParaRPr lang="en-US" sz="1600" b="0"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6885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Boolean </a:t>
            </a:r>
            <a:r>
              <a:rPr lang="en-US" dirty="0" smtClean="0"/>
              <a:t>literals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138242969"/>
              </p:ext>
            </p:extLst>
          </p:nvPr>
        </p:nvGraphicFramePr>
        <p:xfrm>
          <a:off x="836612" y="763586"/>
          <a:ext cx="4343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83961805"/>
              </p:ext>
            </p:extLst>
          </p:nvPr>
        </p:nvGraphicFramePr>
        <p:xfrm>
          <a:off x="5980188" y="2057400"/>
          <a:ext cx="4686224" cy="2286000"/>
        </p:xfrm>
        <a:graphic>
          <a:graphicData uri="http://schemas.openxmlformats.org/drawingml/2006/table">
            <a:tbl>
              <a:tblPr firstRow="1" bandRow="1">
                <a:tableStyleId>{69CF1AB2-1976-4502-BF36-3FF5EA218861}</a:tableStyleId>
              </a:tblPr>
              <a:tblGrid>
                <a:gridCol w="4686224">
                  <a:extLst>
                    <a:ext uri="{9D8B030D-6E8A-4147-A177-3AD203B41FA5}">
                      <a16:colId xmlns:a16="http://schemas.microsoft.com/office/drawing/2014/main" val="20000"/>
                    </a:ext>
                  </a:extLst>
                </a:gridCol>
              </a:tblGrid>
              <a:tr h="2286000">
                <a:tc>
                  <a:txBody>
                    <a:bodyPr/>
                    <a:lstStyle/>
                    <a:p>
                      <a:endParaRPr lang="en-US" sz="1600" b="0" i="0" kern="1200" dirty="0" smtClean="0">
                        <a:solidFill>
                          <a:schemeClr val="dk1"/>
                        </a:solidFill>
                        <a:effectLst/>
                        <a:latin typeface="Arial" panose="020B0604020202020204" pitchFamily="34" charset="0"/>
                        <a:ea typeface="+mn-ea"/>
                        <a:cs typeface="Arial" panose="020B0604020202020204" pitchFamily="34" charset="0"/>
                      </a:endParaRPr>
                    </a:p>
                    <a:p>
                      <a:endParaRPr lang="en-US" sz="1600" b="0" i="0" kern="1200" dirty="0" smtClean="0">
                        <a:solidFill>
                          <a:schemeClr val="dk1"/>
                        </a:solidFill>
                        <a:effectLst/>
                        <a:latin typeface="Arial" panose="020B0604020202020204" pitchFamily="34" charset="0"/>
                        <a:ea typeface="+mn-ea"/>
                        <a:cs typeface="Arial" panose="020B0604020202020204" pitchFamily="34" charset="0"/>
                      </a:endParaRPr>
                    </a:p>
                    <a:p>
                      <a:endParaRPr lang="en-US" sz="1600" b="0" i="0" kern="1200" dirty="0" smtClean="0">
                        <a:solidFill>
                          <a:schemeClr val="dk1"/>
                        </a:solidFill>
                        <a:effectLst/>
                        <a:latin typeface="Arial" panose="020B0604020202020204" pitchFamily="34" charset="0"/>
                        <a:ea typeface="+mn-ea"/>
                        <a:cs typeface="Arial" panose="020B0604020202020204" pitchFamily="34" charset="0"/>
                      </a:endParaRPr>
                    </a:p>
                    <a:p>
                      <a:r>
                        <a:rPr lang="en-US" sz="1600" b="0" i="0" kern="1200" dirty="0" smtClean="0">
                          <a:solidFill>
                            <a:schemeClr val="dk1"/>
                          </a:solidFill>
                          <a:effectLst/>
                          <a:latin typeface="Arial" panose="020B0604020202020204" pitchFamily="34" charset="0"/>
                          <a:ea typeface="+mn-ea"/>
                          <a:cs typeface="Arial" panose="020B0604020202020204" pitchFamily="34" charset="0"/>
                        </a:rPr>
                        <a:t>A value of </a:t>
                      </a:r>
                      <a:r>
                        <a:rPr lang="en-US" sz="1600" b="1" i="0" kern="1200" dirty="0" smtClean="0">
                          <a:solidFill>
                            <a:schemeClr val="dk1"/>
                          </a:solidFill>
                          <a:effectLst/>
                          <a:latin typeface="Arial" panose="020B0604020202020204" pitchFamily="34" charset="0"/>
                          <a:ea typeface="+mn-ea"/>
                          <a:cs typeface="Arial" panose="020B0604020202020204" pitchFamily="34" charset="0"/>
                        </a:rPr>
                        <a:t>true</a:t>
                      </a:r>
                      <a:r>
                        <a:rPr lang="en-US" sz="1600" b="0" i="0" kern="1200" dirty="0" smtClean="0">
                          <a:solidFill>
                            <a:schemeClr val="dk1"/>
                          </a:solidFill>
                          <a:effectLst/>
                          <a:latin typeface="Arial" panose="020B0604020202020204" pitchFamily="34" charset="0"/>
                          <a:ea typeface="+mn-ea"/>
                          <a:cs typeface="Arial" panose="020B0604020202020204" pitchFamily="34" charset="0"/>
                        </a:rPr>
                        <a:t> representing true.</a:t>
                      </a:r>
                    </a:p>
                    <a:p>
                      <a:r>
                        <a:rPr lang="en-US" sz="1600" b="0" i="0" kern="1200" dirty="0" smtClean="0">
                          <a:solidFill>
                            <a:schemeClr val="dk1"/>
                          </a:solidFill>
                          <a:effectLst/>
                          <a:latin typeface="Arial" panose="020B0604020202020204" pitchFamily="34" charset="0"/>
                          <a:ea typeface="+mn-ea"/>
                          <a:cs typeface="Arial" panose="020B0604020202020204" pitchFamily="34" charset="0"/>
                        </a:rPr>
                        <a:t>A value of </a:t>
                      </a:r>
                      <a:r>
                        <a:rPr lang="en-US" sz="1600" b="1" i="0" kern="1200" dirty="0" smtClean="0">
                          <a:solidFill>
                            <a:schemeClr val="dk1"/>
                          </a:solidFill>
                          <a:effectLst/>
                          <a:latin typeface="Arial" panose="020B0604020202020204" pitchFamily="34" charset="0"/>
                          <a:ea typeface="+mn-ea"/>
                          <a:cs typeface="Arial" panose="020B0604020202020204" pitchFamily="34" charset="0"/>
                        </a:rPr>
                        <a:t>false</a:t>
                      </a:r>
                      <a:r>
                        <a:rPr lang="en-US" sz="1600" b="0" i="0" kern="1200" dirty="0" smtClean="0">
                          <a:solidFill>
                            <a:schemeClr val="dk1"/>
                          </a:solidFill>
                          <a:effectLst/>
                          <a:latin typeface="Arial" panose="020B0604020202020204" pitchFamily="34" charset="0"/>
                          <a:ea typeface="+mn-ea"/>
                          <a:cs typeface="Arial" panose="020B0604020202020204" pitchFamily="34" charset="0"/>
                        </a:rPr>
                        <a:t> representing false.</a:t>
                      </a:r>
                      <a:endParaRPr lang="en-US" sz="1600" b="0" i="0" kern="1200" dirty="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951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Character </a:t>
            </a:r>
            <a:r>
              <a:rPr lang="en-US" dirty="0" smtClean="0"/>
              <a:t>literals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4127579447"/>
              </p:ext>
            </p:extLst>
          </p:nvPr>
        </p:nvGraphicFramePr>
        <p:xfrm>
          <a:off x="531812" y="827548"/>
          <a:ext cx="4343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332412" y="4895102"/>
            <a:ext cx="4648200" cy="1569660"/>
          </a:xfrm>
          <a:prstGeom prst="rect">
            <a:avLst/>
          </a:prstGeom>
          <a:ln w="38100">
            <a:solidFill>
              <a:schemeClr val="tx1"/>
            </a:solidFill>
          </a:ln>
        </p:spPr>
        <p:txBody>
          <a:bodyPr wrap="square">
            <a:spAutoFit/>
          </a:bodyPr>
          <a:lstStyle/>
          <a:p>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main ()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cout</a:t>
            </a:r>
            <a:r>
              <a:rPr lang="en-US" sz="1600" dirty="0">
                <a:latin typeface="Arial" panose="020B0604020202020204" pitchFamily="34" charset="0"/>
                <a:cs typeface="Arial" panose="020B0604020202020204" pitchFamily="34" charset="0"/>
              </a:rPr>
              <a:t> &lt;&lt; "Hello\</a:t>
            </a:r>
            <a:r>
              <a:rPr lang="en-US" sz="1600" dirty="0" err="1">
                <a:latin typeface="Arial" panose="020B0604020202020204" pitchFamily="34" charset="0"/>
                <a:cs typeface="Arial" panose="020B0604020202020204" pitchFamily="34" charset="0"/>
              </a:rPr>
              <a:t>tWorld</a:t>
            </a:r>
            <a:r>
              <a:rPr lang="en-US" sz="1600" dirty="0">
                <a:latin typeface="Arial" panose="020B0604020202020204" pitchFamily="34" charset="0"/>
                <a:cs typeface="Arial" panose="020B0604020202020204" pitchFamily="34" charset="0"/>
              </a:rPr>
              <a:t>\n\n";</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system("pause");</a:t>
            </a:r>
          </a:p>
          <a:p>
            <a:r>
              <a:rPr lang="en-US" sz="1600" dirty="0">
                <a:latin typeface="Arial" panose="020B0604020202020204" pitchFamily="34" charset="0"/>
                <a:cs typeface="Arial" panose="020B0604020202020204" pitchFamily="34" charset="0"/>
              </a:rPr>
              <a:t>   return 0;</a:t>
            </a:r>
          </a:p>
          <a:p>
            <a:r>
              <a:rPr lang="en-US" sz="1600" dirty="0">
                <a:latin typeface="Arial" panose="020B0604020202020204" pitchFamily="34" charset="0"/>
                <a:cs typeface="Arial" panose="020B0604020202020204" pitchFamily="34"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1616094862"/>
              </p:ext>
            </p:extLst>
          </p:nvPr>
        </p:nvGraphicFramePr>
        <p:xfrm>
          <a:off x="5332412" y="787400"/>
          <a:ext cx="6172200" cy="4037991"/>
        </p:xfrm>
        <a:graphic>
          <a:graphicData uri="http://schemas.openxmlformats.org/drawingml/2006/table">
            <a:tbl>
              <a:tblPr>
                <a:tableStyleId>{69CF1AB2-1976-4502-BF36-3FF5EA218861}</a:tableStyleId>
              </a:tblPr>
              <a:tblGrid>
                <a:gridCol w="2064383">
                  <a:extLst>
                    <a:ext uri="{9D8B030D-6E8A-4147-A177-3AD203B41FA5}">
                      <a16:colId xmlns:a16="http://schemas.microsoft.com/office/drawing/2014/main" val="20000"/>
                    </a:ext>
                  </a:extLst>
                </a:gridCol>
                <a:gridCol w="4107817">
                  <a:extLst>
                    <a:ext uri="{9D8B030D-6E8A-4147-A177-3AD203B41FA5}">
                      <a16:colId xmlns:a16="http://schemas.microsoft.com/office/drawing/2014/main" val="20001"/>
                    </a:ext>
                  </a:extLst>
                </a:gridCol>
              </a:tblGrid>
              <a:tr h="245154">
                <a:tc>
                  <a:txBody>
                    <a:bodyPr/>
                    <a:lstStyle/>
                    <a:p>
                      <a:pPr algn="l" fontAlgn="t"/>
                      <a:r>
                        <a:rPr lang="en-US" sz="1300" dirty="0">
                          <a:effectLst/>
                        </a:rPr>
                        <a:t>Escape sequence</a:t>
                      </a:r>
                    </a:p>
                  </a:txBody>
                  <a:tcPr marL="39702" marR="39702" marT="39702" marB="39702"/>
                </a:tc>
                <a:tc>
                  <a:txBody>
                    <a:bodyPr/>
                    <a:lstStyle/>
                    <a:p>
                      <a:pPr algn="l" fontAlgn="t"/>
                      <a:r>
                        <a:rPr lang="en-US" sz="1300" dirty="0">
                          <a:effectLst/>
                        </a:rPr>
                        <a:t>Meaning</a:t>
                      </a:r>
                    </a:p>
                  </a:txBody>
                  <a:tcPr marL="39702" marR="39702" marT="39702" marB="39702"/>
                </a:tc>
                <a:extLst>
                  <a:ext uri="{0D108BD9-81ED-4DB2-BD59-A6C34878D82A}">
                    <a16:rowId xmlns:a16="http://schemas.microsoft.com/office/drawing/2014/main" val="10000"/>
                  </a:ext>
                </a:extLst>
              </a:tr>
              <a:tr h="245154">
                <a:tc>
                  <a:txBody>
                    <a:bodyPr/>
                    <a:lstStyle/>
                    <a:p>
                      <a:pPr fontAlgn="t"/>
                      <a:r>
                        <a:rPr lang="en-US" sz="1300">
                          <a:effectLst/>
                        </a:rPr>
                        <a:t>\\</a:t>
                      </a:r>
                    </a:p>
                  </a:txBody>
                  <a:tcPr marL="39702" marR="39702" marT="39702" marB="39702"/>
                </a:tc>
                <a:tc>
                  <a:txBody>
                    <a:bodyPr/>
                    <a:lstStyle/>
                    <a:p>
                      <a:pPr fontAlgn="t"/>
                      <a:r>
                        <a:rPr lang="en-US" sz="1300">
                          <a:effectLst/>
                        </a:rPr>
                        <a:t>\ character</a:t>
                      </a:r>
                    </a:p>
                  </a:txBody>
                  <a:tcPr marL="39702" marR="39702" marT="39702" marB="39702"/>
                </a:tc>
                <a:extLst>
                  <a:ext uri="{0D108BD9-81ED-4DB2-BD59-A6C34878D82A}">
                    <a16:rowId xmlns:a16="http://schemas.microsoft.com/office/drawing/2014/main" val="10001"/>
                  </a:ext>
                </a:extLst>
              </a:tr>
              <a:tr h="245154">
                <a:tc>
                  <a:txBody>
                    <a:bodyPr/>
                    <a:lstStyle/>
                    <a:p>
                      <a:pPr fontAlgn="t"/>
                      <a:r>
                        <a:rPr lang="en-US" sz="1300">
                          <a:effectLst/>
                        </a:rPr>
                        <a:t>\'</a:t>
                      </a:r>
                    </a:p>
                  </a:txBody>
                  <a:tcPr marL="39702" marR="39702" marT="39702" marB="39702"/>
                </a:tc>
                <a:tc>
                  <a:txBody>
                    <a:bodyPr/>
                    <a:lstStyle/>
                    <a:p>
                      <a:pPr fontAlgn="t"/>
                      <a:r>
                        <a:rPr lang="en-US" sz="1300">
                          <a:effectLst/>
                        </a:rPr>
                        <a:t>' character</a:t>
                      </a:r>
                    </a:p>
                  </a:txBody>
                  <a:tcPr marL="39702" marR="39702" marT="39702" marB="39702"/>
                </a:tc>
                <a:extLst>
                  <a:ext uri="{0D108BD9-81ED-4DB2-BD59-A6C34878D82A}">
                    <a16:rowId xmlns:a16="http://schemas.microsoft.com/office/drawing/2014/main" val="10002"/>
                  </a:ext>
                </a:extLst>
              </a:tr>
              <a:tr h="245154">
                <a:tc>
                  <a:txBody>
                    <a:bodyPr/>
                    <a:lstStyle/>
                    <a:p>
                      <a:pPr fontAlgn="t"/>
                      <a:r>
                        <a:rPr lang="en-US" sz="1300" dirty="0">
                          <a:effectLst/>
                        </a:rPr>
                        <a:t>\"</a:t>
                      </a:r>
                    </a:p>
                  </a:txBody>
                  <a:tcPr marL="39702" marR="39702" marT="39702" marB="39702"/>
                </a:tc>
                <a:tc>
                  <a:txBody>
                    <a:bodyPr/>
                    <a:lstStyle/>
                    <a:p>
                      <a:pPr fontAlgn="t"/>
                      <a:r>
                        <a:rPr lang="en-US" sz="1300">
                          <a:effectLst/>
                        </a:rPr>
                        <a:t>" character</a:t>
                      </a:r>
                    </a:p>
                  </a:txBody>
                  <a:tcPr marL="39702" marR="39702" marT="39702" marB="39702"/>
                </a:tc>
                <a:extLst>
                  <a:ext uri="{0D108BD9-81ED-4DB2-BD59-A6C34878D82A}">
                    <a16:rowId xmlns:a16="http://schemas.microsoft.com/office/drawing/2014/main" val="10003"/>
                  </a:ext>
                </a:extLst>
              </a:tr>
              <a:tr h="245154">
                <a:tc>
                  <a:txBody>
                    <a:bodyPr/>
                    <a:lstStyle/>
                    <a:p>
                      <a:pPr fontAlgn="t"/>
                      <a:r>
                        <a:rPr lang="en-US" sz="1300">
                          <a:effectLst/>
                        </a:rPr>
                        <a:t>\?</a:t>
                      </a:r>
                    </a:p>
                  </a:txBody>
                  <a:tcPr marL="39702" marR="39702" marT="39702" marB="39702"/>
                </a:tc>
                <a:tc>
                  <a:txBody>
                    <a:bodyPr/>
                    <a:lstStyle/>
                    <a:p>
                      <a:pPr fontAlgn="t"/>
                      <a:r>
                        <a:rPr lang="en-US" sz="1300">
                          <a:effectLst/>
                        </a:rPr>
                        <a:t>? character</a:t>
                      </a:r>
                    </a:p>
                  </a:txBody>
                  <a:tcPr marL="39702" marR="39702" marT="39702" marB="39702"/>
                </a:tc>
                <a:extLst>
                  <a:ext uri="{0D108BD9-81ED-4DB2-BD59-A6C34878D82A}">
                    <a16:rowId xmlns:a16="http://schemas.microsoft.com/office/drawing/2014/main" val="10004"/>
                  </a:ext>
                </a:extLst>
              </a:tr>
              <a:tr h="245154">
                <a:tc>
                  <a:txBody>
                    <a:bodyPr/>
                    <a:lstStyle/>
                    <a:p>
                      <a:pPr fontAlgn="t"/>
                      <a:r>
                        <a:rPr lang="en-US" sz="1300">
                          <a:effectLst/>
                        </a:rPr>
                        <a:t>\a</a:t>
                      </a:r>
                    </a:p>
                  </a:txBody>
                  <a:tcPr marL="39702" marR="39702" marT="39702" marB="39702"/>
                </a:tc>
                <a:tc>
                  <a:txBody>
                    <a:bodyPr/>
                    <a:lstStyle/>
                    <a:p>
                      <a:pPr fontAlgn="t"/>
                      <a:r>
                        <a:rPr lang="en-US" sz="1300">
                          <a:effectLst/>
                        </a:rPr>
                        <a:t>Alert or bell</a:t>
                      </a:r>
                    </a:p>
                  </a:txBody>
                  <a:tcPr marL="39702" marR="39702" marT="39702" marB="39702"/>
                </a:tc>
                <a:extLst>
                  <a:ext uri="{0D108BD9-81ED-4DB2-BD59-A6C34878D82A}">
                    <a16:rowId xmlns:a16="http://schemas.microsoft.com/office/drawing/2014/main" val="10005"/>
                  </a:ext>
                </a:extLst>
              </a:tr>
              <a:tr h="245154">
                <a:tc>
                  <a:txBody>
                    <a:bodyPr/>
                    <a:lstStyle/>
                    <a:p>
                      <a:pPr fontAlgn="t"/>
                      <a:r>
                        <a:rPr lang="en-US" sz="1300">
                          <a:effectLst/>
                        </a:rPr>
                        <a:t>\b</a:t>
                      </a:r>
                    </a:p>
                  </a:txBody>
                  <a:tcPr marL="39702" marR="39702" marT="39702" marB="39702"/>
                </a:tc>
                <a:tc>
                  <a:txBody>
                    <a:bodyPr/>
                    <a:lstStyle/>
                    <a:p>
                      <a:pPr fontAlgn="t"/>
                      <a:r>
                        <a:rPr lang="en-US" sz="1300">
                          <a:effectLst/>
                        </a:rPr>
                        <a:t>Backspace</a:t>
                      </a:r>
                    </a:p>
                  </a:txBody>
                  <a:tcPr marL="39702" marR="39702" marT="39702" marB="39702"/>
                </a:tc>
                <a:extLst>
                  <a:ext uri="{0D108BD9-81ED-4DB2-BD59-A6C34878D82A}">
                    <a16:rowId xmlns:a16="http://schemas.microsoft.com/office/drawing/2014/main" val="10006"/>
                  </a:ext>
                </a:extLst>
              </a:tr>
              <a:tr h="245154">
                <a:tc>
                  <a:txBody>
                    <a:bodyPr/>
                    <a:lstStyle/>
                    <a:p>
                      <a:pPr fontAlgn="t"/>
                      <a:r>
                        <a:rPr lang="en-US" sz="1300">
                          <a:effectLst/>
                        </a:rPr>
                        <a:t>\f</a:t>
                      </a:r>
                    </a:p>
                  </a:txBody>
                  <a:tcPr marL="39702" marR="39702" marT="39702" marB="39702"/>
                </a:tc>
                <a:tc>
                  <a:txBody>
                    <a:bodyPr/>
                    <a:lstStyle/>
                    <a:p>
                      <a:pPr fontAlgn="t"/>
                      <a:r>
                        <a:rPr lang="en-US" sz="1300">
                          <a:effectLst/>
                        </a:rPr>
                        <a:t>Form feed</a:t>
                      </a:r>
                    </a:p>
                  </a:txBody>
                  <a:tcPr marL="39702" marR="39702" marT="39702" marB="39702"/>
                </a:tc>
                <a:extLst>
                  <a:ext uri="{0D108BD9-81ED-4DB2-BD59-A6C34878D82A}">
                    <a16:rowId xmlns:a16="http://schemas.microsoft.com/office/drawing/2014/main" val="10007"/>
                  </a:ext>
                </a:extLst>
              </a:tr>
              <a:tr h="245154">
                <a:tc>
                  <a:txBody>
                    <a:bodyPr/>
                    <a:lstStyle/>
                    <a:p>
                      <a:pPr fontAlgn="t"/>
                      <a:r>
                        <a:rPr lang="en-US" sz="1300">
                          <a:effectLst/>
                        </a:rPr>
                        <a:t>\n</a:t>
                      </a:r>
                    </a:p>
                  </a:txBody>
                  <a:tcPr marL="39702" marR="39702" marT="39702" marB="39702"/>
                </a:tc>
                <a:tc>
                  <a:txBody>
                    <a:bodyPr/>
                    <a:lstStyle/>
                    <a:p>
                      <a:pPr fontAlgn="t"/>
                      <a:r>
                        <a:rPr lang="en-US" sz="1300">
                          <a:effectLst/>
                        </a:rPr>
                        <a:t>Newline</a:t>
                      </a:r>
                    </a:p>
                  </a:txBody>
                  <a:tcPr marL="39702" marR="39702" marT="39702" marB="39702"/>
                </a:tc>
                <a:extLst>
                  <a:ext uri="{0D108BD9-81ED-4DB2-BD59-A6C34878D82A}">
                    <a16:rowId xmlns:a16="http://schemas.microsoft.com/office/drawing/2014/main" val="10008"/>
                  </a:ext>
                </a:extLst>
              </a:tr>
              <a:tr h="245154">
                <a:tc>
                  <a:txBody>
                    <a:bodyPr/>
                    <a:lstStyle/>
                    <a:p>
                      <a:pPr fontAlgn="t"/>
                      <a:r>
                        <a:rPr lang="en-US" sz="1300">
                          <a:effectLst/>
                        </a:rPr>
                        <a:t>\r</a:t>
                      </a:r>
                    </a:p>
                  </a:txBody>
                  <a:tcPr marL="39702" marR="39702" marT="39702" marB="39702"/>
                </a:tc>
                <a:tc>
                  <a:txBody>
                    <a:bodyPr/>
                    <a:lstStyle/>
                    <a:p>
                      <a:pPr fontAlgn="t"/>
                      <a:r>
                        <a:rPr lang="en-US" sz="1300">
                          <a:effectLst/>
                        </a:rPr>
                        <a:t>Carriage return</a:t>
                      </a:r>
                    </a:p>
                  </a:txBody>
                  <a:tcPr marL="39702" marR="39702" marT="39702" marB="39702"/>
                </a:tc>
                <a:extLst>
                  <a:ext uri="{0D108BD9-81ED-4DB2-BD59-A6C34878D82A}">
                    <a16:rowId xmlns:a16="http://schemas.microsoft.com/office/drawing/2014/main" val="10009"/>
                  </a:ext>
                </a:extLst>
              </a:tr>
              <a:tr h="245154">
                <a:tc>
                  <a:txBody>
                    <a:bodyPr/>
                    <a:lstStyle/>
                    <a:p>
                      <a:pPr fontAlgn="t"/>
                      <a:r>
                        <a:rPr lang="en-US" sz="1300">
                          <a:effectLst/>
                        </a:rPr>
                        <a:t>\t</a:t>
                      </a:r>
                    </a:p>
                  </a:txBody>
                  <a:tcPr marL="39702" marR="39702" marT="39702" marB="39702"/>
                </a:tc>
                <a:tc>
                  <a:txBody>
                    <a:bodyPr/>
                    <a:lstStyle/>
                    <a:p>
                      <a:pPr fontAlgn="t"/>
                      <a:r>
                        <a:rPr lang="en-US" sz="1300">
                          <a:effectLst/>
                        </a:rPr>
                        <a:t>Horizontal tab</a:t>
                      </a:r>
                    </a:p>
                  </a:txBody>
                  <a:tcPr marL="39702" marR="39702" marT="39702" marB="39702"/>
                </a:tc>
                <a:extLst>
                  <a:ext uri="{0D108BD9-81ED-4DB2-BD59-A6C34878D82A}">
                    <a16:rowId xmlns:a16="http://schemas.microsoft.com/office/drawing/2014/main" val="10010"/>
                  </a:ext>
                </a:extLst>
              </a:tr>
              <a:tr h="245154">
                <a:tc>
                  <a:txBody>
                    <a:bodyPr/>
                    <a:lstStyle/>
                    <a:p>
                      <a:pPr fontAlgn="t"/>
                      <a:r>
                        <a:rPr lang="en-US" sz="1300">
                          <a:effectLst/>
                        </a:rPr>
                        <a:t>\v</a:t>
                      </a:r>
                    </a:p>
                  </a:txBody>
                  <a:tcPr marL="39702" marR="39702" marT="39702" marB="39702"/>
                </a:tc>
                <a:tc>
                  <a:txBody>
                    <a:bodyPr/>
                    <a:lstStyle/>
                    <a:p>
                      <a:pPr fontAlgn="t"/>
                      <a:r>
                        <a:rPr lang="en-US" sz="1300">
                          <a:effectLst/>
                        </a:rPr>
                        <a:t>Vertical tab</a:t>
                      </a:r>
                    </a:p>
                  </a:txBody>
                  <a:tcPr marL="39702" marR="39702" marT="39702" marB="39702"/>
                </a:tc>
                <a:extLst>
                  <a:ext uri="{0D108BD9-81ED-4DB2-BD59-A6C34878D82A}">
                    <a16:rowId xmlns:a16="http://schemas.microsoft.com/office/drawing/2014/main" val="10011"/>
                  </a:ext>
                </a:extLst>
              </a:tr>
              <a:tr h="293191">
                <a:tc>
                  <a:txBody>
                    <a:bodyPr/>
                    <a:lstStyle/>
                    <a:p>
                      <a:pPr fontAlgn="t"/>
                      <a:r>
                        <a:rPr lang="en-US" sz="1300">
                          <a:effectLst/>
                        </a:rPr>
                        <a:t>\ooo</a:t>
                      </a:r>
                    </a:p>
                  </a:txBody>
                  <a:tcPr marL="39702" marR="39702" marT="39702" marB="39702"/>
                </a:tc>
                <a:tc>
                  <a:txBody>
                    <a:bodyPr/>
                    <a:lstStyle/>
                    <a:p>
                      <a:pPr fontAlgn="t"/>
                      <a:r>
                        <a:rPr lang="en-US" sz="1300">
                          <a:effectLst/>
                        </a:rPr>
                        <a:t>Octal number of one to three digits</a:t>
                      </a:r>
                    </a:p>
                  </a:txBody>
                  <a:tcPr marL="39702" marR="39702" marT="39702" marB="39702"/>
                </a:tc>
                <a:extLst>
                  <a:ext uri="{0D108BD9-81ED-4DB2-BD59-A6C34878D82A}">
                    <a16:rowId xmlns:a16="http://schemas.microsoft.com/office/drawing/2014/main" val="10012"/>
                  </a:ext>
                </a:extLst>
              </a:tr>
              <a:tr h="414512">
                <a:tc>
                  <a:txBody>
                    <a:bodyPr/>
                    <a:lstStyle/>
                    <a:p>
                      <a:pPr fontAlgn="t"/>
                      <a:r>
                        <a:rPr lang="en-US" sz="1300" dirty="0">
                          <a:effectLst/>
                        </a:rPr>
                        <a:t>\</a:t>
                      </a:r>
                      <a:r>
                        <a:rPr lang="en-US" sz="1300" dirty="0" err="1">
                          <a:effectLst/>
                        </a:rPr>
                        <a:t>xhh</a:t>
                      </a:r>
                      <a:r>
                        <a:rPr lang="en-US" sz="1300" dirty="0">
                          <a:effectLst/>
                        </a:rPr>
                        <a:t> . . .</a:t>
                      </a:r>
                    </a:p>
                  </a:txBody>
                  <a:tcPr marL="39702" marR="39702" marT="39702" marB="39702"/>
                </a:tc>
                <a:tc>
                  <a:txBody>
                    <a:bodyPr/>
                    <a:lstStyle/>
                    <a:p>
                      <a:pPr fontAlgn="t"/>
                      <a:r>
                        <a:rPr lang="en-US" sz="1300" dirty="0">
                          <a:effectLst/>
                        </a:rPr>
                        <a:t>Hexadecimal number of one or more digits</a:t>
                      </a:r>
                    </a:p>
                  </a:txBody>
                  <a:tcPr marL="39702" marR="39702" marT="39702" marB="39702"/>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3560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   String </a:t>
            </a:r>
            <a:r>
              <a:rPr lang="en-US" dirty="0" smtClean="0"/>
              <a:t>literals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1424829910"/>
              </p:ext>
            </p:extLst>
          </p:nvPr>
        </p:nvGraphicFramePr>
        <p:xfrm>
          <a:off x="836612" y="763586"/>
          <a:ext cx="4343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6078076" y="2024440"/>
            <a:ext cx="4648200" cy="2062103"/>
          </a:xfrm>
          <a:prstGeom prst="rect">
            <a:avLst/>
          </a:prstGeom>
          <a:ln w="38100">
            <a:solidFill>
              <a:schemeClr val="tx1"/>
            </a:solidFill>
          </a:ln>
        </p:spPr>
        <p:txBody>
          <a:bodyPr wrap="square">
            <a:spAutoFit/>
          </a:bodyPr>
          <a:lstStyle/>
          <a:p>
            <a:pPr lvl="0" defTabSz="914400" eaLnBrk="0" fontAlgn="base" hangingPunct="0">
              <a:spcBef>
                <a:spcPct val="0"/>
              </a:spcBef>
              <a:spcAft>
                <a:spcPct val="0"/>
              </a:spcAft>
            </a:pPr>
            <a:r>
              <a:rPr lang="en-US" altLang="en-US" sz="1600" dirty="0">
                <a:solidFill>
                  <a:srgbClr val="313131"/>
                </a:solidFill>
                <a:latin typeface="Menlo"/>
              </a:rPr>
              <a:t>"hello, dear" </a:t>
            </a:r>
            <a:endParaRPr lang="en-US" altLang="en-US" sz="1600" dirty="0" smtClean="0">
              <a:solidFill>
                <a:srgbClr val="313131"/>
              </a:solidFill>
              <a:latin typeface="Menlo"/>
            </a:endParaRPr>
          </a:p>
          <a:p>
            <a:pPr lvl="0" defTabSz="914400" eaLnBrk="0" fontAlgn="base" hangingPunct="0">
              <a:spcBef>
                <a:spcPct val="0"/>
              </a:spcBef>
              <a:spcAft>
                <a:spcPct val="0"/>
              </a:spcAft>
            </a:pPr>
            <a:endParaRPr lang="en-US" altLang="en-US" sz="1600" dirty="0" smtClean="0">
              <a:solidFill>
                <a:srgbClr val="313131"/>
              </a:solidFill>
              <a:latin typeface="Menlo"/>
            </a:endParaRPr>
          </a:p>
          <a:p>
            <a:pPr lvl="0" defTabSz="914400" eaLnBrk="0" fontAlgn="base" hangingPunct="0">
              <a:spcBef>
                <a:spcPct val="0"/>
              </a:spcBef>
              <a:spcAft>
                <a:spcPct val="0"/>
              </a:spcAft>
            </a:pPr>
            <a:r>
              <a:rPr lang="en-US" altLang="en-US" sz="1600" dirty="0" smtClean="0">
                <a:solidFill>
                  <a:srgbClr val="313131"/>
                </a:solidFill>
                <a:latin typeface="Menlo"/>
              </a:rPr>
              <a:t>"</a:t>
            </a:r>
            <a:r>
              <a:rPr lang="en-US" altLang="en-US" sz="1600" dirty="0">
                <a:solidFill>
                  <a:srgbClr val="313131"/>
                </a:solidFill>
                <a:latin typeface="Menlo"/>
              </a:rPr>
              <a:t>hello, \ </a:t>
            </a:r>
            <a:endParaRPr lang="en-US" altLang="en-US" sz="1600" dirty="0" smtClean="0">
              <a:solidFill>
                <a:srgbClr val="313131"/>
              </a:solidFill>
              <a:latin typeface="Menlo"/>
            </a:endParaRPr>
          </a:p>
          <a:p>
            <a:pPr lvl="0" defTabSz="914400" eaLnBrk="0" fontAlgn="base" hangingPunct="0">
              <a:spcBef>
                <a:spcPct val="0"/>
              </a:spcBef>
              <a:spcAft>
                <a:spcPct val="0"/>
              </a:spcAft>
            </a:pPr>
            <a:endParaRPr lang="en-US" altLang="en-US" sz="1600" dirty="0">
              <a:solidFill>
                <a:srgbClr val="313131"/>
              </a:solidFill>
              <a:latin typeface="Menlo"/>
            </a:endParaRPr>
          </a:p>
          <a:p>
            <a:pPr lvl="0" defTabSz="914400" eaLnBrk="0" fontAlgn="base" hangingPunct="0">
              <a:spcBef>
                <a:spcPct val="0"/>
              </a:spcBef>
              <a:spcAft>
                <a:spcPct val="0"/>
              </a:spcAft>
            </a:pPr>
            <a:r>
              <a:rPr lang="en-US" altLang="en-US" sz="1600" dirty="0" smtClean="0">
                <a:solidFill>
                  <a:srgbClr val="313131"/>
                </a:solidFill>
                <a:latin typeface="Menlo"/>
              </a:rPr>
              <a:t>dear</a:t>
            </a:r>
            <a:r>
              <a:rPr lang="en-US" altLang="en-US" sz="1600" dirty="0">
                <a:solidFill>
                  <a:srgbClr val="313131"/>
                </a:solidFill>
                <a:latin typeface="Menlo"/>
              </a:rPr>
              <a:t>" </a:t>
            </a:r>
            <a:endParaRPr lang="en-US" altLang="en-US" sz="1600" dirty="0" smtClean="0">
              <a:solidFill>
                <a:srgbClr val="313131"/>
              </a:solidFill>
              <a:latin typeface="Menlo"/>
            </a:endParaRPr>
          </a:p>
          <a:p>
            <a:pPr lvl="0" defTabSz="914400" eaLnBrk="0" fontAlgn="base" hangingPunct="0">
              <a:spcBef>
                <a:spcPct val="0"/>
              </a:spcBef>
              <a:spcAft>
                <a:spcPct val="0"/>
              </a:spcAft>
            </a:pPr>
            <a:endParaRPr lang="en-US" altLang="en-US" sz="1600" dirty="0">
              <a:solidFill>
                <a:srgbClr val="313131"/>
              </a:solidFill>
              <a:latin typeface="Menlo"/>
            </a:endParaRPr>
          </a:p>
          <a:p>
            <a:pPr lvl="0" defTabSz="914400" eaLnBrk="0" fontAlgn="base" hangingPunct="0">
              <a:spcBef>
                <a:spcPct val="0"/>
              </a:spcBef>
              <a:spcAft>
                <a:spcPct val="0"/>
              </a:spcAft>
            </a:pPr>
            <a:endParaRPr lang="en-US" altLang="en-US" sz="1600" dirty="0" smtClean="0">
              <a:solidFill>
                <a:srgbClr val="313131"/>
              </a:solidFill>
              <a:latin typeface="Menlo"/>
            </a:endParaRPr>
          </a:p>
          <a:p>
            <a:pPr lvl="0" defTabSz="914400" eaLnBrk="0" fontAlgn="base" hangingPunct="0">
              <a:spcBef>
                <a:spcPct val="0"/>
              </a:spcBef>
              <a:spcAft>
                <a:spcPct val="0"/>
              </a:spcAft>
            </a:pPr>
            <a:r>
              <a:rPr lang="en-US" altLang="en-US" sz="1600" dirty="0" smtClean="0">
                <a:solidFill>
                  <a:srgbClr val="313131"/>
                </a:solidFill>
                <a:latin typeface="Menlo"/>
              </a:rPr>
              <a:t>"</a:t>
            </a:r>
            <a:r>
              <a:rPr lang="en-US" altLang="en-US" sz="1600" dirty="0">
                <a:solidFill>
                  <a:srgbClr val="313131"/>
                </a:solidFill>
                <a:latin typeface="Menlo"/>
              </a:rPr>
              <a:t>hello, " "d" "ear"</a:t>
            </a:r>
            <a:r>
              <a:rPr lang="en-US" altLang="en-US" sz="800" dirty="0"/>
              <a:t> </a:t>
            </a:r>
            <a:endParaRPr lang="en-US" altLang="en-US" sz="4000" dirty="0">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364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The </a:t>
            </a:r>
            <a:r>
              <a:rPr lang="en-US" dirty="0" err="1"/>
              <a:t>const</a:t>
            </a:r>
            <a:r>
              <a:rPr lang="en-US" dirty="0"/>
              <a:t> Keyword</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1547815248"/>
              </p:ext>
            </p:extLst>
          </p:nvPr>
        </p:nvGraphicFramePr>
        <p:xfrm>
          <a:off x="836612" y="763586"/>
          <a:ext cx="4343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6078076" y="2024440"/>
            <a:ext cx="4648200" cy="3293209"/>
          </a:xfrm>
          <a:prstGeom prst="rect">
            <a:avLst/>
          </a:prstGeom>
          <a:ln w="38100">
            <a:solidFill>
              <a:schemeClr val="tx1"/>
            </a:solidFill>
          </a:ln>
        </p:spPr>
        <p:txBody>
          <a:bodyPr wrap="square">
            <a:spAutoFit/>
          </a:bodyPr>
          <a:lstStyle/>
          <a:p>
            <a:pPr lvl="0" defTabSz="914400" eaLnBrk="0" fontAlgn="base" hangingPunct="0">
              <a:spcBef>
                <a:spcPct val="0"/>
              </a:spcBef>
              <a:spcAft>
                <a:spcPct val="0"/>
              </a:spcAft>
            </a:pPr>
            <a:r>
              <a:rPr lang="en-US" altLang="en-US" sz="1600" dirty="0" err="1">
                <a:solidFill>
                  <a:srgbClr val="313131"/>
                </a:solidFill>
                <a:latin typeface="Menlo"/>
              </a:rPr>
              <a:t>int</a:t>
            </a:r>
            <a:r>
              <a:rPr lang="en-US" altLang="en-US" sz="1600" dirty="0">
                <a:solidFill>
                  <a:srgbClr val="313131"/>
                </a:solidFill>
                <a:latin typeface="Menlo"/>
              </a:rPr>
              <a:t> main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const</a:t>
            </a:r>
            <a:r>
              <a:rPr lang="en-US" altLang="en-US" sz="1600" dirty="0">
                <a:solidFill>
                  <a:srgbClr val="313131"/>
                </a:solidFill>
                <a:latin typeface="Menlo"/>
              </a:rPr>
              <a:t> </a:t>
            </a:r>
            <a:r>
              <a:rPr lang="en-US" altLang="en-US" sz="1600" dirty="0" err="1">
                <a:solidFill>
                  <a:srgbClr val="313131"/>
                </a:solidFill>
                <a:latin typeface="Menlo"/>
              </a:rPr>
              <a:t>int</a:t>
            </a:r>
            <a:r>
              <a:rPr lang="en-US" altLang="en-US" sz="1600" dirty="0">
                <a:solidFill>
                  <a:srgbClr val="313131"/>
                </a:solidFill>
                <a:latin typeface="Menlo"/>
              </a:rPr>
              <a:t>  LENGTH = 10;</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const</a:t>
            </a:r>
            <a:r>
              <a:rPr lang="en-US" altLang="en-US" sz="1600" dirty="0">
                <a:solidFill>
                  <a:srgbClr val="313131"/>
                </a:solidFill>
                <a:latin typeface="Menlo"/>
              </a:rPr>
              <a:t> </a:t>
            </a:r>
            <a:r>
              <a:rPr lang="en-US" altLang="en-US" sz="1600" dirty="0" err="1">
                <a:solidFill>
                  <a:srgbClr val="313131"/>
                </a:solidFill>
                <a:latin typeface="Menlo"/>
              </a:rPr>
              <a:t>int</a:t>
            </a:r>
            <a:r>
              <a:rPr lang="en-US" altLang="en-US" sz="1600" dirty="0">
                <a:solidFill>
                  <a:srgbClr val="313131"/>
                </a:solidFill>
                <a:latin typeface="Menlo"/>
              </a:rPr>
              <a:t>  WIDTH  = 5;</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const</a:t>
            </a:r>
            <a:r>
              <a:rPr lang="en-US" altLang="en-US" sz="1600" dirty="0">
                <a:solidFill>
                  <a:srgbClr val="313131"/>
                </a:solidFill>
                <a:latin typeface="Menlo"/>
              </a:rPr>
              <a:t> char NEWLINE = '\n';</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int</a:t>
            </a:r>
            <a:r>
              <a:rPr lang="en-US" altLang="en-US" sz="1600" dirty="0">
                <a:solidFill>
                  <a:srgbClr val="313131"/>
                </a:solidFill>
                <a:latin typeface="Menlo"/>
              </a:rPr>
              <a:t> area;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area = LENGTH * WIDTH;</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area;</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NEWLINE;</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system("pause");</a:t>
            </a:r>
          </a:p>
          <a:p>
            <a:pPr lvl="0" defTabSz="914400" eaLnBrk="0" fontAlgn="base" hangingPunct="0">
              <a:spcBef>
                <a:spcPct val="0"/>
              </a:spcBef>
              <a:spcAft>
                <a:spcPct val="0"/>
              </a:spcAft>
            </a:pPr>
            <a:r>
              <a:rPr lang="en-US" altLang="en-US" sz="1600" dirty="0">
                <a:solidFill>
                  <a:srgbClr val="313131"/>
                </a:solidFill>
                <a:latin typeface="Menlo"/>
              </a:rPr>
              <a:t>   return 0;</a:t>
            </a:r>
          </a:p>
          <a:p>
            <a:pPr lvl="0" defTabSz="914400" eaLnBrk="0" fontAlgn="base" hangingPunct="0">
              <a:spcBef>
                <a:spcPct val="0"/>
              </a:spcBef>
              <a:spcAft>
                <a:spcPct val="0"/>
              </a:spcAft>
            </a:pPr>
            <a:r>
              <a:rPr lang="en-US" altLang="en-US" sz="1600" dirty="0">
                <a:solidFill>
                  <a:srgbClr val="313131"/>
                </a:solidFill>
                <a:latin typeface="Menlo"/>
              </a:rPr>
              <a:t>}</a:t>
            </a:r>
            <a:endParaRPr lang="en-US" altLang="en-US" sz="4000" dirty="0">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877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Arithmetic Operators</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06020848"/>
              </p:ext>
            </p:extLst>
          </p:nvPr>
        </p:nvGraphicFramePr>
        <p:xfrm>
          <a:off x="1600845" y="1589554"/>
          <a:ext cx="8987135" cy="3678892"/>
        </p:xfrm>
        <a:graphic>
          <a:graphicData uri="http://schemas.openxmlformats.org/drawingml/2006/table">
            <a:tbl>
              <a:tblPr>
                <a:tableStyleId>{69CF1AB2-1976-4502-BF36-3FF5EA218861}</a:tableStyleId>
              </a:tblPr>
              <a:tblGrid>
                <a:gridCol w="900529">
                  <a:extLst>
                    <a:ext uri="{9D8B030D-6E8A-4147-A177-3AD203B41FA5}">
                      <a16:colId xmlns:a16="http://schemas.microsoft.com/office/drawing/2014/main" val="20000"/>
                    </a:ext>
                  </a:extLst>
                </a:gridCol>
                <a:gridCol w="5296317">
                  <a:extLst>
                    <a:ext uri="{9D8B030D-6E8A-4147-A177-3AD203B41FA5}">
                      <a16:colId xmlns:a16="http://schemas.microsoft.com/office/drawing/2014/main" val="20001"/>
                    </a:ext>
                  </a:extLst>
                </a:gridCol>
                <a:gridCol w="2790289">
                  <a:extLst>
                    <a:ext uri="{9D8B030D-6E8A-4147-A177-3AD203B41FA5}">
                      <a16:colId xmlns:a16="http://schemas.microsoft.com/office/drawing/2014/main" val="20002"/>
                    </a:ext>
                  </a:extLst>
                </a:gridCol>
              </a:tblGrid>
              <a:tr h="576552">
                <a:tc>
                  <a:txBody>
                    <a:bodyPr/>
                    <a:lstStyle/>
                    <a:p>
                      <a:pPr algn="ctr" fontAlgn="t"/>
                      <a:r>
                        <a:rPr lang="en-US" sz="1400">
                          <a:effectLst/>
                        </a:rPr>
                        <a:t>Operator</a:t>
                      </a:r>
                    </a:p>
                  </a:txBody>
                  <a:tcPr marL="27196" marR="27196" marT="27196" marB="27196"/>
                </a:tc>
                <a:tc>
                  <a:txBody>
                    <a:bodyPr/>
                    <a:lstStyle/>
                    <a:p>
                      <a:pPr algn="ctr" fontAlgn="t"/>
                      <a:r>
                        <a:rPr lang="en-US" sz="1400">
                          <a:effectLst/>
                        </a:rPr>
                        <a:t>Description</a:t>
                      </a:r>
                    </a:p>
                  </a:txBody>
                  <a:tcPr marL="27196" marR="27196" marT="27196" marB="27196"/>
                </a:tc>
                <a:tc>
                  <a:txBody>
                    <a:bodyPr/>
                    <a:lstStyle/>
                    <a:p>
                      <a:pPr algn="ctr" fontAlgn="t"/>
                      <a:r>
                        <a:rPr lang="en-US" sz="1400">
                          <a:effectLst/>
                        </a:rPr>
                        <a:t>Example</a:t>
                      </a:r>
                    </a:p>
                  </a:txBody>
                  <a:tcPr marL="27196" marR="27196" marT="27196" marB="27196"/>
                </a:tc>
                <a:extLst>
                  <a:ext uri="{0D108BD9-81ED-4DB2-BD59-A6C34878D82A}">
                    <a16:rowId xmlns:a16="http://schemas.microsoft.com/office/drawing/2014/main" val="10000"/>
                  </a:ext>
                </a:extLst>
              </a:tr>
              <a:tr h="315472">
                <a:tc>
                  <a:txBody>
                    <a:bodyPr/>
                    <a:lstStyle/>
                    <a:p>
                      <a:pPr algn="ctr" fontAlgn="t"/>
                      <a:r>
                        <a:rPr lang="en-US" sz="1400">
                          <a:effectLst/>
                        </a:rPr>
                        <a:t>+</a:t>
                      </a:r>
                    </a:p>
                  </a:txBody>
                  <a:tcPr marL="27196" marR="27196" marT="27196" marB="27196"/>
                </a:tc>
                <a:tc>
                  <a:txBody>
                    <a:bodyPr/>
                    <a:lstStyle/>
                    <a:p>
                      <a:pPr fontAlgn="t"/>
                      <a:r>
                        <a:rPr lang="en-US" sz="1400">
                          <a:effectLst/>
                        </a:rPr>
                        <a:t>Adds two operands</a:t>
                      </a:r>
                    </a:p>
                  </a:txBody>
                  <a:tcPr marL="27196" marR="27196" marT="27196" marB="27196"/>
                </a:tc>
                <a:tc>
                  <a:txBody>
                    <a:bodyPr/>
                    <a:lstStyle/>
                    <a:p>
                      <a:pPr algn="ctr" fontAlgn="t"/>
                      <a:r>
                        <a:rPr lang="en-US" sz="1400">
                          <a:effectLst/>
                        </a:rPr>
                        <a:t>A + B will give 30</a:t>
                      </a:r>
                    </a:p>
                  </a:txBody>
                  <a:tcPr marL="27196" marR="27196" marT="27196" marB="27196"/>
                </a:tc>
                <a:extLst>
                  <a:ext uri="{0D108BD9-81ED-4DB2-BD59-A6C34878D82A}">
                    <a16:rowId xmlns:a16="http://schemas.microsoft.com/office/drawing/2014/main" val="10001"/>
                  </a:ext>
                </a:extLst>
              </a:tr>
              <a:tr h="576552">
                <a:tc>
                  <a:txBody>
                    <a:bodyPr/>
                    <a:lstStyle/>
                    <a:p>
                      <a:pPr algn="ctr" fontAlgn="t"/>
                      <a:r>
                        <a:rPr lang="en-US" sz="1400">
                          <a:effectLst/>
                        </a:rPr>
                        <a:t>-</a:t>
                      </a:r>
                    </a:p>
                  </a:txBody>
                  <a:tcPr marL="27196" marR="27196" marT="27196" marB="27196"/>
                </a:tc>
                <a:tc>
                  <a:txBody>
                    <a:bodyPr/>
                    <a:lstStyle/>
                    <a:p>
                      <a:pPr fontAlgn="t"/>
                      <a:r>
                        <a:rPr lang="en-US" sz="1400">
                          <a:effectLst/>
                        </a:rPr>
                        <a:t>Subtracts second operand from the first</a:t>
                      </a:r>
                    </a:p>
                  </a:txBody>
                  <a:tcPr marL="27196" marR="27196" marT="27196" marB="27196"/>
                </a:tc>
                <a:tc>
                  <a:txBody>
                    <a:bodyPr/>
                    <a:lstStyle/>
                    <a:p>
                      <a:pPr algn="ctr" fontAlgn="t"/>
                      <a:r>
                        <a:rPr lang="en-US" sz="1400">
                          <a:effectLst/>
                        </a:rPr>
                        <a:t>A - B will give -10</a:t>
                      </a:r>
                    </a:p>
                  </a:txBody>
                  <a:tcPr marL="27196" marR="27196" marT="27196" marB="27196"/>
                </a:tc>
                <a:extLst>
                  <a:ext uri="{0D108BD9-81ED-4DB2-BD59-A6C34878D82A}">
                    <a16:rowId xmlns:a16="http://schemas.microsoft.com/office/drawing/2014/main" val="10002"/>
                  </a:ext>
                </a:extLst>
              </a:tr>
              <a:tr h="315472">
                <a:tc>
                  <a:txBody>
                    <a:bodyPr/>
                    <a:lstStyle/>
                    <a:p>
                      <a:pPr algn="ctr" fontAlgn="t"/>
                      <a:r>
                        <a:rPr lang="en-US" sz="1400">
                          <a:effectLst/>
                        </a:rPr>
                        <a:t>*</a:t>
                      </a:r>
                    </a:p>
                  </a:txBody>
                  <a:tcPr marL="27196" marR="27196" marT="27196" marB="27196"/>
                </a:tc>
                <a:tc>
                  <a:txBody>
                    <a:bodyPr/>
                    <a:lstStyle/>
                    <a:p>
                      <a:pPr fontAlgn="t"/>
                      <a:r>
                        <a:rPr lang="en-US" sz="1400">
                          <a:effectLst/>
                        </a:rPr>
                        <a:t>Multiplies both operands</a:t>
                      </a:r>
                    </a:p>
                  </a:txBody>
                  <a:tcPr marL="27196" marR="27196" marT="27196" marB="27196"/>
                </a:tc>
                <a:tc>
                  <a:txBody>
                    <a:bodyPr/>
                    <a:lstStyle/>
                    <a:p>
                      <a:pPr algn="ctr" fontAlgn="t"/>
                      <a:r>
                        <a:rPr lang="en-US" sz="1400">
                          <a:effectLst/>
                        </a:rPr>
                        <a:t>A * B will give 200</a:t>
                      </a:r>
                    </a:p>
                  </a:txBody>
                  <a:tcPr marL="27196" marR="27196" marT="27196" marB="27196"/>
                </a:tc>
                <a:extLst>
                  <a:ext uri="{0D108BD9-81ED-4DB2-BD59-A6C34878D82A}">
                    <a16:rowId xmlns:a16="http://schemas.microsoft.com/office/drawing/2014/main" val="10003"/>
                  </a:ext>
                </a:extLst>
              </a:tr>
              <a:tr h="446012">
                <a:tc>
                  <a:txBody>
                    <a:bodyPr/>
                    <a:lstStyle/>
                    <a:p>
                      <a:pPr algn="ctr" fontAlgn="t"/>
                      <a:r>
                        <a:rPr lang="en-US" sz="1400">
                          <a:effectLst/>
                        </a:rPr>
                        <a:t>/</a:t>
                      </a:r>
                    </a:p>
                  </a:txBody>
                  <a:tcPr marL="27196" marR="27196" marT="27196" marB="27196"/>
                </a:tc>
                <a:tc>
                  <a:txBody>
                    <a:bodyPr/>
                    <a:lstStyle/>
                    <a:p>
                      <a:pPr fontAlgn="t"/>
                      <a:r>
                        <a:rPr lang="en-US" sz="1400">
                          <a:effectLst/>
                        </a:rPr>
                        <a:t>Divides numerator by de-numerator</a:t>
                      </a:r>
                    </a:p>
                  </a:txBody>
                  <a:tcPr marL="27196" marR="27196" marT="27196" marB="27196"/>
                </a:tc>
                <a:tc>
                  <a:txBody>
                    <a:bodyPr/>
                    <a:lstStyle/>
                    <a:p>
                      <a:pPr algn="ctr" fontAlgn="t"/>
                      <a:r>
                        <a:rPr lang="en-US" sz="1400">
                          <a:effectLst/>
                        </a:rPr>
                        <a:t>B / A will give 2</a:t>
                      </a:r>
                    </a:p>
                  </a:txBody>
                  <a:tcPr marL="27196" marR="27196" marT="27196" marB="27196"/>
                </a:tc>
                <a:extLst>
                  <a:ext uri="{0D108BD9-81ED-4DB2-BD59-A6C34878D82A}">
                    <a16:rowId xmlns:a16="http://schemas.microsoft.com/office/drawing/2014/main" val="10004"/>
                  </a:ext>
                </a:extLst>
              </a:tr>
              <a:tr h="360740">
                <a:tc>
                  <a:txBody>
                    <a:bodyPr/>
                    <a:lstStyle/>
                    <a:p>
                      <a:pPr algn="ctr" fontAlgn="t"/>
                      <a:r>
                        <a:rPr lang="en-US" sz="1400">
                          <a:effectLst/>
                        </a:rPr>
                        <a:t>%</a:t>
                      </a:r>
                    </a:p>
                  </a:txBody>
                  <a:tcPr marL="27196" marR="27196" marT="27196" marB="27196"/>
                </a:tc>
                <a:tc>
                  <a:txBody>
                    <a:bodyPr/>
                    <a:lstStyle/>
                    <a:p>
                      <a:pPr fontAlgn="t"/>
                      <a:r>
                        <a:rPr lang="en-US" sz="1400">
                          <a:effectLst/>
                        </a:rPr>
                        <a:t>Modulus Operator and remainder of after an integer division</a:t>
                      </a:r>
                    </a:p>
                  </a:txBody>
                  <a:tcPr marL="27196" marR="27196" marT="27196" marB="27196"/>
                </a:tc>
                <a:tc>
                  <a:txBody>
                    <a:bodyPr/>
                    <a:lstStyle/>
                    <a:p>
                      <a:pPr algn="ctr" fontAlgn="t"/>
                      <a:r>
                        <a:rPr lang="en-US" sz="1400">
                          <a:effectLst/>
                        </a:rPr>
                        <a:t>B % A will give 0</a:t>
                      </a:r>
                    </a:p>
                  </a:txBody>
                  <a:tcPr marL="27196" marR="27196" marT="27196" marB="27196"/>
                </a:tc>
                <a:extLst>
                  <a:ext uri="{0D108BD9-81ED-4DB2-BD59-A6C34878D82A}">
                    <a16:rowId xmlns:a16="http://schemas.microsoft.com/office/drawing/2014/main" val="10005"/>
                  </a:ext>
                </a:extLst>
              </a:tr>
              <a:tr h="381000">
                <a:tc>
                  <a:txBody>
                    <a:bodyPr/>
                    <a:lstStyle/>
                    <a:p>
                      <a:pPr algn="ctr" fontAlgn="t"/>
                      <a:r>
                        <a:rPr lang="en-US" sz="1400">
                          <a:effectLst/>
                        </a:rPr>
                        <a:t>++</a:t>
                      </a:r>
                    </a:p>
                  </a:txBody>
                  <a:tcPr marL="27196" marR="27196" marT="27196" marB="27196"/>
                </a:tc>
                <a:tc>
                  <a:txBody>
                    <a:bodyPr/>
                    <a:lstStyle/>
                    <a:p>
                      <a:pPr fontAlgn="t"/>
                      <a:r>
                        <a:rPr lang="en-US" sz="1400" u="none" strike="noStrike" dirty="0">
                          <a:effectLst/>
                        </a:rPr>
                        <a:t>Increment operator</a:t>
                      </a:r>
                      <a:r>
                        <a:rPr lang="en-US" sz="1400" dirty="0">
                          <a:effectLst/>
                        </a:rPr>
                        <a:t>, increases integer value by one</a:t>
                      </a:r>
                    </a:p>
                  </a:txBody>
                  <a:tcPr marL="27196" marR="27196" marT="27196" marB="27196"/>
                </a:tc>
                <a:tc>
                  <a:txBody>
                    <a:bodyPr/>
                    <a:lstStyle/>
                    <a:p>
                      <a:pPr algn="ctr" fontAlgn="t"/>
                      <a:r>
                        <a:rPr lang="en-US" sz="1400">
                          <a:effectLst/>
                        </a:rPr>
                        <a:t>A++ will give 11</a:t>
                      </a:r>
                    </a:p>
                  </a:txBody>
                  <a:tcPr marL="27196" marR="27196" marT="27196" marB="27196"/>
                </a:tc>
                <a:extLst>
                  <a:ext uri="{0D108BD9-81ED-4DB2-BD59-A6C34878D82A}">
                    <a16:rowId xmlns:a16="http://schemas.microsoft.com/office/drawing/2014/main" val="10006"/>
                  </a:ext>
                </a:extLst>
              </a:tr>
              <a:tr h="707092">
                <a:tc>
                  <a:txBody>
                    <a:bodyPr/>
                    <a:lstStyle/>
                    <a:p>
                      <a:pPr algn="ctr" fontAlgn="t"/>
                      <a:r>
                        <a:rPr lang="en-US" sz="1400">
                          <a:effectLst/>
                        </a:rPr>
                        <a:t>--</a:t>
                      </a:r>
                    </a:p>
                  </a:txBody>
                  <a:tcPr marL="27196" marR="27196" marT="27196" marB="27196"/>
                </a:tc>
                <a:tc>
                  <a:txBody>
                    <a:bodyPr/>
                    <a:lstStyle/>
                    <a:p>
                      <a:pPr fontAlgn="t"/>
                      <a:r>
                        <a:rPr lang="en-US" sz="1400" u="none" strike="noStrike" dirty="0">
                          <a:effectLst/>
                        </a:rPr>
                        <a:t>Decrement operator</a:t>
                      </a:r>
                      <a:r>
                        <a:rPr lang="en-US" sz="1400" dirty="0">
                          <a:effectLst/>
                        </a:rPr>
                        <a:t>, decreases integer value by one</a:t>
                      </a:r>
                    </a:p>
                  </a:txBody>
                  <a:tcPr marL="27196" marR="27196" marT="27196" marB="27196"/>
                </a:tc>
                <a:tc>
                  <a:txBody>
                    <a:bodyPr/>
                    <a:lstStyle/>
                    <a:p>
                      <a:pPr algn="ctr" fontAlgn="t"/>
                      <a:r>
                        <a:rPr lang="en-US" sz="1400" dirty="0">
                          <a:effectLst/>
                        </a:rPr>
                        <a:t>A-- will give 9</a:t>
                      </a:r>
                    </a:p>
                  </a:txBody>
                  <a:tcPr marL="27196" marR="27196" marT="27196" marB="27196"/>
                </a:tc>
                <a:extLst>
                  <a:ext uri="{0D108BD9-81ED-4DB2-BD59-A6C34878D82A}">
                    <a16:rowId xmlns:a16="http://schemas.microsoft.com/office/drawing/2014/main" val="10007"/>
                  </a:ext>
                </a:extLst>
              </a:tr>
            </a:tbl>
          </a:graphicData>
        </a:graphic>
      </p:graphicFrame>
      <p:sp>
        <p:nvSpPr>
          <p:cNvPr id="9" name="Rectangle 8"/>
          <p:cNvSpPr/>
          <p:nvPr/>
        </p:nvSpPr>
        <p:spPr>
          <a:xfrm>
            <a:off x="8011634" y="957644"/>
            <a:ext cx="2576346" cy="461665"/>
          </a:xfrm>
          <a:prstGeom prst="rect">
            <a:avLst/>
          </a:prstGeom>
        </p:spPr>
        <p:txBody>
          <a:bodyPr wrap="none">
            <a:spAutoFit/>
          </a:bodyPr>
          <a:lstStyle/>
          <a:p>
            <a:r>
              <a:rPr lang="en-US" dirty="0" smtClean="0">
                <a:solidFill>
                  <a:srgbClr val="121214"/>
                </a:solidFill>
                <a:latin typeface="Verdana" panose="020B0604030504040204" pitchFamily="34" charset="0"/>
              </a:rPr>
              <a:t>A = 10; B = 20</a:t>
            </a:r>
            <a:endParaRPr lang="en-US"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132848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Arithmetic Operators</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2970212" y="752987"/>
            <a:ext cx="6172200" cy="5509200"/>
          </a:xfrm>
          <a:prstGeom prst="rect">
            <a:avLst/>
          </a:prstGeom>
          <a:ln w="38100">
            <a:solidFill>
              <a:schemeClr val="tx1"/>
            </a:solidFill>
          </a:ln>
        </p:spPr>
        <p:txBody>
          <a:bodyPr wrap="square">
            <a:spAutoFit/>
          </a:bodyPr>
          <a:lstStyle/>
          <a:p>
            <a:pPr lvl="0" defTabSz="914400" eaLnBrk="0" fontAlgn="base" hangingPunct="0">
              <a:spcBef>
                <a:spcPct val="0"/>
              </a:spcBef>
              <a:spcAft>
                <a:spcPct val="0"/>
              </a:spcAft>
            </a:pPr>
            <a:r>
              <a:rPr lang="en-US" altLang="en-US" sz="1600" dirty="0" err="1">
                <a:solidFill>
                  <a:srgbClr val="313131"/>
                </a:solidFill>
                <a:latin typeface="Menlo"/>
              </a:rPr>
              <a:t>int</a:t>
            </a:r>
            <a:r>
              <a:rPr lang="en-US" altLang="en-US" sz="1600" dirty="0">
                <a:solidFill>
                  <a:srgbClr val="313131"/>
                </a:solidFill>
                <a:latin typeface="Menlo"/>
              </a:rPr>
              <a:t> main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int</a:t>
            </a:r>
            <a:r>
              <a:rPr lang="en-US" altLang="en-US" sz="1600" dirty="0">
                <a:solidFill>
                  <a:srgbClr val="313131"/>
                </a:solidFill>
                <a:latin typeface="Menlo"/>
              </a:rPr>
              <a:t> a = 21;</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int</a:t>
            </a:r>
            <a:r>
              <a:rPr lang="en-US" altLang="en-US" sz="1600" dirty="0">
                <a:solidFill>
                  <a:srgbClr val="313131"/>
                </a:solidFill>
                <a:latin typeface="Menlo"/>
              </a:rPr>
              <a:t> b = 10;</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int</a:t>
            </a:r>
            <a:r>
              <a:rPr lang="en-US" altLang="en-US" sz="1600" dirty="0">
                <a:solidFill>
                  <a:srgbClr val="313131"/>
                </a:solidFill>
                <a:latin typeface="Menlo"/>
              </a:rPr>
              <a:t> c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smtClean="0">
                <a:solidFill>
                  <a:srgbClr val="313131"/>
                </a:solidFill>
                <a:latin typeface="Menlo"/>
              </a:rPr>
              <a:t>c = a + b</a:t>
            </a:r>
            <a:r>
              <a:rPr lang="en-US" altLang="en-US" sz="1600" dirty="0">
                <a:solidFill>
                  <a:srgbClr val="313131"/>
                </a:solidFill>
                <a:latin typeface="Menlo"/>
              </a:rPr>
              <a:t>;</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smtClean="0">
                <a:solidFill>
                  <a:srgbClr val="313131"/>
                </a:solidFill>
                <a:latin typeface="Menlo"/>
              </a:rPr>
              <a:t>cout</a:t>
            </a:r>
            <a:r>
              <a:rPr lang="en-US" altLang="en-US" sz="1600" dirty="0" smtClean="0">
                <a:solidFill>
                  <a:srgbClr val="313131"/>
                </a:solidFill>
                <a:latin typeface="Menlo"/>
              </a:rPr>
              <a:t> &lt;&lt; </a:t>
            </a:r>
            <a:r>
              <a:rPr lang="en-US" altLang="en-US" sz="1600" dirty="0">
                <a:solidFill>
                  <a:srgbClr val="313131"/>
                </a:solidFill>
                <a:latin typeface="Menlo"/>
              </a:rPr>
              <a:t>"Line 1 - Value of c is :" &lt;&lt; c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smtClean="0">
                <a:solidFill>
                  <a:srgbClr val="313131"/>
                </a:solidFill>
                <a:latin typeface="Menlo"/>
              </a:rPr>
              <a:t>c = </a:t>
            </a:r>
            <a:r>
              <a:rPr lang="en-US" altLang="en-US" sz="1600" dirty="0">
                <a:solidFill>
                  <a:srgbClr val="313131"/>
                </a:solidFill>
                <a:latin typeface="Menlo"/>
              </a:rPr>
              <a:t>a - b;</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2 - Value of c is  :" &lt;&lt; c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c = a * b;</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3 - Value of c is :" &lt;&lt; c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c = a / b;</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4 - Value of c is  :" &lt;&lt; c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c = a % b;</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5 - Value of c is  :" &lt;&lt; c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c = a++;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6 - Value of c is :" &lt;&lt; c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c = a--;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7 - Value of c is  :" &lt;&lt; c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smtClean="0">
                <a:solidFill>
                  <a:srgbClr val="313131"/>
                </a:solidFill>
                <a:latin typeface="Menlo"/>
              </a:rPr>
              <a:t>   return </a:t>
            </a:r>
            <a:r>
              <a:rPr lang="en-US" altLang="en-US" sz="1600" dirty="0">
                <a:solidFill>
                  <a:srgbClr val="313131"/>
                </a:solidFill>
                <a:latin typeface="Menlo"/>
              </a:rPr>
              <a:t>0;</a:t>
            </a:r>
          </a:p>
          <a:p>
            <a:pPr lvl="0" defTabSz="914400" eaLnBrk="0" fontAlgn="base" hangingPunct="0">
              <a:spcBef>
                <a:spcPct val="0"/>
              </a:spcBef>
              <a:spcAft>
                <a:spcPct val="0"/>
              </a:spcAft>
            </a:pPr>
            <a:r>
              <a:rPr lang="en-US" altLang="en-US" sz="1600" dirty="0">
                <a:solidFill>
                  <a:srgbClr val="313131"/>
                </a:solidFill>
                <a:latin typeface="Menlo"/>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80817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smtClean="0"/>
              <a:t>Relational Operators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57388102"/>
              </p:ext>
            </p:extLst>
          </p:nvPr>
        </p:nvGraphicFramePr>
        <p:xfrm>
          <a:off x="1293812" y="1143000"/>
          <a:ext cx="8987135" cy="4477992"/>
        </p:xfrm>
        <a:graphic>
          <a:graphicData uri="http://schemas.openxmlformats.org/drawingml/2006/table">
            <a:tbl>
              <a:tblPr>
                <a:tableStyleId>{69CF1AB2-1976-4502-BF36-3FF5EA218861}</a:tableStyleId>
              </a:tblPr>
              <a:tblGrid>
                <a:gridCol w="900529">
                  <a:extLst>
                    <a:ext uri="{9D8B030D-6E8A-4147-A177-3AD203B41FA5}">
                      <a16:colId xmlns:a16="http://schemas.microsoft.com/office/drawing/2014/main" val="20000"/>
                    </a:ext>
                  </a:extLst>
                </a:gridCol>
                <a:gridCol w="5296317">
                  <a:extLst>
                    <a:ext uri="{9D8B030D-6E8A-4147-A177-3AD203B41FA5}">
                      <a16:colId xmlns:a16="http://schemas.microsoft.com/office/drawing/2014/main" val="20001"/>
                    </a:ext>
                  </a:extLst>
                </a:gridCol>
                <a:gridCol w="2790289">
                  <a:extLst>
                    <a:ext uri="{9D8B030D-6E8A-4147-A177-3AD203B41FA5}">
                      <a16:colId xmlns:a16="http://schemas.microsoft.com/office/drawing/2014/main" val="20002"/>
                    </a:ext>
                  </a:extLst>
                </a:gridCol>
              </a:tblGrid>
              <a:tr h="576552">
                <a:tc>
                  <a:txBody>
                    <a:bodyPr/>
                    <a:lstStyle/>
                    <a:p>
                      <a:pPr algn="ctr" fontAlgn="t"/>
                      <a:r>
                        <a:rPr lang="en-US" sz="1400" dirty="0">
                          <a:effectLst/>
                        </a:rPr>
                        <a:t>Operator</a:t>
                      </a:r>
                    </a:p>
                  </a:txBody>
                  <a:tcPr marL="27196" marR="27196" marT="27196" marB="27196"/>
                </a:tc>
                <a:tc>
                  <a:txBody>
                    <a:bodyPr/>
                    <a:lstStyle/>
                    <a:p>
                      <a:pPr algn="ctr" fontAlgn="t"/>
                      <a:r>
                        <a:rPr lang="en-US" sz="1400" dirty="0">
                          <a:effectLst/>
                        </a:rPr>
                        <a:t>Description</a:t>
                      </a:r>
                    </a:p>
                  </a:txBody>
                  <a:tcPr marL="27196" marR="27196" marT="27196" marB="27196"/>
                </a:tc>
                <a:tc>
                  <a:txBody>
                    <a:bodyPr/>
                    <a:lstStyle/>
                    <a:p>
                      <a:pPr algn="ctr" fontAlgn="t"/>
                      <a:r>
                        <a:rPr lang="en-US" sz="1400">
                          <a:effectLst/>
                        </a:rPr>
                        <a:t>Example</a:t>
                      </a:r>
                    </a:p>
                  </a:txBody>
                  <a:tcPr marL="27196" marR="27196" marT="27196" marB="27196"/>
                </a:tc>
                <a:extLst>
                  <a:ext uri="{0D108BD9-81ED-4DB2-BD59-A6C34878D82A}">
                    <a16:rowId xmlns:a16="http://schemas.microsoft.com/office/drawing/2014/main" val="10000"/>
                  </a:ext>
                </a:extLst>
              </a:tr>
              <a:tr h="315472">
                <a:tc>
                  <a:txBody>
                    <a:bodyPr/>
                    <a:lstStyle/>
                    <a:p>
                      <a:pPr algn="ctr" fontAlgn="t"/>
                      <a:r>
                        <a:rPr lang="en-US" sz="1400" kern="1200" dirty="0">
                          <a:effectLst/>
                        </a:rPr>
                        <a:t>==</a:t>
                      </a:r>
                      <a:endParaRPr lang="en-US" sz="1400" kern="1200" dirty="0">
                        <a:solidFill>
                          <a:schemeClr val="dk1"/>
                        </a:solidFill>
                        <a:effectLst/>
                        <a:latin typeface="+mn-lt"/>
                        <a:ea typeface="+mn-ea"/>
                        <a:cs typeface="+mn-cs"/>
                      </a:endParaRPr>
                    </a:p>
                  </a:txBody>
                  <a:tcPr marL="76200" marR="76200" marT="76200" marB="76200"/>
                </a:tc>
                <a:tc>
                  <a:txBody>
                    <a:bodyPr/>
                    <a:lstStyle/>
                    <a:p>
                      <a:pPr fontAlgn="t"/>
                      <a:r>
                        <a:rPr lang="en-US" sz="1400" kern="1200" dirty="0">
                          <a:effectLst/>
                        </a:rPr>
                        <a:t>Checks if the values of two operands are equal or not, if yes then condition becomes true.</a:t>
                      </a:r>
                      <a:endParaRPr lang="en-US" sz="1400" kern="1200" dirty="0">
                        <a:solidFill>
                          <a:schemeClr val="dk1"/>
                        </a:solidFill>
                        <a:effectLst/>
                        <a:latin typeface="+mn-lt"/>
                        <a:ea typeface="+mn-ea"/>
                        <a:cs typeface="+mn-cs"/>
                      </a:endParaRPr>
                    </a:p>
                  </a:txBody>
                  <a:tcPr marL="76200" marR="76200" marT="76200" marB="76200"/>
                </a:tc>
                <a:tc>
                  <a:txBody>
                    <a:bodyPr/>
                    <a:lstStyle/>
                    <a:p>
                      <a:pPr algn="ctr" fontAlgn="t"/>
                      <a:r>
                        <a:rPr lang="en-US" sz="1400" kern="1200">
                          <a:effectLst/>
                        </a:rPr>
                        <a:t>(A == B) is not true.</a:t>
                      </a:r>
                      <a:endParaRPr lang="en-US" sz="1400" kern="1200">
                        <a:solidFill>
                          <a:schemeClr val="dk1"/>
                        </a:solidFill>
                        <a:effectLst/>
                        <a:latin typeface="+mn-lt"/>
                        <a:ea typeface="+mn-ea"/>
                        <a:cs typeface="+mn-cs"/>
                      </a:endParaRPr>
                    </a:p>
                  </a:txBody>
                  <a:tcPr marL="76200" marR="76200" marT="76200" marB="76200"/>
                </a:tc>
                <a:extLst>
                  <a:ext uri="{0D108BD9-81ED-4DB2-BD59-A6C34878D82A}">
                    <a16:rowId xmlns:a16="http://schemas.microsoft.com/office/drawing/2014/main" val="10001"/>
                  </a:ext>
                </a:extLst>
              </a:tr>
              <a:tr h="576552">
                <a:tc>
                  <a:txBody>
                    <a:bodyPr/>
                    <a:lstStyle/>
                    <a:p>
                      <a:pPr algn="ctr" fontAlgn="t"/>
                      <a:r>
                        <a:rPr lang="en-US" sz="1400" kern="1200">
                          <a:effectLst/>
                        </a:rPr>
                        <a:t>!=</a:t>
                      </a:r>
                      <a:endParaRPr lang="en-US" sz="1400" kern="1200">
                        <a:solidFill>
                          <a:schemeClr val="dk1"/>
                        </a:solidFill>
                        <a:effectLst/>
                        <a:latin typeface="+mn-lt"/>
                        <a:ea typeface="+mn-ea"/>
                        <a:cs typeface="+mn-cs"/>
                      </a:endParaRPr>
                    </a:p>
                  </a:txBody>
                  <a:tcPr marL="76200" marR="76200" marT="76200" marB="76200"/>
                </a:tc>
                <a:tc>
                  <a:txBody>
                    <a:bodyPr/>
                    <a:lstStyle/>
                    <a:p>
                      <a:pPr fontAlgn="t"/>
                      <a:r>
                        <a:rPr lang="en-US" sz="1400" kern="1200" dirty="0">
                          <a:effectLst/>
                        </a:rPr>
                        <a:t>Checks if the values of two operands are equal or not, if values are not equal then condition becomes true.</a:t>
                      </a:r>
                      <a:endParaRPr lang="en-US" sz="1400" kern="1200" dirty="0">
                        <a:solidFill>
                          <a:schemeClr val="dk1"/>
                        </a:solidFill>
                        <a:effectLst/>
                        <a:latin typeface="+mn-lt"/>
                        <a:ea typeface="+mn-ea"/>
                        <a:cs typeface="+mn-cs"/>
                      </a:endParaRPr>
                    </a:p>
                  </a:txBody>
                  <a:tcPr marL="76200" marR="76200" marT="76200" marB="76200"/>
                </a:tc>
                <a:tc>
                  <a:txBody>
                    <a:bodyPr/>
                    <a:lstStyle/>
                    <a:p>
                      <a:pPr algn="ctr" fontAlgn="t"/>
                      <a:r>
                        <a:rPr lang="en-US" sz="1400" kern="1200">
                          <a:effectLst/>
                        </a:rPr>
                        <a:t>(A != B) is true.</a:t>
                      </a:r>
                      <a:endParaRPr lang="en-US" sz="1400" kern="1200">
                        <a:solidFill>
                          <a:schemeClr val="dk1"/>
                        </a:solidFill>
                        <a:effectLst/>
                        <a:latin typeface="+mn-lt"/>
                        <a:ea typeface="+mn-ea"/>
                        <a:cs typeface="+mn-cs"/>
                      </a:endParaRPr>
                    </a:p>
                  </a:txBody>
                  <a:tcPr marL="76200" marR="76200" marT="76200" marB="76200"/>
                </a:tc>
                <a:extLst>
                  <a:ext uri="{0D108BD9-81ED-4DB2-BD59-A6C34878D82A}">
                    <a16:rowId xmlns:a16="http://schemas.microsoft.com/office/drawing/2014/main" val="10002"/>
                  </a:ext>
                </a:extLst>
              </a:tr>
              <a:tr h="315472">
                <a:tc>
                  <a:txBody>
                    <a:bodyPr/>
                    <a:lstStyle/>
                    <a:p>
                      <a:pPr algn="ctr" fontAlgn="t"/>
                      <a:r>
                        <a:rPr lang="en-US" sz="1400" kern="1200">
                          <a:effectLst/>
                        </a:rPr>
                        <a:t>&gt;</a:t>
                      </a:r>
                      <a:endParaRPr lang="en-US" sz="1400" kern="1200">
                        <a:solidFill>
                          <a:schemeClr val="dk1"/>
                        </a:solidFill>
                        <a:effectLst/>
                        <a:latin typeface="+mn-lt"/>
                        <a:ea typeface="+mn-ea"/>
                        <a:cs typeface="+mn-cs"/>
                      </a:endParaRPr>
                    </a:p>
                  </a:txBody>
                  <a:tcPr marL="76200" marR="76200" marT="76200" marB="76200"/>
                </a:tc>
                <a:tc>
                  <a:txBody>
                    <a:bodyPr/>
                    <a:lstStyle/>
                    <a:p>
                      <a:pPr fontAlgn="t"/>
                      <a:r>
                        <a:rPr lang="en-US" sz="1400" kern="1200" dirty="0">
                          <a:effectLst/>
                        </a:rPr>
                        <a:t>Checks if the value of left operand is greater than the value of right operand, if yes then condition becomes true.</a:t>
                      </a:r>
                      <a:endParaRPr lang="en-US" sz="1400" kern="1200" dirty="0">
                        <a:solidFill>
                          <a:schemeClr val="dk1"/>
                        </a:solidFill>
                        <a:effectLst/>
                        <a:latin typeface="+mn-lt"/>
                        <a:ea typeface="+mn-ea"/>
                        <a:cs typeface="+mn-cs"/>
                      </a:endParaRPr>
                    </a:p>
                  </a:txBody>
                  <a:tcPr marL="76200" marR="76200" marT="76200" marB="76200"/>
                </a:tc>
                <a:tc>
                  <a:txBody>
                    <a:bodyPr/>
                    <a:lstStyle/>
                    <a:p>
                      <a:pPr algn="ctr" fontAlgn="t"/>
                      <a:r>
                        <a:rPr lang="en-US" sz="1400" kern="1200" dirty="0">
                          <a:effectLst/>
                        </a:rPr>
                        <a:t>(A &gt; B) is not true.</a:t>
                      </a:r>
                      <a:endParaRPr lang="en-US" sz="1400" kern="1200" dirty="0">
                        <a:solidFill>
                          <a:schemeClr val="dk1"/>
                        </a:solidFill>
                        <a:effectLst/>
                        <a:latin typeface="+mn-lt"/>
                        <a:ea typeface="+mn-ea"/>
                        <a:cs typeface="+mn-cs"/>
                      </a:endParaRPr>
                    </a:p>
                  </a:txBody>
                  <a:tcPr marL="76200" marR="76200" marT="76200" marB="76200"/>
                </a:tc>
                <a:extLst>
                  <a:ext uri="{0D108BD9-81ED-4DB2-BD59-A6C34878D82A}">
                    <a16:rowId xmlns:a16="http://schemas.microsoft.com/office/drawing/2014/main" val="10003"/>
                  </a:ext>
                </a:extLst>
              </a:tr>
              <a:tr h="446012">
                <a:tc>
                  <a:txBody>
                    <a:bodyPr/>
                    <a:lstStyle/>
                    <a:p>
                      <a:pPr algn="ctr" fontAlgn="t"/>
                      <a:r>
                        <a:rPr lang="en-US" sz="1400" kern="1200">
                          <a:effectLst/>
                        </a:rPr>
                        <a:t>&lt;</a:t>
                      </a:r>
                      <a:endParaRPr lang="en-US" sz="1400" kern="1200">
                        <a:solidFill>
                          <a:schemeClr val="dk1"/>
                        </a:solidFill>
                        <a:effectLst/>
                        <a:latin typeface="+mn-lt"/>
                        <a:ea typeface="+mn-ea"/>
                        <a:cs typeface="+mn-cs"/>
                      </a:endParaRPr>
                    </a:p>
                  </a:txBody>
                  <a:tcPr marL="76200" marR="76200" marT="76200" marB="76200"/>
                </a:tc>
                <a:tc>
                  <a:txBody>
                    <a:bodyPr/>
                    <a:lstStyle/>
                    <a:p>
                      <a:pPr fontAlgn="t"/>
                      <a:r>
                        <a:rPr lang="en-US" sz="1400" kern="1200">
                          <a:effectLst/>
                        </a:rPr>
                        <a:t>Checks if the value of left operand is less than the value of right operand, if yes then condition becomes true.</a:t>
                      </a:r>
                      <a:endParaRPr lang="en-US" sz="1400" kern="1200">
                        <a:solidFill>
                          <a:schemeClr val="dk1"/>
                        </a:solidFill>
                        <a:effectLst/>
                        <a:latin typeface="+mn-lt"/>
                        <a:ea typeface="+mn-ea"/>
                        <a:cs typeface="+mn-cs"/>
                      </a:endParaRPr>
                    </a:p>
                  </a:txBody>
                  <a:tcPr marL="76200" marR="76200" marT="76200" marB="76200"/>
                </a:tc>
                <a:tc>
                  <a:txBody>
                    <a:bodyPr/>
                    <a:lstStyle/>
                    <a:p>
                      <a:pPr algn="ctr" fontAlgn="t"/>
                      <a:r>
                        <a:rPr lang="en-US" sz="1400" kern="1200" dirty="0">
                          <a:effectLst/>
                        </a:rPr>
                        <a:t>(A &lt; B) is true.</a:t>
                      </a:r>
                      <a:endParaRPr lang="en-US" sz="1400" kern="1200" dirty="0">
                        <a:solidFill>
                          <a:schemeClr val="dk1"/>
                        </a:solidFill>
                        <a:effectLst/>
                        <a:latin typeface="+mn-lt"/>
                        <a:ea typeface="+mn-ea"/>
                        <a:cs typeface="+mn-cs"/>
                      </a:endParaRPr>
                    </a:p>
                  </a:txBody>
                  <a:tcPr marL="76200" marR="76200" marT="76200" marB="76200"/>
                </a:tc>
                <a:extLst>
                  <a:ext uri="{0D108BD9-81ED-4DB2-BD59-A6C34878D82A}">
                    <a16:rowId xmlns:a16="http://schemas.microsoft.com/office/drawing/2014/main" val="10004"/>
                  </a:ext>
                </a:extLst>
              </a:tr>
              <a:tr h="360740">
                <a:tc>
                  <a:txBody>
                    <a:bodyPr/>
                    <a:lstStyle/>
                    <a:p>
                      <a:pPr algn="ctr" fontAlgn="t"/>
                      <a:r>
                        <a:rPr lang="en-US" sz="1400" kern="1200">
                          <a:effectLst/>
                        </a:rPr>
                        <a:t>&gt;=</a:t>
                      </a:r>
                      <a:endParaRPr lang="en-US" sz="1400" kern="1200">
                        <a:solidFill>
                          <a:schemeClr val="dk1"/>
                        </a:solidFill>
                        <a:effectLst/>
                        <a:latin typeface="+mn-lt"/>
                        <a:ea typeface="+mn-ea"/>
                        <a:cs typeface="+mn-cs"/>
                      </a:endParaRPr>
                    </a:p>
                  </a:txBody>
                  <a:tcPr marL="76200" marR="76200" marT="76200" marB="76200"/>
                </a:tc>
                <a:tc>
                  <a:txBody>
                    <a:bodyPr/>
                    <a:lstStyle/>
                    <a:p>
                      <a:pPr fontAlgn="t"/>
                      <a:r>
                        <a:rPr lang="en-US" sz="1400" kern="1200">
                          <a:effectLst/>
                        </a:rPr>
                        <a:t>Checks if the value of left operand is greater than or equal to the value of right operand, if yes then condition becomes true.</a:t>
                      </a:r>
                      <a:endParaRPr lang="en-US" sz="1400" kern="1200">
                        <a:solidFill>
                          <a:schemeClr val="dk1"/>
                        </a:solidFill>
                        <a:effectLst/>
                        <a:latin typeface="+mn-lt"/>
                        <a:ea typeface="+mn-ea"/>
                        <a:cs typeface="+mn-cs"/>
                      </a:endParaRPr>
                    </a:p>
                  </a:txBody>
                  <a:tcPr marL="76200" marR="76200" marT="76200" marB="76200"/>
                </a:tc>
                <a:tc>
                  <a:txBody>
                    <a:bodyPr/>
                    <a:lstStyle/>
                    <a:p>
                      <a:pPr algn="ctr" fontAlgn="t"/>
                      <a:r>
                        <a:rPr lang="en-US" sz="1400" kern="1200" dirty="0">
                          <a:effectLst/>
                        </a:rPr>
                        <a:t>(A &gt;= B) is not true.</a:t>
                      </a:r>
                      <a:endParaRPr lang="en-US" sz="1400" kern="1200" dirty="0">
                        <a:solidFill>
                          <a:schemeClr val="dk1"/>
                        </a:solidFill>
                        <a:effectLst/>
                        <a:latin typeface="+mn-lt"/>
                        <a:ea typeface="+mn-ea"/>
                        <a:cs typeface="+mn-cs"/>
                      </a:endParaRPr>
                    </a:p>
                  </a:txBody>
                  <a:tcPr marL="76200" marR="76200" marT="76200" marB="76200"/>
                </a:tc>
                <a:extLst>
                  <a:ext uri="{0D108BD9-81ED-4DB2-BD59-A6C34878D82A}">
                    <a16:rowId xmlns:a16="http://schemas.microsoft.com/office/drawing/2014/main" val="10005"/>
                  </a:ext>
                </a:extLst>
              </a:tr>
              <a:tr h="381000">
                <a:tc>
                  <a:txBody>
                    <a:bodyPr/>
                    <a:lstStyle/>
                    <a:p>
                      <a:pPr algn="ctr" fontAlgn="t"/>
                      <a:r>
                        <a:rPr lang="en-US" sz="1400" kern="1200" dirty="0">
                          <a:effectLst/>
                        </a:rPr>
                        <a:t>&lt;=</a:t>
                      </a:r>
                      <a:endParaRPr lang="en-US" sz="1400" kern="1200" dirty="0">
                        <a:solidFill>
                          <a:schemeClr val="dk1"/>
                        </a:solidFill>
                        <a:effectLst/>
                        <a:latin typeface="+mn-lt"/>
                        <a:ea typeface="+mn-ea"/>
                        <a:cs typeface="+mn-cs"/>
                      </a:endParaRPr>
                    </a:p>
                  </a:txBody>
                  <a:tcPr marL="76200" marR="76200" marT="76200" marB="76200"/>
                </a:tc>
                <a:tc>
                  <a:txBody>
                    <a:bodyPr/>
                    <a:lstStyle/>
                    <a:p>
                      <a:pPr fontAlgn="t"/>
                      <a:r>
                        <a:rPr lang="en-US" sz="1400" kern="1200">
                          <a:effectLst/>
                        </a:rPr>
                        <a:t>Checks if the value of left operand is less than or equal to the value of right operand, if yes then condition becomes true.</a:t>
                      </a:r>
                      <a:endParaRPr lang="en-US" sz="1400" kern="1200">
                        <a:solidFill>
                          <a:schemeClr val="dk1"/>
                        </a:solidFill>
                        <a:effectLst/>
                        <a:latin typeface="+mn-lt"/>
                        <a:ea typeface="+mn-ea"/>
                        <a:cs typeface="+mn-cs"/>
                      </a:endParaRPr>
                    </a:p>
                  </a:txBody>
                  <a:tcPr marL="76200" marR="76200" marT="76200" marB="76200"/>
                </a:tc>
                <a:tc>
                  <a:txBody>
                    <a:bodyPr/>
                    <a:lstStyle/>
                    <a:p>
                      <a:pPr algn="ctr" fontAlgn="t"/>
                      <a:r>
                        <a:rPr lang="en-US" sz="1400" kern="1200" dirty="0">
                          <a:effectLst/>
                        </a:rPr>
                        <a:t>(A &lt;= B) is true.</a:t>
                      </a:r>
                      <a:endParaRPr lang="en-US" sz="1400" kern="1200" dirty="0">
                        <a:solidFill>
                          <a:schemeClr val="dk1"/>
                        </a:solidFill>
                        <a:effectLst/>
                        <a:latin typeface="+mn-lt"/>
                        <a:ea typeface="+mn-ea"/>
                        <a:cs typeface="+mn-cs"/>
                      </a:endParaRPr>
                    </a:p>
                  </a:txBody>
                  <a:tcPr marL="76200" marR="76200" marT="76200" marB="76200"/>
                </a:tc>
                <a:extLst>
                  <a:ext uri="{0D108BD9-81ED-4DB2-BD59-A6C34878D82A}">
                    <a16:rowId xmlns:a16="http://schemas.microsoft.com/office/drawing/2014/main" val="10006"/>
                  </a:ext>
                </a:extLst>
              </a:tr>
            </a:tbl>
          </a:graphicData>
        </a:graphic>
      </p:graphicFrame>
      <p:sp>
        <p:nvSpPr>
          <p:cNvPr id="7" name="Rectangle 6"/>
          <p:cNvSpPr/>
          <p:nvPr/>
        </p:nvSpPr>
        <p:spPr>
          <a:xfrm>
            <a:off x="7618412" y="681335"/>
            <a:ext cx="2576346" cy="461665"/>
          </a:xfrm>
          <a:prstGeom prst="rect">
            <a:avLst/>
          </a:prstGeom>
        </p:spPr>
        <p:txBody>
          <a:bodyPr wrap="none">
            <a:spAutoFit/>
          </a:bodyPr>
          <a:lstStyle/>
          <a:p>
            <a:r>
              <a:rPr lang="en-US" dirty="0" smtClean="0">
                <a:solidFill>
                  <a:srgbClr val="121214"/>
                </a:solidFill>
                <a:latin typeface="Verdana" panose="020B0604030504040204" pitchFamily="34" charset="0"/>
              </a:rPr>
              <a:t>A = 10; B = 20</a:t>
            </a:r>
            <a:endParaRPr lang="en-US"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176836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Relational </a:t>
            </a:r>
            <a:r>
              <a:rPr lang="en-US" dirty="0" smtClean="0"/>
              <a:t>Operators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684212" y="791289"/>
            <a:ext cx="5257800" cy="5509200"/>
          </a:xfrm>
          <a:prstGeom prst="rect">
            <a:avLst/>
          </a:prstGeom>
          <a:ln w="38100">
            <a:solidFill>
              <a:schemeClr val="tx1"/>
            </a:solidFill>
          </a:ln>
        </p:spPr>
        <p:txBody>
          <a:bodyPr wrap="square">
            <a:spAutoFit/>
          </a:bodyPr>
          <a:lstStyle/>
          <a:p>
            <a:pPr lvl="0" defTabSz="914400" eaLnBrk="0" fontAlgn="base" hangingPunct="0">
              <a:spcBef>
                <a:spcPct val="0"/>
              </a:spcBef>
              <a:spcAft>
                <a:spcPct val="0"/>
              </a:spcAft>
            </a:pPr>
            <a:r>
              <a:rPr lang="en-US" altLang="en-US" sz="1600" dirty="0" err="1">
                <a:solidFill>
                  <a:srgbClr val="313131"/>
                </a:solidFill>
                <a:latin typeface="Menlo"/>
              </a:rPr>
              <a:t>int</a:t>
            </a:r>
            <a:r>
              <a:rPr lang="en-US" altLang="en-US" sz="1600" dirty="0">
                <a:solidFill>
                  <a:srgbClr val="313131"/>
                </a:solidFill>
                <a:latin typeface="Menlo"/>
              </a:rPr>
              <a:t> main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int</a:t>
            </a:r>
            <a:r>
              <a:rPr lang="en-US" altLang="en-US" sz="1600" dirty="0">
                <a:solidFill>
                  <a:srgbClr val="313131"/>
                </a:solidFill>
                <a:latin typeface="Menlo"/>
              </a:rPr>
              <a:t> a = 21;</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int</a:t>
            </a:r>
            <a:r>
              <a:rPr lang="en-US" altLang="en-US" sz="1600" dirty="0">
                <a:solidFill>
                  <a:srgbClr val="313131"/>
                </a:solidFill>
                <a:latin typeface="Menlo"/>
              </a:rPr>
              <a:t> b = 10;</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int</a:t>
            </a:r>
            <a:r>
              <a:rPr lang="en-US" altLang="en-US" sz="1600" dirty="0">
                <a:solidFill>
                  <a:srgbClr val="313131"/>
                </a:solidFill>
                <a:latin typeface="Menlo"/>
              </a:rPr>
              <a:t> c ;</a:t>
            </a:r>
          </a:p>
          <a:p>
            <a:pPr lvl="0" defTabSz="914400" eaLnBrk="0" fontAlgn="base" hangingPunct="0">
              <a:spcBef>
                <a:spcPct val="0"/>
              </a:spcBef>
              <a:spcAft>
                <a:spcPct val="0"/>
              </a:spcAft>
            </a:pPr>
            <a:endParaRPr lang="en-US" altLang="en-US" sz="1600" dirty="0">
              <a:solidFill>
                <a:srgbClr val="313131"/>
              </a:solidFill>
              <a:latin typeface="Menlo"/>
            </a:endParaRPr>
          </a:p>
          <a:p>
            <a:pPr lvl="0" defTabSz="914400" eaLnBrk="0" fontAlgn="base" hangingPunct="0">
              <a:spcBef>
                <a:spcPct val="0"/>
              </a:spcBef>
              <a:spcAft>
                <a:spcPct val="0"/>
              </a:spcAft>
            </a:pPr>
            <a:r>
              <a:rPr lang="en-US" altLang="en-US" sz="1600" dirty="0">
                <a:solidFill>
                  <a:srgbClr val="313131"/>
                </a:solidFill>
                <a:latin typeface="Menlo"/>
              </a:rPr>
              <a:t>   if( a == b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1 - a is equal to b"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 else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1 - a is not equal to b"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if( a &lt; b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2 - a is less than b"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 else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2 - a is not less than b"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if( a &gt; b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3 - a is greater than b"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 else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3 - a is not greater than b"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endParaRPr lang="en-US" altLang="en-US" sz="4000" dirty="0">
              <a:latin typeface="Arial" panose="020B0604020202020204" pitchFamily="34" charset="0"/>
            </a:endParaRPr>
          </a:p>
        </p:txBody>
      </p:sp>
      <p:sp>
        <p:nvSpPr>
          <p:cNvPr id="6" name="Rectangle 5"/>
          <p:cNvSpPr/>
          <p:nvPr/>
        </p:nvSpPr>
        <p:spPr>
          <a:xfrm>
            <a:off x="6094412" y="797232"/>
            <a:ext cx="4953000" cy="4031873"/>
          </a:xfrm>
          <a:prstGeom prst="rect">
            <a:avLst/>
          </a:prstGeom>
          <a:ln w="38100">
            <a:solidFill>
              <a:schemeClr val="tx1"/>
            </a:solidFill>
          </a:ln>
        </p:spPr>
        <p:txBody>
          <a:bodyPr wrap="square">
            <a:spAutoFit/>
          </a:bodyPr>
          <a:lstStyle/>
          <a:p>
            <a:pPr lvl="0" defTabSz="914400" eaLnBrk="0" fontAlgn="base" hangingPunct="0">
              <a:spcBef>
                <a:spcPct val="0"/>
              </a:spcBef>
              <a:spcAft>
                <a:spcPct val="0"/>
              </a:spcAft>
            </a:pPr>
            <a:r>
              <a:rPr lang="en-US" altLang="en-US" sz="1600" dirty="0">
                <a:solidFill>
                  <a:srgbClr val="313131"/>
                </a:solidFill>
                <a:latin typeface="Menlo"/>
              </a:rPr>
              <a:t> /* Let's change the values of a and b */</a:t>
            </a:r>
          </a:p>
          <a:p>
            <a:pPr lvl="0" defTabSz="914400" eaLnBrk="0" fontAlgn="base" hangingPunct="0">
              <a:spcBef>
                <a:spcPct val="0"/>
              </a:spcBef>
              <a:spcAft>
                <a:spcPct val="0"/>
              </a:spcAft>
            </a:pPr>
            <a:r>
              <a:rPr lang="en-US" altLang="en-US" sz="1600" dirty="0">
                <a:solidFill>
                  <a:srgbClr val="313131"/>
                </a:solidFill>
                <a:latin typeface="Menlo"/>
              </a:rPr>
              <a:t>   a = 5;</a:t>
            </a:r>
          </a:p>
          <a:p>
            <a:pPr lvl="0" defTabSz="914400" eaLnBrk="0" fontAlgn="base" hangingPunct="0">
              <a:spcBef>
                <a:spcPct val="0"/>
              </a:spcBef>
              <a:spcAft>
                <a:spcPct val="0"/>
              </a:spcAft>
            </a:pPr>
            <a:r>
              <a:rPr lang="en-US" altLang="en-US" sz="1600" dirty="0">
                <a:solidFill>
                  <a:srgbClr val="313131"/>
                </a:solidFill>
                <a:latin typeface="Menlo"/>
              </a:rPr>
              <a:t>   b = 20;</a:t>
            </a:r>
          </a:p>
          <a:p>
            <a:pPr lvl="0" defTabSz="914400" eaLnBrk="0" fontAlgn="base" hangingPunct="0">
              <a:spcBef>
                <a:spcPct val="0"/>
              </a:spcBef>
              <a:spcAft>
                <a:spcPct val="0"/>
              </a:spcAft>
            </a:pPr>
            <a:r>
              <a:rPr lang="en-US" altLang="en-US" sz="1600" dirty="0">
                <a:solidFill>
                  <a:srgbClr val="313131"/>
                </a:solidFill>
                <a:latin typeface="Menlo"/>
              </a:rPr>
              <a:t>   if( a &lt;= b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4 - a is either less than \ or equal to  b"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if( b &gt;= a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5 - b is either greater than \ or equal to b" &lt;&lt;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system("pause");</a:t>
            </a:r>
          </a:p>
          <a:p>
            <a:pPr lvl="0" defTabSz="914400" eaLnBrk="0" fontAlgn="base" hangingPunct="0">
              <a:spcBef>
                <a:spcPct val="0"/>
              </a:spcBef>
              <a:spcAft>
                <a:spcPct val="0"/>
              </a:spcAft>
            </a:pPr>
            <a:r>
              <a:rPr lang="en-US" altLang="en-US" sz="1600" dirty="0">
                <a:solidFill>
                  <a:srgbClr val="313131"/>
                </a:solidFill>
                <a:latin typeface="Menlo"/>
              </a:rPr>
              <a:t>   return 0;</a:t>
            </a:r>
          </a:p>
          <a:p>
            <a:pPr lvl="0" defTabSz="914400" eaLnBrk="0" fontAlgn="base" hangingPunct="0">
              <a:spcBef>
                <a:spcPct val="0"/>
              </a:spcBef>
              <a:spcAft>
                <a:spcPct val="0"/>
              </a:spcAft>
            </a:pPr>
            <a:r>
              <a:rPr lang="en-US" altLang="en-US" sz="1600" dirty="0">
                <a:solidFill>
                  <a:srgbClr val="313131"/>
                </a:solidFill>
                <a:latin typeface="Menlo"/>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253898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smtClean="0"/>
              <a:t>Logical Operators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50144894"/>
              </p:ext>
            </p:extLst>
          </p:nvPr>
        </p:nvGraphicFramePr>
        <p:xfrm>
          <a:off x="1370012" y="1143000"/>
          <a:ext cx="8987135" cy="2527272"/>
        </p:xfrm>
        <a:graphic>
          <a:graphicData uri="http://schemas.openxmlformats.org/drawingml/2006/table">
            <a:tbl>
              <a:tblPr>
                <a:tableStyleId>{69CF1AB2-1976-4502-BF36-3FF5EA218861}</a:tableStyleId>
              </a:tblPr>
              <a:tblGrid>
                <a:gridCol w="900529">
                  <a:extLst>
                    <a:ext uri="{9D8B030D-6E8A-4147-A177-3AD203B41FA5}">
                      <a16:colId xmlns:a16="http://schemas.microsoft.com/office/drawing/2014/main" val="20000"/>
                    </a:ext>
                  </a:extLst>
                </a:gridCol>
                <a:gridCol w="5296317">
                  <a:extLst>
                    <a:ext uri="{9D8B030D-6E8A-4147-A177-3AD203B41FA5}">
                      <a16:colId xmlns:a16="http://schemas.microsoft.com/office/drawing/2014/main" val="20001"/>
                    </a:ext>
                  </a:extLst>
                </a:gridCol>
                <a:gridCol w="2790289">
                  <a:extLst>
                    <a:ext uri="{9D8B030D-6E8A-4147-A177-3AD203B41FA5}">
                      <a16:colId xmlns:a16="http://schemas.microsoft.com/office/drawing/2014/main" val="20002"/>
                    </a:ext>
                  </a:extLst>
                </a:gridCol>
              </a:tblGrid>
              <a:tr h="576552">
                <a:tc>
                  <a:txBody>
                    <a:bodyPr/>
                    <a:lstStyle/>
                    <a:p>
                      <a:pPr algn="ctr" fontAlgn="t"/>
                      <a:r>
                        <a:rPr lang="en-US" sz="1400" dirty="0">
                          <a:effectLst/>
                        </a:rPr>
                        <a:t>Operator</a:t>
                      </a:r>
                    </a:p>
                  </a:txBody>
                  <a:tcPr marL="27196" marR="27196" marT="27196" marB="27196"/>
                </a:tc>
                <a:tc>
                  <a:txBody>
                    <a:bodyPr/>
                    <a:lstStyle/>
                    <a:p>
                      <a:pPr algn="ctr" fontAlgn="t"/>
                      <a:r>
                        <a:rPr lang="en-US" sz="1400" dirty="0">
                          <a:effectLst/>
                        </a:rPr>
                        <a:t>Description</a:t>
                      </a:r>
                    </a:p>
                  </a:txBody>
                  <a:tcPr marL="27196" marR="27196" marT="27196" marB="27196"/>
                </a:tc>
                <a:tc>
                  <a:txBody>
                    <a:bodyPr/>
                    <a:lstStyle/>
                    <a:p>
                      <a:pPr algn="ctr" fontAlgn="t"/>
                      <a:r>
                        <a:rPr lang="en-US" sz="1400">
                          <a:effectLst/>
                        </a:rPr>
                        <a:t>Example</a:t>
                      </a:r>
                    </a:p>
                  </a:txBody>
                  <a:tcPr marL="27196" marR="27196" marT="27196" marB="27196"/>
                </a:tc>
                <a:extLst>
                  <a:ext uri="{0D108BD9-81ED-4DB2-BD59-A6C34878D82A}">
                    <a16:rowId xmlns:a16="http://schemas.microsoft.com/office/drawing/2014/main" val="10000"/>
                  </a:ext>
                </a:extLst>
              </a:tr>
              <a:tr h="315472">
                <a:tc>
                  <a:txBody>
                    <a:bodyPr/>
                    <a:lstStyle/>
                    <a:p>
                      <a:pPr algn="ctr" fontAlgn="t"/>
                      <a:r>
                        <a:rPr lang="en-US" sz="1400" kern="1200" dirty="0">
                          <a:solidFill>
                            <a:schemeClr val="dk1"/>
                          </a:solidFill>
                          <a:effectLst/>
                          <a:latin typeface="+mn-lt"/>
                          <a:ea typeface="+mn-ea"/>
                          <a:cs typeface="+mn-cs"/>
                        </a:rPr>
                        <a:t>&amp;&amp;</a:t>
                      </a:r>
                    </a:p>
                  </a:txBody>
                  <a:tcPr marL="76200" marR="76200" marT="76200" marB="76200"/>
                </a:tc>
                <a:tc>
                  <a:txBody>
                    <a:bodyPr/>
                    <a:lstStyle/>
                    <a:p>
                      <a:pPr fontAlgn="t"/>
                      <a:r>
                        <a:rPr lang="en-US" sz="1400" kern="1200" dirty="0">
                          <a:solidFill>
                            <a:schemeClr val="dk1"/>
                          </a:solidFill>
                          <a:effectLst/>
                          <a:latin typeface="+mn-lt"/>
                          <a:ea typeface="+mn-ea"/>
                          <a:cs typeface="+mn-cs"/>
                        </a:rPr>
                        <a:t>Called Logical AND operator. If both the operands are non-zero, then condition becomes true.</a:t>
                      </a:r>
                    </a:p>
                  </a:txBody>
                  <a:tcPr marL="76200" marR="76200" marT="76200" marB="76200"/>
                </a:tc>
                <a:tc>
                  <a:txBody>
                    <a:bodyPr/>
                    <a:lstStyle/>
                    <a:p>
                      <a:pPr algn="ctr" fontAlgn="t"/>
                      <a:r>
                        <a:rPr lang="en-US" sz="1400" kern="1200">
                          <a:solidFill>
                            <a:schemeClr val="dk1"/>
                          </a:solidFill>
                          <a:effectLst/>
                          <a:latin typeface="+mn-lt"/>
                          <a:ea typeface="+mn-ea"/>
                          <a:cs typeface="+mn-cs"/>
                        </a:rPr>
                        <a:t>(A &amp;&amp; B) is false.</a:t>
                      </a:r>
                    </a:p>
                  </a:txBody>
                  <a:tcPr marL="76200" marR="76200" marT="76200" marB="76200"/>
                </a:tc>
                <a:extLst>
                  <a:ext uri="{0D108BD9-81ED-4DB2-BD59-A6C34878D82A}">
                    <a16:rowId xmlns:a16="http://schemas.microsoft.com/office/drawing/2014/main" val="10001"/>
                  </a:ext>
                </a:extLst>
              </a:tr>
              <a:tr h="576552">
                <a:tc>
                  <a:txBody>
                    <a:bodyPr/>
                    <a:lstStyle/>
                    <a:p>
                      <a:pPr algn="ctr" fontAlgn="t"/>
                      <a:r>
                        <a:rPr lang="en-US" sz="1400" kern="1200">
                          <a:solidFill>
                            <a:schemeClr val="dk1"/>
                          </a:solidFill>
                          <a:effectLst/>
                          <a:latin typeface="+mn-lt"/>
                          <a:ea typeface="+mn-ea"/>
                          <a:cs typeface="+mn-cs"/>
                        </a:rPr>
                        <a:t>||</a:t>
                      </a:r>
                    </a:p>
                  </a:txBody>
                  <a:tcPr marL="76200" marR="76200" marT="76200" marB="76200"/>
                </a:tc>
                <a:tc>
                  <a:txBody>
                    <a:bodyPr/>
                    <a:lstStyle/>
                    <a:p>
                      <a:pPr fontAlgn="t"/>
                      <a:r>
                        <a:rPr lang="en-US" sz="1400" kern="1200" dirty="0">
                          <a:solidFill>
                            <a:schemeClr val="dk1"/>
                          </a:solidFill>
                          <a:effectLst/>
                          <a:latin typeface="+mn-lt"/>
                          <a:ea typeface="+mn-ea"/>
                          <a:cs typeface="+mn-cs"/>
                        </a:rPr>
                        <a:t>Called Logical OR Operator. If any of the two operands is non-zero, then condition becomes true.</a:t>
                      </a:r>
                    </a:p>
                  </a:txBody>
                  <a:tcPr marL="76200" marR="76200" marT="76200" marB="76200"/>
                </a:tc>
                <a:tc>
                  <a:txBody>
                    <a:bodyPr/>
                    <a:lstStyle/>
                    <a:p>
                      <a:pPr algn="ctr" fontAlgn="t"/>
                      <a:r>
                        <a:rPr lang="en-US" sz="1400" kern="1200" dirty="0">
                          <a:solidFill>
                            <a:schemeClr val="dk1"/>
                          </a:solidFill>
                          <a:effectLst/>
                          <a:latin typeface="+mn-lt"/>
                          <a:ea typeface="+mn-ea"/>
                          <a:cs typeface="+mn-cs"/>
                        </a:rPr>
                        <a:t>(A || B) is true.</a:t>
                      </a:r>
                    </a:p>
                  </a:txBody>
                  <a:tcPr marL="76200" marR="76200" marT="76200" marB="76200"/>
                </a:tc>
                <a:extLst>
                  <a:ext uri="{0D108BD9-81ED-4DB2-BD59-A6C34878D82A}">
                    <a16:rowId xmlns:a16="http://schemas.microsoft.com/office/drawing/2014/main" val="10002"/>
                  </a:ext>
                </a:extLst>
              </a:tr>
              <a:tr h="315472">
                <a:tc>
                  <a:txBody>
                    <a:bodyPr/>
                    <a:lstStyle/>
                    <a:p>
                      <a:pPr algn="ctr" fontAlgn="t"/>
                      <a:r>
                        <a:rPr lang="en-US" sz="1400" kern="1200" dirty="0">
                          <a:solidFill>
                            <a:schemeClr val="dk1"/>
                          </a:solidFill>
                          <a:effectLst/>
                          <a:latin typeface="+mn-lt"/>
                          <a:ea typeface="+mn-ea"/>
                          <a:cs typeface="+mn-cs"/>
                        </a:rPr>
                        <a:t>!</a:t>
                      </a:r>
                    </a:p>
                  </a:txBody>
                  <a:tcPr marL="76200" marR="76200" marT="76200" marB="76200"/>
                </a:tc>
                <a:tc>
                  <a:txBody>
                    <a:bodyPr/>
                    <a:lstStyle/>
                    <a:p>
                      <a:pPr fontAlgn="t"/>
                      <a:r>
                        <a:rPr lang="en-US" sz="1400" kern="1200">
                          <a:solidFill>
                            <a:schemeClr val="dk1"/>
                          </a:solidFill>
                          <a:effectLst/>
                          <a:latin typeface="+mn-lt"/>
                          <a:ea typeface="+mn-ea"/>
                          <a:cs typeface="+mn-cs"/>
                        </a:rPr>
                        <a:t>Called Logical NOT Operator. Use to reverses the logical state of its operand. If a condition is true, then Logical NOT operator will make false.</a:t>
                      </a:r>
                    </a:p>
                  </a:txBody>
                  <a:tcPr marL="76200" marR="76200" marT="76200" marB="76200"/>
                </a:tc>
                <a:tc>
                  <a:txBody>
                    <a:bodyPr/>
                    <a:lstStyle/>
                    <a:p>
                      <a:pPr algn="ctr" fontAlgn="t"/>
                      <a:r>
                        <a:rPr lang="en-US" sz="1400" kern="1200" dirty="0">
                          <a:solidFill>
                            <a:schemeClr val="dk1"/>
                          </a:solidFill>
                          <a:effectLst/>
                          <a:latin typeface="+mn-lt"/>
                          <a:ea typeface="+mn-ea"/>
                          <a:cs typeface="+mn-cs"/>
                        </a:rPr>
                        <a:t>!(A &amp;&amp; B) is true.</a:t>
                      </a:r>
                    </a:p>
                  </a:txBody>
                  <a:tcPr marL="76200" marR="76200" marT="76200" marB="76200"/>
                </a:tc>
                <a:extLst>
                  <a:ext uri="{0D108BD9-81ED-4DB2-BD59-A6C34878D82A}">
                    <a16:rowId xmlns:a16="http://schemas.microsoft.com/office/drawing/2014/main" val="10003"/>
                  </a:ext>
                </a:extLst>
              </a:tr>
            </a:tbl>
          </a:graphicData>
        </a:graphic>
      </p:graphicFrame>
      <p:sp>
        <p:nvSpPr>
          <p:cNvPr id="7" name="Rectangle 6"/>
          <p:cNvSpPr/>
          <p:nvPr/>
        </p:nvSpPr>
        <p:spPr>
          <a:xfrm>
            <a:off x="8171933" y="556567"/>
            <a:ext cx="2185214" cy="461665"/>
          </a:xfrm>
          <a:prstGeom prst="rect">
            <a:avLst/>
          </a:prstGeom>
        </p:spPr>
        <p:txBody>
          <a:bodyPr wrap="none">
            <a:spAutoFit/>
          </a:bodyPr>
          <a:lstStyle/>
          <a:p>
            <a:r>
              <a:rPr lang="en-US" dirty="0" smtClean="0">
                <a:solidFill>
                  <a:srgbClr val="121214"/>
                </a:solidFill>
                <a:latin typeface="Verdana" panose="020B0604030504040204" pitchFamily="34" charset="0"/>
              </a:rPr>
              <a:t>A = 1; B = 0</a:t>
            </a:r>
            <a:endParaRPr lang="en-US"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429495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altLang="en-US" dirty="0"/>
              <a:t>Designing a Program</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nvPr>
        </p:nvGraphicFramePr>
        <p:xfrm>
          <a:off x="836612" y="763586"/>
          <a:ext cx="108204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75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Logical </a:t>
            </a:r>
            <a:r>
              <a:rPr lang="en-US" dirty="0" smtClean="0"/>
              <a:t>Operators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684212" y="791289"/>
            <a:ext cx="5257800" cy="5509200"/>
          </a:xfrm>
          <a:prstGeom prst="rect">
            <a:avLst/>
          </a:prstGeom>
          <a:ln w="38100">
            <a:solidFill>
              <a:schemeClr val="tx1"/>
            </a:solidFill>
          </a:ln>
        </p:spPr>
        <p:txBody>
          <a:bodyPr wrap="square">
            <a:spAutoFit/>
          </a:bodyPr>
          <a:lstStyle/>
          <a:p>
            <a:pPr lvl="0" defTabSz="914400" eaLnBrk="0" fontAlgn="base" hangingPunct="0">
              <a:spcBef>
                <a:spcPct val="0"/>
              </a:spcBef>
              <a:spcAft>
                <a:spcPct val="0"/>
              </a:spcAft>
            </a:pPr>
            <a:r>
              <a:rPr lang="en-US" altLang="en-US" sz="1600" dirty="0" err="1">
                <a:solidFill>
                  <a:srgbClr val="313131"/>
                </a:solidFill>
                <a:latin typeface="Menlo"/>
              </a:rPr>
              <a:t>int</a:t>
            </a:r>
            <a:r>
              <a:rPr lang="en-US" altLang="en-US" sz="1600" dirty="0">
                <a:solidFill>
                  <a:srgbClr val="313131"/>
                </a:solidFill>
                <a:latin typeface="Menlo"/>
              </a:rPr>
              <a:t> main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int</a:t>
            </a:r>
            <a:r>
              <a:rPr lang="en-US" altLang="en-US" sz="1600" dirty="0">
                <a:solidFill>
                  <a:srgbClr val="313131"/>
                </a:solidFill>
                <a:latin typeface="Menlo"/>
              </a:rPr>
              <a:t> a = 5;</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int</a:t>
            </a:r>
            <a:r>
              <a:rPr lang="en-US" altLang="en-US" sz="1600" dirty="0">
                <a:solidFill>
                  <a:srgbClr val="313131"/>
                </a:solidFill>
                <a:latin typeface="Menlo"/>
              </a:rPr>
              <a:t> b = 20;</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int</a:t>
            </a:r>
            <a:r>
              <a:rPr lang="en-US" altLang="en-US" sz="1600" dirty="0">
                <a:solidFill>
                  <a:srgbClr val="313131"/>
                </a:solidFill>
                <a:latin typeface="Menlo"/>
              </a:rPr>
              <a:t> c ;</a:t>
            </a:r>
          </a:p>
          <a:p>
            <a:pPr lvl="0" defTabSz="914400" eaLnBrk="0" fontAlgn="base" hangingPunct="0">
              <a:spcBef>
                <a:spcPct val="0"/>
              </a:spcBef>
              <a:spcAft>
                <a:spcPct val="0"/>
              </a:spcAft>
            </a:pPr>
            <a:endParaRPr lang="en-US" altLang="en-US" sz="1600" dirty="0">
              <a:solidFill>
                <a:srgbClr val="313131"/>
              </a:solidFill>
              <a:latin typeface="Menlo"/>
            </a:endParaRPr>
          </a:p>
          <a:p>
            <a:pPr lvl="0" defTabSz="914400" eaLnBrk="0" fontAlgn="base" hangingPunct="0">
              <a:spcBef>
                <a:spcPct val="0"/>
              </a:spcBef>
              <a:spcAft>
                <a:spcPct val="0"/>
              </a:spcAft>
            </a:pPr>
            <a:r>
              <a:rPr lang="en-US" altLang="en-US" sz="1600" dirty="0">
                <a:solidFill>
                  <a:srgbClr val="313131"/>
                </a:solidFill>
                <a:latin typeface="Menlo"/>
              </a:rPr>
              <a:t>   if ( a &amp;&amp; b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1 - Condition is true"&lt;&lt;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if ( a || b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2 - Condition is true"&lt;&lt;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 Let's change the values of  a and b */</a:t>
            </a:r>
          </a:p>
          <a:p>
            <a:pPr lvl="0" defTabSz="914400" eaLnBrk="0" fontAlgn="base" hangingPunct="0">
              <a:spcBef>
                <a:spcPct val="0"/>
              </a:spcBef>
              <a:spcAft>
                <a:spcPct val="0"/>
              </a:spcAft>
            </a:pPr>
            <a:r>
              <a:rPr lang="en-US" altLang="en-US" sz="1600" dirty="0">
                <a:solidFill>
                  <a:srgbClr val="313131"/>
                </a:solidFill>
                <a:latin typeface="Menlo"/>
              </a:rPr>
              <a:t>   a = 0;</a:t>
            </a:r>
          </a:p>
          <a:p>
            <a:pPr lvl="0" defTabSz="914400" eaLnBrk="0" fontAlgn="base" hangingPunct="0">
              <a:spcBef>
                <a:spcPct val="0"/>
              </a:spcBef>
              <a:spcAft>
                <a:spcPct val="0"/>
              </a:spcAft>
            </a:pPr>
            <a:r>
              <a:rPr lang="en-US" altLang="en-US" sz="1600" dirty="0">
                <a:solidFill>
                  <a:srgbClr val="313131"/>
                </a:solidFill>
                <a:latin typeface="Menlo"/>
              </a:rPr>
              <a:t>   b = 10;</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if ( a &amp;&amp; b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3 - Condition is true"&lt;&lt;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 else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4 - Condition is not true"&lt;&lt;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endParaRPr lang="en-US" altLang="en-US" sz="4000" dirty="0">
              <a:latin typeface="Arial" panose="020B0604020202020204" pitchFamily="34" charset="0"/>
            </a:endParaRPr>
          </a:p>
        </p:txBody>
      </p:sp>
      <p:sp>
        <p:nvSpPr>
          <p:cNvPr id="6" name="Rectangle 5"/>
          <p:cNvSpPr/>
          <p:nvPr/>
        </p:nvSpPr>
        <p:spPr>
          <a:xfrm>
            <a:off x="6094412" y="797232"/>
            <a:ext cx="4953000" cy="2062103"/>
          </a:xfrm>
          <a:prstGeom prst="rect">
            <a:avLst/>
          </a:prstGeom>
          <a:ln w="38100">
            <a:solidFill>
              <a:schemeClr val="tx1"/>
            </a:solidFill>
          </a:ln>
        </p:spPr>
        <p:txBody>
          <a:bodyPr wrap="square">
            <a:spAutoFit/>
          </a:bodyPr>
          <a:lstStyle/>
          <a:p>
            <a:pPr lvl="0" defTabSz="914400" eaLnBrk="0" fontAlgn="base" hangingPunct="0">
              <a:spcBef>
                <a:spcPct val="0"/>
              </a:spcBef>
              <a:spcAft>
                <a:spcPct val="0"/>
              </a:spcAft>
            </a:pPr>
            <a:r>
              <a:rPr lang="en-US" altLang="en-US" sz="1600" dirty="0">
                <a:solidFill>
                  <a:srgbClr val="313131"/>
                </a:solidFill>
                <a:latin typeface="Menlo"/>
              </a:rPr>
              <a:t>if ( !(a &amp;&amp; b) ) {</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"Line 5 - Condition is true"&lt;&lt; </a:t>
            </a:r>
            <a:r>
              <a:rPr lang="en-US" altLang="en-US" sz="1600" dirty="0" err="1">
                <a:solidFill>
                  <a:srgbClr val="313131"/>
                </a:solidFill>
                <a:latin typeface="Menlo"/>
              </a:rPr>
              <a:t>endl</a:t>
            </a: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system("pause");</a:t>
            </a:r>
          </a:p>
          <a:p>
            <a:pPr lvl="0" defTabSz="914400" eaLnBrk="0" fontAlgn="base" hangingPunct="0">
              <a:spcBef>
                <a:spcPct val="0"/>
              </a:spcBef>
              <a:spcAft>
                <a:spcPct val="0"/>
              </a:spcAft>
            </a:pPr>
            <a:r>
              <a:rPr lang="en-US" altLang="en-US" sz="1600" dirty="0">
                <a:solidFill>
                  <a:srgbClr val="313131"/>
                </a:solidFill>
                <a:latin typeface="Menlo"/>
              </a:rPr>
              <a:t>   return 0;</a:t>
            </a:r>
          </a:p>
          <a:p>
            <a:pPr lvl="0" defTabSz="914400" eaLnBrk="0" fontAlgn="base" hangingPunct="0">
              <a:spcBef>
                <a:spcPct val="0"/>
              </a:spcBef>
              <a:spcAft>
                <a:spcPct val="0"/>
              </a:spcAft>
            </a:pPr>
            <a:r>
              <a:rPr lang="en-US" altLang="en-US" sz="1600" dirty="0">
                <a:solidFill>
                  <a:srgbClr val="313131"/>
                </a:solidFill>
                <a:latin typeface="Menlo"/>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37145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smtClean="0"/>
              <a:t>Assignment Operators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013951630"/>
              </p:ext>
            </p:extLst>
          </p:nvPr>
        </p:nvGraphicFramePr>
        <p:xfrm>
          <a:off x="1370012" y="1143000"/>
          <a:ext cx="8987135" cy="4477992"/>
        </p:xfrm>
        <a:graphic>
          <a:graphicData uri="http://schemas.openxmlformats.org/drawingml/2006/table">
            <a:tbl>
              <a:tblPr>
                <a:tableStyleId>{69CF1AB2-1976-4502-BF36-3FF5EA218861}</a:tableStyleId>
              </a:tblPr>
              <a:tblGrid>
                <a:gridCol w="900529">
                  <a:extLst>
                    <a:ext uri="{9D8B030D-6E8A-4147-A177-3AD203B41FA5}">
                      <a16:colId xmlns:a16="http://schemas.microsoft.com/office/drawing/2014/main" val="20000"/>
                    </a:ext>
                  </a:extLst>
                </a:gridCol>
                <a:gridCol w="5296317">
                  <a:extLst>
                    <a:ext uri="{9D8B030D-6E8A-4147-A177-3AD203B41FA5}">
                      <a16:colId xmlns:a16="http://schemas.microsoft.com/office/drawing/2014/main" val="20001"/>
                    </a:ext>
                  </a:extLst>
                </a:gridCol>
                <a:gridCol w="2790289">
                  <a:extLst>
                    <a:ext uri="{9D8B030D-6E8A-4147-A177-3AD203B41FA5}">
                      <a16:colId xmlns:a16="http://schemas.microsoft.com/office/drawing/2014/main" val="20002"/>
                    </a:ext>
                  </a:extLst>
                </a:gridCol>
              </a:tblGrid>
              <a:tr h="576552">
                <a:tc>
                  <a:txBody>
                    <a:bodyPr/>
                    <a:lstStyle/>
                    <a:p>
                      <a:pPr algn="ctr" fontAlgn="t"/>
                      <a:r>
                        <a:rPr lang="en-US" sz="1400" dirty="0">
                          <a:effectLst/>
                        </a:rPr>
                        <a:t>Operator</a:t>
                      </a:r>
                    </a:p>
                  </a:txBody>
                  <a:tcPr marL="27196" marR="27196" marT="27196" marB="27196"/>
                </a:tc>
                <a:tc>
                  <a:txBody>
                    <a:bodyPr/>
                    <a:lstStyle/>
                    <a:p>
                      <a:pPr algn="ctr" fontAlgn="t"/>
                      <a:r>
                        <a:rPr lang="en-US" sz="1400" dirty="0">
                          <a:effectLst/>
                        </a:rPr>
                        <a:t>Description</a:t>
                      </a:r>
                    </a:p>
                  </a:txBody>
                  <a:tcPr marL="27196" marR="27196" marT="27196" marB="27196"/>
                </a:tc>
                <a:tc>
                  <a:txBody>
                    <a:bodyPr/>
                    <a:lstStyle/>
                    <a:p>
                      <a:pPr algn="ctr" fontAlgn="t"/>
                      <a:r>
                        <a:rPr lang="en-US" sz="1400">
                          <a:effectLst/>
                        </a:rPr>
                        <a:t>Example</a:t>
                      </a:r>
                    </a:p>
                  </a:txBody>
                  <a:tcPr marL="27196" marR="27196" marT="27196" marB="27196"/>
                </a:tc>
                <a:extLst>
                  <a:ext uri="{0D108BD9-81ED-4DB2-BD59-A6C34878D82A}">
                    <a16:rowId xmlns:a16="http://schemas.microsoft.com/office/drawing/2014/main" val="10000"/>
                  </a:ext>
                </a:extLst>
              </a:tr>
              <a:tr h="315472">
                <a:tc>
                  <a:txBody>
                    <a:bodyPr/>
                    <a:lstStyle/>
                    <a:p>
                      <a:pPr algn="ctr" fontAlgn="t"/>
                      <a:r>
                        <a:rPr lang="en-US" sz="1400" kern="1200" dirty="0">
                          <a:solidFill>
                            <a:schemeClr val="dk1"/>
                          </a:solidFill>
                          <a:effectLst/>
                          <a:latin typeface="+mn-lt"/>
                          <a:ea typeface="+mn-ea"/>
                          <a:cs typeface="+mn-cs"/>
                        </a:rPr>
                        <a:t>=</a:t>
                      </a:r>
                    </a:p>
                  </a:txBody>
                  <a:tcPr marL="76200" marR="76200" marT="76200" marB="76200"/>
                </a:tc>
                <a:tc>
                  <a:txBody>
                    <a:bodyPr/>
                    <a:lstStyle/>
                    <a:p>
                      <a:pPr fontAlgn="t"/>
                      <a:r>
                        <a:rPr lang="en-US" sz="1400" kern="1200" dirty="0">
                          <a:solidFill>
                            <a:schemeClr val="dk1"/>
                          </a:solidFill>
                          <a:effectLst/>
                          <a:latin typeface="+mn-lt"/>
                          <a:ea typeface="+mn-ea"/>
                          <a:cs typeface="+mn-cs"/>
                        </a:rPr>
                        <a:t>Simple assignment operator, Assigns values from right side operands to left side operand.</a:t>
                      </a:r>
                    </a:p>
                  </a:txBody>
                  <a:tcPr marL="76200" marR="76200" marT="76200" marB="76200"/>
                </a:tc>
                <a:tc>
                  <a:txBody>
                    <a:bodyPr/>
                    <a:lstStyle/>
                    <a:p>
                      <a:pPr fontAlgn="ctr"/>
                      <a:r>
                        <a:rPr lang="en-US" sz="1400" kern="1200">
                          <a:solidFill>
                            <a:schemeClr val="dk1"/>
                          </a:solidFill>
                          <a:effectLst/>
                          <a:latin typeface="+mn-lt"/>
                          <a:ea typeface="+mn-ea"/>
                          <a:cs typeface="+mn-cs"/>
                        </a:rPr>
                        <a:t>C = A + B will assign value of A + B into C</a:t>
                      </a:r>
                    </a:p>
                  </a:txBody>
                  <a:tcPr marL="76200" marR="76200" marT="76200" marB="76200" anchor="ctr"/>
                </a:tc>
                <a:extLst>
                  <a:ext uri="{0D108BD9-81ED-4DB2-BD59-A6C34878D82A}">
                    <a16:rowId xmlns:a16="http://schemas.microsoft.com/office/drawing/2014/main" val="10001"/>
                  </a:ext>
                </a:extLst>
              </a:tr>
              <a:tr h="315472">
                <a:tc>
                  <a:txBody>
                    <a:bodyPr/>
                    <a:lstStyle/>
                    <a:p>
                      <a:pPr algn="ctr" fontAlgn="t"/>
                      <a:r>
                        <a:rPr lang="en-US" sz="1400" kern="1200">
                          <a:solidFill>
                            <a:schemeClr val="dk1"/>
                          </a:solidFill>
                          <a:effectLst/>
                          <a:latin typeface="+mn-lt"/>
                          <a:ea typeface="+mn-ea"/>
                          <a:cs typeface="+mn-cs"/>
                        </a:rPr>
                        <a:t>+=</a:t>
                      </a:r>
                    </a:p>
                  </a:txBody>
                  <a:tcPr marL="76200" marR="76200" marT="76200" marB="76200"/>
                </a:tc>
                <a:tc>
                  <a:txBody>
                    <a:bodyPr/>
                    <a:lstStyle/>
                    <a:p>
                      <a:pPr fontAlgn="t"/>
                      <a:r>
                        <a:rPr lang="en-US" sz="1400" kern="1200" dirty="0">
                          <a:solidFill>
                            <a:schemeClr val="dk1"/>
                          </a:solidFill>
                          <a:effectLst/>
                          <a:latin typeface="+mn-lt"/>
                          <a:ea typeface="+mn-ea"/>
                          <a:cs typeface="+mn-cs"/>
                        </a:rPr>
                        <a:t>Add AND assignment operator, It adds right operand to the left operand and assign the result to left operand.</a:t>
                      </a:r>
                    </a:p>
                  </a:txBody>
                  <a:tcPr marL="76200" marR="76200" marT="76200" marB="76200"/>
                </a:tc>
                <a:tc>
                  <a:txBody>
                    <a:bodyPr/>
                    <a:lstStyle/>
                    <a:p>
                      <a:pPr fontAlgn="ctr"/>
                      <a:r>
                        <a:rPr lang="en-US" sz="1400" kern="1200">
                          <a:solidFill>
                            <a:schemeClr val="dk1"/>
                          </a:solidFill>
                          <a:effectLst/>
                          <a:latin typeface="+mn-lt"/>
                          <a:ea typeface="+mn-ea"/>
                          <a:cs typeface="+mn-cs"/>
                        </a:rPr>
                        <a:t>C += A is equivalent to C = C + A</a:t>
                      </a:r>
                    </a:p>
                  </a:txBody>
                  <a:tcPr marL="76200" marR="76200" marT="76200" marB="76200" anchor="ctr"/>
                </a:tc>
                <a:extLst>
                  <a:ext uri="{0D108BD9-81ED-4DB2-BD59-A6C34878D82A}">
                    <a16:rowId xmlns:a16="http://schemas.microsoft.com/office/drawing/2014/main" val="10002"/>
                  </a:ext>
                </a:extLst>
              </a:tr>
              <a:tr h="315472">
                <a:tc>
                  <a:txBody>
                    <a:bodyPr/>
                    <a:lstStyle/>
                    <a:p>
                      <a:pPr algn="ctr" fontAlgn="t"/>
                      <a:r>
                        <a:rPr lang="en-US" sz="1400" kern="1200">
                          <a:solidFill>
                            <a:schemeClr val="dk1"/>
                          </a:solidFill>
                          <a:effectLst/>
                          <a:latin typeface="+mn-lt"/>
                          <a:ea typeface="+mn-ea"/>
                          <a:cs typeface="+mn-cs"/>
                        </a:rPr>
                        <a:t>-=</a:t>
                      </a:r>
                    </a:p>
                  </a:txBody>
                  <a:tcPr marL="76200" marR="76200" marT="76200" marB="76200"/>
                </a:tc>
                <a:tc>
                  <a:txBody>
                    <a:bodyPr/>
                    <a:lstStyle/>
                    <a:p>
                      <a:pPr fontAlgn="t"/>
                      <a:r>
                        <a:rPr lang="en-US" sz="1400" kern="1200" dirty="0">
                          <a:solidFill>
                            <a:schemeClr val="dk1"/>
                          </a:solidFill>
                          <a:effectLst/>
                          <a:latin typeface="+mn-lt"/>
                          <a:ea typeface="+mn-ea"/>
                          <a:cs typeface="+mn-cs"/>
                        </a:rPr>
                        <a:t>Subtract AND assignment operator, It subtracts right operand from the left operand and assign the result to left operand.</a:t>
                      </a:r>
                    </a:p>
                  </a:txBody>
                  <a:tcPr marL="76200" marR="76200" marT="76200" marB="76200"/>
                </a:tc>
                <a:tc>
                  <a:txBody>
                    <a:bodyPr/>
                    <a:lstStyle/>
                    <a:p>
                      <a:pPr fontAlgn="ctr"/>
                      <a:r>
                        <a:rPr lang="en-US" sz="1400" kern="1200" dirty="0">
                          <a:solidFill>
                            <a:schemeClr val="dk1"/>
                          </a:solidFill>
                          <a:effectLst/>
                          <a:latin typeface="+mn-lt"/>
                          <a:ea typeface="+mn-ea"/>
                          <a:cs typeface="+mn-cs"/>
                        </a:rPr>
                        <a:t>C -= A is equivalent to C = C - A</a:t>
                      </a:r>
                    </a:p>
                  </a:txBody>
                  <a:tcPr marL="76200" marR="76200" marT="76200" marB="76200" anchor="ctr"/>
                </a:tc>
                <a:extLst>
                  <a:ext uri="{0D108BD9-81ED-4DB2-BD59-A6C34878D82A}">
                    <a16:rowId xmlns:a16="http://schemas.microsoft.com/office/drawing/2014/main" val="10003"/>
                  </a:ext>
                </a:extLst>
              </a:tr>
              <a:tr h="315472">
                <a:tc>
                  <a:txBody>
                    <a:bodyPr/>
                    <a:lstStyle/>
                    <a:p>
                      <a:pPr algn="ctr" fontAlgn="t"/>
                      <a:r>
                        <a:rPr lang="en-US" sz="1400" kern="1200" dirty="0">
                          <a:solidFill>
                            <a:schemeClr val="dk1"/>
                          </a:solidFill>
                          <a:effectLst/>
                          <a:latin typeface="+mn-lt"/>
                          <a:ea typeface="+mn-ea"/>
                          <a:cs typeface="+mn-cs"/>
                        </a:rPr>
                        <a:t>*=</a:t>
                      </a:r>
                    </a:p>
                  </a:txBody>
                  <a:tcPr marL="76200" marR="76200" marT="76200" marB="76200"/>
                </a:tc>
                <a:tc>
                  <a:txBody>
                    <a:bodyPr/>
                    <a:lstStyle/>
                    <a:p>
                      <a:pPr fontAlgn="t"/>
                      <a:r>
                        <a:rPr lang="en-US" sz="1400" kern="1200">
                          <a:solidFill>
                            <a:schemeClr val="dk1"/>
                          </a:solidFill>
                          <a:effectLst/>
                          <a:latin typeface="+mn-lt"/>
                          <a:ea typeface="+mn-ea"/>
                          <a:cs typeface="+mn-cs"/>
                        </a:rPr>
                        <a:t>Multiply AND assignment operator, It multiplies right operand with the left operand and assign the result to left operand.</a:t>
                      </a:r>
                    </a:p>
                  </a:txBody>
                  <a:tcPr marL="76200" marR="76200" marT="76200" marB="76200"/>
                </a:tc>
                <a:tc>
                  <a:txBody>
                    <a:bodyPr/>
                    <a:lstStyle/>
                    <a:p>
                      <a:pPr fontAlgn="ctr"/>
                      <a:r>
                        <a:rPr lang="en-US" sz="1400" kern="1200" dirty="0">
                          <a:solidFill>
                            <a:schemeClr val="dk1"/>
                          </a:solidFill>
                          <a:effectLst/>
                          <a:latin typeface="+mn-lt"/>
                          <a:ea typeface="+mn-ea"/>
                          <a:cs typeface="+mn-cs"/>
                        </a:rPr>
                        <a:t>C *= A is equivalent to C = C * A</a:t>
                      </a:r>
                    </a:p>
                  </a:txBody>
                  <a:tcPr marL="76200" marR="76200" marT="76200" marB="76200" anchor="ctr"/>
                </a:tc>
                <a:extLst>
                  <a:ext uri="{0D108BD9-81ED-4DB2-BD59-A6C34878D82A}">
                    <a16:rowId xmlns:a16="http://schemas.microsoft.com/office/drawing/2014/main" val="10004"/>
                  </a:ext>
                </a:extLst>
              </a:tr>
              <a:tr h="576552">
                <a:tc>
                  <a:txBody>
                    <a:bodyPr/>
                    <a:lstStyle/>
                    <a:p>
                      <a:pPr algn="ctr" fontAlgn="t"/>
                      <a:r>
                        <a:rPr lang="en-US" sz="1400" kern="1200">
                          <a:solidFill>
                            <a:schemeClr val="dk1"/>
                          </a:solidFill>
                          <a:effectLst/>
                          <a:latin typeface="+mn-lt"/>
                          <a:ea typeface="+mn-ea"/>
                          <a:cs typeface="+mn-cs"/>
                        </a:rPr>
                        <a:t>/=</a:t>
                      </a:r>
                    </a:p>
                  </a:txBody>
                  <a:tcPr marL="76200" marR="76200" marT="76200" marB="76200"/>
                </a:tc>
                <a:tc>
                  <a:txBody>
                    <a:bodyPr/>
                    <a:lstStyle/>
                    <a:p>
                      <a:pPr fontAlgn="t"/>
                      <a:r>
                        <a:rPr lang="en-US" sz="1400" kern="1200">
                          <a:solidFill>
                            <a:schemeClr val="dk1"/>
                          </a:solidFill>
                          <a:effectLst/>
                          <a:latin typeface="+mn-lt"/>
                          <a:ea typeface="+mn-ea"/>
                          <a:cs typeface="+mn-cs"/>
                        </a:rPr>
                        <a:t>Divide AND assignment operator, It divides left operand with the right operand and assign the result to left operand.</a:t>
                      </a:r>
                    </a:p>
                  </a:txBody>
                  <a:tcPr marL="76200" marR="76200" marT="76200" marB="76200"/>
                </a:tc>
                <a:tc>
                  <a:txBody>
                    <a:bodyPr/>
                    <a:lstStyle/>
                    <a:p>
                      <a:pPr fontAlgn="ctr"/>
                      <a:r>
                        <a:rPr lang="en-US" sz="1400" kern="1200">
                          <a:solidFill>
                            <a:schemeClr val="dk1"/>
                          </a:solidFill>
                          <a:effectLst/>
                          <a:latin typeface="+mn-lt"/>
                          <a:ea typeface="+mn-ea"/>
                          <a:cs typeface="+mn-cs"/>
                        </a:rPr>
                        <a:t>C /= A is equivalent to C = C / A</a:t>
                      </a:r>
                    </a:p>
                  </a:txBody>
                  <a:tcPr marL="76200" marR="76200" marT="76200" marB="76200" anchor="ctr"/>
                </a:tc>
                <a:extLst>
                  <a:ext uri="{0D108BD9-81ED-4DB2-BD59-A6C34878D82A}">
                    <a16:rowId xmlns:a16="http://schemas.microsoft.com/office/drawing/2014/main" val="10005"/>
                  </a:ext>
                </a:extLst>
              </a:tr>
              <a:tr h="315472">
                <a:tc>
                  <a:txBody>
                    <a:bodyPr/>
                    <a:lstStyle/>
                    <a:p>
                      <a:pPr algn="ctr" fontAlgn="t"/>
                      <a:r>
                        <a:rPr lang="en-US" sz="1400" kern="1200">
                          <a:solidFill>
                            <a:schemeClr val="dk1"/>
                          </a:solidFill>
                          <a:effectLst/>
                          <a:latin typeface="+mn-lt"/>
                          <a:ea typeface="+mn-ea"/>
                          <a:cs typeface="+mn-cs"/>
                        </a:rPr>
                        <a:t>%=</a:t>
                      </a:r>
                    </a:p>
                  </a:txBody>
                  <a:tcPr marL="76200" marR="76200" marT="76200" marB="76200"/>
                </a:tc>
                <a:tc>
                  <a:txBody>
                    <a:bodyPr/>
                    <a:lstStyle/>
                    <a:p>
                      <a:pPr fontAlgn="t"/>
                      <a:r>
                        <a:rPr lang="en-US" sz="1400" kern="1200">
                          <a:solidFill>
                            <a:schemeClr val="dk1"/>
                          </a:solidFill>
                          <a:effectLst/>
                          <a:latin typeface="+mn-lt"/>
                          <a:ea typeface="+mn-ea"/>
                          <a:cs typeface="+mn-cs"/>
                        </a:rPr>
                        <a:t>Modulus AND assignment operator, It takes modulus using two operands and assign the result to left operand.</a:t>
                      </a:r>
                    </a:p>
                  </a:txBody>
                  <a:tcPr marL="76200" marR="76200" marT="76200" marB="76200"/>
                </a:tc>
                <a:tc>
                  <a:txBody>
                    <a:bodyPr/>
                    <a:lstStyle/>
                    <a:p>
                      <a:pPr fontAlgn="ctr"/>
                      <a:r>
                        <a:rPr lang="en-US" sz="1400" kern="1200" dirty="0">
                          <a:solidFill>
                            <a:schemeClr val="dk1"/>
                          </a:solidFill>
                          <a:effectLst/>
                          <a:latin typeface="+mn-lt"/>
                          <a:ea typeface="+mn-ea"/>
                          <a:cs typeface="+mn-cs"/>
                        </a:rPr>
                        <a:t>C %= A is equivalent to C = C % A</a:t>
                      </a:r>
                    </a:p>
                  </a:txBody>
                  <a:tcPr marL="76200" marR="76200" marT="76200" marB="762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3185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smtClean="0"/>
              <a:t>Misc. Operators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531812" y="2362200"/>
            <a:ext cx="5257800" cy="1569660"/>
          </a:xfrm>
          <a:prstGeom prst="rect">
            <a:avLst/>
          </a:prstGeom>
          <a:ln w="38100">
            <a:solidFill>
              <a:schemeClr val="tx1"/>
            </a:solidFill>
          </a:ln>
        </p:spPr>
        <p:txBody>
          <a:bodyPr wrap="square">
            <a:spAutoFit/>
          </a:bodyPr>
          <a:lstStyle/>
          <a:p>
            <a:pPr marL="285750" indent="-285750">
              <a:buFont typeface="Wingdings" panose="05000000000000000000" pitchFamily="2" charset="2"/>
              <a:buChar char="q"/>
            </a:pPr>
            <a:r>
              <a:rPr lang="en-US" sz="1600" dirty="0"/>
              <a:t>The </a:t>
            </a:r>
            <a:r>
              <a:rPr lang="en-US" sz="1600" b="1" dirty="0" err="1"/>
              <a:t>sizeof</a:t>
            </a:r>
            <a:r>
              <a:rPr lang="en-US" sz="1600" dirty="0"/>
              <a:t> is a keyword, but it is a compile-time operator that determines the size, in bytes, of a variable or data type.</a:t>
            </a:r>
          </a:p>
          <a:p>
            <a:pPr marL="285750" indent="-285750">
              <a:buFont typeface="Wingdings" panose="05000000000000000000" pitchFamily="2" charset="2"/>
              <a:buChar char="q"/>
            </a:pPr>
            <a:r>
              <a:rPr lang="en-US" sz="1600" dirty="0"/>
              <a:t>The </a:t>
            </a:r>
            <a:r>
              <a:rPr lang="en-US" sz="1600" dirty="0" err="1"/>
              <a:t>sizeof</a:t>
            </a:r>
            <a:r>
              <a:rPr lang="en-US" sz="1600" dirty="0"/>
              <a:t> operator can be used to get the size of classes, structures, unions and any other user defined data type.</a:t>
            </a:r>
          </a:p>
        </p:txBody>
      </p:sp>
      <p:sp>
        <p:nvSpPr>
          <p:cNvPr id="10" name="Rectangle 9"/>
          <p:cNvSpPr/>
          <p:nvPr/>
        </p:nvSpPr>
        <p:spPr>
          <a:xfrm>
            <a:off x="6063327" y="1447800"/>
            <a:ext cx="4953000" cy="4031873"/>
          </a:xfrm>
          <a:prstGeom prst="rect">
            <a:avLst/>
          </a:prstGeom>
          <a:ln w="38100">
            <a:solidFill>
              <a:schemeClr val="tx1"/>
            </a:solidFill>
          </a:ln>
        </p:spPr>
        <p:txBody>
          <a:bodyPr wrap="square">
            <a:spAutoFit/>
          </a:bodyPr>
          <a:lstStyle/>
          <a:p>
            <a:pPr lvl="0" defTabSz="914400" eaLnBrk="0" fontAlgn="base" hangingPunct="0">
              <a:spcBef>
                <a:spcPct val="0"/>
              </a:spcBef>
              <a:spcAft>
                <a:spcPct val="0"/>
              </a:spcAft>
            </a:pPr>
            <a:r>
              <a:rPr lang="en-US" altLang="en-US" sz="1600" dirty="0" err="1">
                <a:solidFill>
                  <a:srgbClr val="313131"/>
                </a:solidFill>
                <a:latin typeface="Menlo"/>
              </a:rPr>
              <a:t>int</a:t>
            </a:r>
            <a:r>
              <a:rPr lang="en-US" altLang="en-US" sz="1600" dirty="0">
                <a:solidFill>
                  <a:srgbClr val="313131"/>
                </a:solidFill>
                <a:latin typeface="Menlo"/>
              </a:rPr>
              <a:t> main () {</a:t>
            </a:r>
          </a:p>
          <a:p>
            <a:pPr lvl="0" defTabSz="914400" eaLnBrk="0" fontAlgn="base" hangingPunct="0">
              <a:spcBef>
                <a:spcPct val="0"/>
              </a:spcBef>
              <a:spcAft>
                <a:spcPct val="0"/>
              </a:spcAft>
            </a:pPr>
            <a:r>
              <a:rPr lang="en-US" altLang="en-US" sz="1600" dirty="0" err="1">
                <a:solidFill>
                  <a:srgbClr val="313131"/>
                </a:solidFill>
                <a:latin typeface="Menlo"/>
              </a:rPr>
              <a:t>cout</a:t>
            </a:r>
            <a:r>
              <a:rPr lang="en-US" altLang="en-US" sz="1600" dirty="0">
                <a:solidFill>
                  <a:srgbClr val="313131"/>
                </a:solidFill>
                <a:latin typeface="Menlo"/>
              </a:rPr>
              <a:t> &lt;&lt; "Size of char : " &lt;&lt; </a:t>
            </a:r>
            <a:r>
              <a:rPr lang="en-US" altLang="en-US" sz="1600" dirty="0" err="1">
                <a:solidFill>
                  <a:srgbClr val="313131"/>
                </a:solidFill>
                <a:latin typeface="Menlo"/>
              </a:rPr>
              <a:t>sizeof</a:t>
            </a:r>
            <a:r>
              <a:rPr lang="en-US" altLang="en-US" sz="1600" dirty="0">
                <a:solidFill>
                  <a:srgbClr val="313131"/>
                </a:solidFill>
                <a:latin typeface="Menlo"/>
              </a:rPr>
              <a:t>(char) &lt;&lt; </a:t>
            </a:r>
            <a:r>
              <a:rPr lang="en-US" altLang="en-US" sz="1600" dirty="0" err="1">
                <a:solidFill>
                  <a:srgbClr val="313131"/>
                </a:solidFill>
                <a:latin typeface="Menlo"/>
              </a:rPr>
              <a:t>endl</a:t>
            </a:r>
            <a:r>
              <a:rPr lang="en-US" altLang="en-US" sz="1600" dirty="0">
                <a:solidFill>
                  <a:srgbClr val="313131"/>
                </a:solidFill>
                <a:latin typeface="Menlo"/>
              </a:rPr>
              <a:t>;</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"Size of </a:t>
            </a:r>
            <a:r>
              <a:rPr lang="en-US" altLang="en-US" sz="1600" dirty="0" err="1">
                <a:solidFill>
                  <a:srgbClr val="313131"/>
                </a:solidFill>
                <a:latin typeface="Menlo"/>
              </a:rPr>
              <a:t>int</a:t>
            </a:r>
            <a:r>
              <a:rPr lang="en-US" altLang="en-US" sz="1600" dirty="0">
                <a:solidFill>
                  <a:srgbClr val="313131"/>
                </a:solidFill>
                <a:latin typeface="Menlo"/>
              </a:rPr>
              <a:t> : " &lt;&lt; </a:t>
            </a:r>
            <a:r>
              <a:rPr lang="en-US" altLang="en-US" sz="1600" dirty="0" err="1">
                <a:solidFill>
                  <a:srgbClr val="313131"/>
                </a:solidFill>
                <a:latin typeface="Menlo"/>
              </a:rPr>
              <a:t>sizeof</a:t>
            </a:r>
            <a:r>
              <a:rPr lang="en-US" altLang="en-US" sz="1600" dirty="0">
                <a:solidFill>
                  <a:srgbClr val="313131"/>
                </a:solidFill>
                <a:latin typeface="Menlo"/>
              </a:rPr>
              <a:t>(</a:t>
            </a:r>
            <a:r>
              <a:rPr lang="en-US" altLang="en-US" sz="1600" dirty="0" err="1">
                <a:solidFill>
                  <a:srgbClr val="313131"/>
                </a:solidFill>
                <a:latin typeface="Menlo"/>
              </a:rPr>
              <a:t>int</a:t>
            </a:r>
            <a:r>
              <a:rPr lang="en-US" altLang="en-US" sz="1600" dirty="0">
                <a:solidFill>
                  <a:srgbClr val="313131"/>
                </a:solidFill>
                <a:latin typeface="Menlo"/>
              </a:rPr>
              <a:t>) &lt;&lt; </a:t>
            </a:r>
            <a:r>
              <a:rPr lang="en-US" altLang="en-US" sz="1600" dirty="0" err="1">
                <a:solidFill>
                  <a:srgbClr val="313131"/>
                </a:solidFill>
                <a:latin typeface="Menlo"/>
              </a:rPr>
              <a:t>endl</a:t>
            </a:r>
            <a:r>
              <a:rPr lang="en-US" altLang="en-US" sz="1600" dirty="0">
                <a:solidFill>
                  <a:srgbClr val="313131"/>
                </a:solidFill>
                <a:latin typeface="Menlo"/>
              </a:rPr>
              <a:t>;</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"Size of short </a:t>
            </a:r>
            <a:r>
              <a:rPr lang="en-US" altLang="en-US" sz="1600" dirty="0" err="1">
                <a:solidFill>
                  <a:srgbClr val="313131"/>
                </a:solidFill>
                <a:latin typeface="Menlo"/>
              </a:rPr>
              <a:t>int</a:t>
            </a:r>
            <a:r>
              <a:rPr lang="en-US" altLang="en-US" sz="1600" dirty="0">
                <a:solidFill>
                  <a:srgbClr val="313131"/>
                </a:solidFill>
                <a:latin typeface="Menlo"/>
              </a:rPr>
              <a:t> : " &lt;&lt; </a:t>
            </a:r>
            <a:r>
              <a:rPr lang="en-US" altLang="en-US" sz="1600" dirty="0" err="1">
                <a:solidFill>
                  <a:srgbClr val="313131"/>
                </a:solidFill>
                <a:latin typeface="Menlo"/>
              </a:rPr>
              <a:t>sizeof</a:t>
            </a:r>
            <a:r>
              <a:rPr lang="en-US" altLang="en-US" sz="1600" dirty="0">
                <a:solidFill>
                  <a:srgbClr val="313131"/>
                </a:solidFill>
                <a:latin typeface="Menlo"/>
              </a:rPr>
              <a:t>(short </a:t>
            </a:r>
            <a:r>
              <a:rPr lang="en-US" altLang="en-US" sz="1600" dirty="0" err="1">
                <a:solidFill>
                  <a:srgbClr val="313131"/>
                </a:solidFill>
                <a:latin typeface="Menlo"/>
              </a:rPr>
              <a:t>int</a:t>
            </a:r>
            <a:r>
              <a:rPr lang="en-US" altLang="en-US" sz="1600" dirty="0">
                <a:solidFill>
                  <a:srgbClr val="313131"/>
                </a:solidFill>
                <a:latin typeface="Menlo"/>
              </a:rPr>
              <a:t>) &lt;&lt; </a:t>
            </a:r>
            <a:r>
              <a:rPr lang="en-US" altLang="en-US" sz="1600" dirty="0" err="1">
                <a:solidFill>
                  <a:srgbClr val="313131"/>
                </a:solidFill>
                <a:latin typeface="Menlo"/>
              </a:rPr>
              <a:t>endl</a:t>
            </a:r>
            <a:r>
              <a:rPr lang="en-US" altLang="en-US" sz="1600" dirty="0">
                <a:solidFill>
                  <a:srgbClr val="313131"/>
                </a:solidFill>
                <a:latin typeface="Menlo"/>
              </a:rPr>
              <a:t>;</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"Size of long </a:t>
            </a:r>
            <a:r>
              <a:rPr lang="en-US" altLang="en-US" sz="1600" dirty="0" err="1">
                <a:solidFill>
                  <a:srgbClr val="313131"/>
                </a:solidFill>
                <a:latin typeface="Menlo"/>
              </a:rPr>
              <a:t>int</a:t>
            </a:r>
            <a:r>
              <a:rPr lang="en-US" altLang="en-US" sz="1600" dirty="0">
                <a:solidFill>
                  <a:srgbClr val="313131"/>
                </a:solidFill>
                <a:latin typeface="Menlo"/>
              </a:rPr>
              <a:t> : " &lt;&lt; </a:t>
            </a:r>
            <a:r>
              <a:rPr lang="en-US" altLang="en-US" sz="1600" dirty="0" err="1">
                <a:solidFill>
                  <a:srgbClr val="313131"/>
                </a:solidFill>
                <a:latin typeface="Menlo"/>
              </a:rPr>
              <a:t>sizeof</a:t>
            </a:r>
            <a:r>
              <a:rPr lang="en-US" altLang="en-US" sz="1600" dirty="0">
                <a:solidFill>
                  <a:srgbClr val="313131"/>
                </a:solidFill>
                <a:latin typeface="Menlo"/>
              </a:rPr>
              <a:t>(long </a:t>
            </a:r>
            <a:r>
              <a:rPr lang="en-US" altLang="en-US" sz="1600" dirty="0" err="1">
                <a:solidFill>
                  <a:srgbClr val="313131"/>
                </a:solidFill>
                <a:latin typeface="Menlo"/>
              </a:rPr>
              <a:t>int</a:t>
            </a:r>
            <a:r>
              <a:rPr lang="en-US" altLang="en-US" sz="1600" dirty="0">
                <a:solidFill>
                  <a:srgbClr val="313131"/>
                </a:solidFill>
                <a:latin typeface="Menlo"/>
              </a:rPr>
              <a:t>) &lt;&lt; </a:t>
            </a:r>
            <a:r>
              <a:rPr lang="en-US" altLang="en-US" sz="1600" dirty="0" err="1">
                <a:solidFill>
                  <a:srgbClr val="313131"/>
                </a:solidFill>
                <a:latin typeface="Menlo"/>
              </a:rPr>
              <a:t>endl</a:t>
            </a:r>
            <a:r>
              <a:rPr lang="en-US" altLang="en-US" sz="1600" dirty="0">
                <a:solidFill>
                  <a:srgbClr val="313131"/>
                </a:solidFill>
                <a:latin typeface="Menlo"/>
              </a:rPr>
              <a:t>;</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"Size of float : " &lt;&lt; </a:t>
            </a:r>
            <a:r>
              <a:rPr lang="en-US" altLang="en-US" sz="1600" dirty="0" err="1">
                <a:solidFill>
                  <a:srgbClr val="313131"/>
                </a:solidFill>
                <a:latin typeface="Menlo"/>
              </a:rPr>
              <a:t>sizeof</a:t>
            </a:r>
            <a:r>
              <a:rPr lang="en-US" altLang="en-US" sz="1600" dirty="0">
                <a:solidFill>
                  <a:srgbClr val="313131"/>
                </a:solidFill>
                <a:latin typeface="Menlo"/>
              </a:rPr>
              <a:t>(float) &lt;&lt; </a:t>
            </a:r>
            <a:r>
              <a:rPr lang="en-US" altLang="en-US" sz="1600" dirty="0" err="1">
                <a:solidFill>
                  <a:srgbClr val="313131"/>
                </a:solidFill>
                <a:latin typeface="Menlo"/>
              </a:rPr>
              <a:t>endl</a:t>
            </a:r>
            <a:r>
              <a:rPr lang="en-US" altLang="en-US" sz="1600" dirty="0">
                <a:solidFill>
                  <a:srgbClr val="313131"/>
                </a:solidFill>
                <a:latin typeface="Menlo"/>
              </a:rPr>
              <a:t>;</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"Size of double : " &lt;&lt; </a:t>
            </a:r>
            <a:r>
              <a:rPr lang="en-US" altLang="en-US" sz="1600" dirty="0" err="1">
                <a:solidFill>
                  <a:srgbClr val="313131"/>
                </a:solidFill>
                <a:latin typeface="Menlo"/>
              </a:rPr>
              <a:t>sizeof</a:t>
            </a:r>
            <a:r>
              <a:rPr lang="en-US" altLang="en-US" sz="1600" dirty="0">
                <a:solidFill>
                  <a:srgbClr val="313131"/>
                </a:solidFill>
                <a:latin typeface="Menlo"/>
              </a:rPr>
              <a:t>(double) &lt;&lt; </a:t>
            </a:r>
            <a:r>
              <a:rPr lang="en-US" altLang="en-US" sz="1600" dirty="0" err="1">
                <a:solidFill>
                  <a:srgbClr val="313131"/>
                </a:solidFill>
                <a:latin typeface="Menlo"/>
              </a:rPr>
              <a:t>endl</a:t>
            </a:r>
            <a:r>
              <a:rPr lang="en-US" altLang="en-US" sz="1600" dirty="0">
                <a:solidFill>
                  <a:srgbClr val="313131"/>
                </a:solidFill>
                <a:latin typeface="Menlo"/>
              </a:rPr>
              <a:t>;</a:t>
            </a: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cout</a:t>
            </a:r>
            <a:r>
              <a:rPr lang="en-US" altLang="en-US" sz="1600" dirty="0">
                <a:solidFill>
                  <a:srgbClr val="313131"/>
                </a:solidFill>
                <a:latin typeface="Menlo"/>
              </a:rPr>
              <a:t> &lt;&lt; "Size of </a:t>
            </a:r>
            <a:r>
              <a:rPr lang="en-US" altLang="en-US" sz="1600" dirty="0" err="1">
                <a:solidFill>
                  <a:srgbClr val="313131"/>
                </a:solidFill>
                <a:latin typeface="Menlo"/>
              </a:rPr>
              <a:t>wchar_t</a:t>
            </a:r>
            <a:r>
              <a:rPr lang="en-US" altLang="en-US" sz="1600" dirty="0">
                <a:solidFill>
                  <a:srgbClr val="313131"/>
                </a:solidFill>
                <a:latin typeface="Menlo"/>
              </a:rPr>
              <a:t> : " &lt;&lt; </a:t>
            </a:r>
            <a:r>
              <a:rPr lang="en-US" altLang="en-US" sz="1600" dirty="0" err="1">
                <a:solidFill>
                  <a:srgbClr val="313131"/>
                </a:solidFill>
                <a:latin typeface="Menlo"/>
              </a:rPr>
              <a:t>sizeof</a:t>
            </a:r>
            <a:r>
              <a:rPr lang="en-US" altLang="en-US" sz="1600" dirty="0">
                <a:solidFill>
                  <a:srgbClr val="313131"/>
                </a:solidFill>
                <a:latin typeface="Menlo"/>
              </a:rPr>
              <a:t>(</a:t>
            </a:r>
            <a:r>
              <a:rPr lang="en-US" altLang="en-US" sz="1600" dirty="0" err="1">
                <a:solidFill>
                  <a:srgbClr val="313131"/>
                </a:solidFill>
                <a:latin typeface="Menlo"/>
              </a:rPr>
              <a:t>wchar_t</a:t>
            </a:r>
            <a:r>
              <a:rPr lang="en-US" altLang="en-US" sz="1600" dirty="0">
                <a:solidFill>
                  <a:srgbClr val="313131"/>
                </a:solidFill>
                <a:latin typeface="Menlo"/>
              </a:rPr>
              <a:t>) &lt;&lt; </a:t>
            </a:r>
            <a:r>
              <a:rPr lang="en-US" altLang="en-US" sz="1600" dirty="0" err="1">
                <a:solidFill>
                  <a:srgbClr val="313131"/>
                </a:solidFill>
                <a:latin typeface="Menlo"/>
              </a:rPr>
              <a:t>endl</a:t>
            </a:r>
            <a:r>
              <a:rPr lang="en-US" altLang="en-US" sz="1600" dirty="0">
                <a:solidFill>
                  <a:srgbClr val="313131"/>
                </a:solidFill>
                <a:latin typeface="Menlo"/>
              </a:rPr>
              <a:t>;</a:t>
            </a:r>
          </a:p>
          <a:p>
            <a:pPr lvl="0" defTabSz="914400" eaLnBrk="0" fontAlgn="base" hangingPunct="0">
              <a:spcBef>
                <a:spcPct val="0"/>
              </a:spcBef>
              <a:spcAft>
                <a:spcPct val="0"/>
              </a:spcAft>
            </a:pPr>
            <a:r>
              <a:rPr lang="en-US" altLang="en-US" sz="1600" dirty="0">
                <a:solidFill>
                  <a:srgbClr val="313131"/>
                </a:solidFill>
                <a:latin typeface="Menlo"/>
              </a:rPr>
              <a:t> </a:t>
            </a:r>
          </a:p>
          <a:p>
            <a:pPr lvl="0" defTabSz="914400" eaLnBrk="0" fontAlgn="base" hangingPunct="0">
              <a:spcBef>
                <a:spcPct val="0"/>
              </a:spcBef>
              <a:spcAft>
                <a:spcPct val="0"/>
              </a:spcAft>
            </a:pPr>
            <a:r>
              <a:rPr lang="en-US" altLang="en-US" sz="1600" dirty="0">
                <a:solidFill>
                  <a:srgbClr val="313131"/>
                </a:solidFill>
                <a:latin typeface="Menlo"/>
              </a:rPr>
              <a:t>   system("pause");</a:t>
            </a:r>
          </a:p>
          <a:p>
            <a:pPr lvl="0" defTabSz="914400" eaLnBrk="0" fontAlgn="base" hangingPunct="0">
              <a:spcBef>
                <a:spcPct val="0"/>
              </a:spcBef>
              <a:spcAft>
                <a:spcPct val="0"/>
              </a:spcAft>
            </a:pPr>
            <a:r>
              <a:rPr lang="en-US" altLang="en-US" sz="1600" dirty="0">
                <a:solidFill>
                  <a:srgbClr val="313131"/>
                </a:solidFill>
                <a:latin typeface="Menlo"/>
              </a:rPr>
              <a:t>   return 0;</a:t>
            </a:r>
          </a:p>
          <a:p>
            <a:pPr lvl="0" defTabSz="914400" eaLnBrk="0" fontAlgn="base" hangingPunct="0">
              <a:spcBef>
                <a:spcPct val="0"/>
              </a:spcBef>
              <a:spcAft>
                <a:spcPct val="0"/>
              </a:spcAft>
            </a:pPr>
            <a:r>
              <a:rPr lang="en-US" altLang="en-US" sz="1600" dirty="0">
                <a:solidFill>
                  <a:srgbClr val="313131"/>
                </a:solidFill>
                <a:latin typeface="Menlo"/>
              </a:rPr>
              <a:t>}</a:t>
            </a:r>
          </a:p>
        </p:txBody>
      </p:sp>
    </p:spTree>
    <p:extLst>
      <p:ext uri="{BB962C8B-B14F-4D97-AF65-F5344CB8AC3E}">
        <p14:creationId xmlns:p14="http://schemas.microsoft.com/office/powerpoint/2010/main" val="425878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smtClean="0"/>
              <a:t>Misc. Operators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455612" y="685800"/>
            <a:ext cx="5257800" cy="5509200"/>
          </a:xfrm>
          <a:prstGeom prst="rect">
            <a:avLst/>
          </a:prstGeom>
          <a:ln w="38100">
            <a:solidFill>
              <a:schemeClr val="tx1"/>
            </a:solidFill>
          </a:ln>
        </p:spPr>
        <p:txBody>
          <a:bodyPr wrap="square">
            <a:spAutoFit/>
          </a:bodyPr>
          <a:lstStyle/>
          <a:p>
            <a:pPr marL="285750" indent="-285750">
              <a:buFont typeface="Wingdings" panose="05000000000000000000" pitchFamily="2" charset="2"/>
              <a:buChar char="q"/>
            </a:pPr>
            <a:r>
              <a:rPr lang="en-US" sz="1600" dirty="0"/>
              <a:t>The . (dot) operator and the -&gt; (arrow) operator are used to reference individual members of classes, structures, and unions</a:t>
            </a:r>
            <a:r>
              <a:rPr lang="en-US" sz="1600" dirty="0" smtClean="0"/>
              <a:t>.</a:t>
            </a:r>
          </a:p>
          <a:p>
            <a:pPr marL="285750" indent="-285750">
              <a:buFont typeface="Wingdings" panose="05000000000000000000" pitchFamily="2" charset="2"/>
              <a:buChar char="q"/>
            </a:pPr>
            <a:r>
              <a:rPr lang="en-US" sz="1600" dirty="0"/>
              <a:t>The dot operator is applied to the actual </a:t>
            </a:r>
            <a:r>
              <a:rPr lang="en-US" sz="1600" dirty="0" smtClean="0"/>
              <a:t>object.</a:t>
            </a:r>
          </a:p>
          <a:p>
            <a:pPr marL="285750" indent="-285750">
              <a:buFont typeface="Wingdings" panose="05000000000000000000" pitchFamily="2" charset="2"/>
              <a:buChar char="q"/>
            </a:pPr>
            <a:r>
              <a:rPr lang="en-US" sz="1600" dirty="0" smtClean="0"/>
              <a:t>The </a:t>
            </a:r>
            <a:r>
              <a:rPr lang="en-US" sz="1600" dirty="0"/>
              <a:t>arrow operator is used with a pointer to an object</a:t>
            </a:r>
            <a:r>
              <a:rPr lang="en-US" sz="1600" dirty="0" smtClean="0"/>
              <a:t>.</a:t>
            </a:r>
          </a:p>
          <a:p>
            <a:pPr marL="285750" indent="-285750">
              <a:buFont typeface="Wingdings" panose="05000000000000000000" pitchFamily="2" charset="2"/>
              <a:buChar char="q"/>
            </a:pPr>
            <a:r>
              <a:rPr lang="en-US" sz="1600" dirty="0"/>
              <a:t>To access members of a structure, use the dot operator. To access members of a structure through a pointer, use the arrow operator.</a:t>
            </a:r>
            <a:endParaRPr lang="en-US" sz="1600" dirty="0" smtClean="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ü"/>
            </a:pPr>
            <a:r>
              <a:rPr lang="en-US" sz="1600" dirty="0"/>
              <a:t>The (.) dot operator</a:t>
            </a:r>
          </a:p>
          <a:p>
            <a:pPr lvl="1"/>
            <a:r>
              <a:rPr lang="en-US" sz="1600" dirty="0"/>
              <a:t>To assign the value "</a:t>
            </a:r>
            <a:r>
              <a:rPr lang="en-US" sz="1600" dirty="0" err="1"/>
              <a:t>zara</a:t>
            </a:r>
            <a:r>
              <a:rPr lang="en-US" sz="1600" dirty="0"/>
              <a:t>" to the </a:t>
            </a:r>
            <a:r>
              <a:rPr lang="en-US" sz="1600" b="1" dirty="0" err="1"/>
              <a:t>first_name</a:t>
            </a:r>
            <a:r>
              <a:rPr lang="en-US" sz="1600" dirty="0"/>
              <a:t> member of object </a:t>
            </a:r>
            <a:r>
              <a:rPr lang="en-US" sz="1600" dirty="0" err="1"/>
              <a:t>emp</a:t>
            </a:r>
            <a:r>
              <a:rPr lang="en-US" sz="1600" dirty="0"/>
              <a:t>, you would write something as follows</a:t>
            </a:r>
            <a:r>
              <a:rPr lang="en-US" sz="1600" dirty="0" smtClean="0"/>
              <a:t>:</a:t>
            </a:r>
          </a:p>
          <a:p>
            <a:pPr lvl="1"/>
            <a:r>
              <a:rPr lang="en-US" altLang="en-US" sz="1600" dirty="0" err="1">
                <a:solidFill>
                  <a:srgbClr val="313131"/>
                </a:solidFill>
                <a:latin typeface="Menlo"/>
              </a:rPr>
              <a:t>strcpy</a:t>
            </a:r>
            <a:r>
              <a:rPr lang="en-US" altLang="en-US" sz="1600" dirty="0">
                <a:solidFill>
                  <a:srgbClr val="313131"/>
                </a:solidFill>
                <a:latin typeface="Menlo"/>
              </a:rPr>
              <a:t>(</a:t>
            </a:r>
            <a:r>
              <a:rPr lang="en-US" altLang="en-US" sz="1600" dirty="0" err="1">
                <a:solidFill>
                  <a:srgbClr val="313131"/>
                </a:solidFill>
                <a:latin typeface="Menlo"/>
              </a:rPr>
              <a:t>emp.first_name</a:t>
            </a:r>
            <a:r>
              <a:rPr lang="en-US" altLang="en-US" sz="1600" dirty="0">
                <a:solidFill>
                  <a:srgbClr val="313131"/>
                </a:solidFill>
                <a:latin typeface="Menlo"/>
              </a:rPr>
              <a:t>, "</a:t>
            </a:r>
            <a:r>
              <a:rPr lang="en-US" altLang="en-US" sz="1600" dirty="0" err="1">
                <a:solidFill>
                  <a:srgbClr val="313131"/>
                </a:solidFill>
                <a:latin typeface="Menlo"/>
              </a:rPr>
              <a:t>zara</a:t>
            </a:r>
            <a:r>
              <a:rPr lang="en-US" altLang="en-US" sz="1600" dirty="0">
                <a:solidFill>
                  <a:srgbClr val="313131"/>
                </a:solidFill>
                <a:latin typeface="Menlo"/>
              </a:rPr>
              <a:t>");</a:t>
            </a:r>
            <a:r>
              <a:rPr lang="en-US" altLang="en-US" sz="800" dirty="0"/>
              <a:t> </a:t>
            </a:r>
            <a:endParaRPr lang="en-US" altLang="en-US" sz="4000" dirty="0" smtClean="0">
              <a:latin typeface="Arial" panose="020B0604020202020204" pitchFamily="34" charset="0"/>
            </a:endParaRPr>
          </a:p>
          <a:p>
            <a:endParaRPr lang="en-US" sz="1600" dirty="0">
              <a:latin typeface="Arial" panose="020B0604020202020204" pitchFamily="34" charset="0"/>
            </a:endParaRPr>
          </a:p>
          <a:p>
            <a:pPr marL="285750" indent="-285750">
              <a:buFont typeface="Wingdings" panose="05000000000000000000" pitchFamily="2" charset="2"/>
              <a:buChar char="ü"/>
            </a:pPr>
            <a:r>
              <a:rPr lang="en-US" sz="1600" dirty="0"/>
              <a:t>The (-&gt;) arrow operator</a:t>
            </a:r>
          </a:p>
          <a:p>
            <a:pPr lvl="1"/>
            <a:r>
              <a:rPr lang="en-US" sz="1600" dirty="0"/>
              <a:t>If </a:t>
            </a:r>
            <a:r>
              <a:rPr lang="en-US" sz="1600" dirty="0" err="1"/>
              <a:t>p_emp</a:t>
            </a:r>
            <a:r>
              <a:rPr lang="en-US" sz="1600" dirty="0"/>
              <a:t> is a pointer to an object of type Employee, then to assign the value "</a:t>
            </a:r>
            <a:r>
              <a:rPr lang="en-US" sz="1600" dirty="0" err="1"/>
              <a:t>zara</a:t>
            </a:r>
            <a:r>
              <a:rPr lang="en-US" sz="1600" dirty="0"/>
              <a:t>" to the </a:t>
            </a:r>
            <a:r>
              <a:rPr lang="en-US" sz="1600" b="1" dirty="0" err="1"/>
              <a:t>first_name</a:t>
            </a:r>
            <a:r>
              <a:rPr lang="en-US" sz="1600" dirty="0"/>
              <a:t> member of object </a:t>
            </a:r>
            <a:r>
              <a:rPr lang="en-US" sz="1600" dirty="0" err="1"/>
              <a:t>emp</a:t>
            </a:r>
            <a:r>
              <a:rPr lang="en-US" sz="1600" dirty="0"/>
              <a:t>, you would write something as follows:</a:t>
            </a:r>
          </a:p>
          <a:p>
            <a:pPr lvl="1"/>
            <a:r>
              <a:rPr lang="en-US" altLang="en-US" sz="1600" dirty="0" err="1">
                <a:solidFill>
                  <a:srgbClr val="313131"/>
                </a:solidFill>
                <a:latin typeface="Menlo"/>
              </a:rPr>
              <a:t>strcpy</a:t>
            </a:r>
            <a:r>
              <a:rPr lang="en-US" altLang="en-US" sz="1600" dirty="0">
                <a:solidFill>
                  <a:srgbClr val="313131"/>
                </a:solidFill>
                <a:latin typeface="Menlo"/>
              </a:rPr>
              <a:t>(</a:t>
            </a:r>
            <a:r>
              <a:rPr lang="en-US" altLang="en-US" sz="1600" dirty="0" err="1">
                <a:solidFill>
                  <a:srgbClr val="313131"/>
                </a:solidFill>
                <a:latin typeface="Menlo"/>
              </a:rPr>
              <a:t>p_emp</a:t>
            </a:r>
            <a:r>
              <a:rPr lang="en-US" altLang="en-US" sz="1600" dirty="0">
                <a:solidFill>
                  <a:srgbClr val="313131"/>
                </a:solidFill>
                <a:latin typeface="Menlo"/>
              </a:rPr>
              <a:t>-&gt;</a:t>
            </a:r>
            <a:r>
              <a:rPr lang="en-US" altLang="en-US" sz="1600" dirty="0" err="1">
                <a:solidFill>
                  <a:srgbClr val="313131"/>
                </a:solidFill>
                <a:latin typeface="Menlo"/>
              </a:rPr>
              <a:t>first_name</a:t>
            </a:r>
            <a:r>
              <a:rPr lang="en-US" altLang="en-US" sz="1600" dirty="0">
                <a:solidFill>
                  <a:srgbClr val="313131"/>
                </a:solidFill>
                <a:latin typeface="Menlo"/>
              </a:rPr>
              <a:t>, "</a:t>
            </a:r>
            <a:r>
              <a:rPr lang="en-US" altLang="en-US" sz="1600" dirty="0" err="1">
                <a:solidFill>
                  <a:srgbClr val="313131"/>
                </a:solidFill>
                <a:latin typeface="Menlo"/>
              </a:rPr>
              <a:t>zara</a:t>
            </a:r>
            <a:r>
              <a:rPr lang="en-US" altLang="en-US" sz="1600" dirty="0">
                <a:solidFill>
                  <a:srgbClr val="313131"/>
                </a:solidFill>
                <a:latin typeface="Menlo"/>
              </a:rPr>
              <a:t>");</a:t>
            </a:r>
            <a:r>
              <a:rPr lang="en-US" altLang="en-US" sz="800" dirty="0"/>
              <a:t> </a:t>
            </a:r>
            <a:endParaRPr lang="en-US" sz="1600" dirty="0"/>
          </a:p>
        </p:txBody>
      </p:sp>
      <p:sp>
        <p:nvSpPr>
          <p:cNvPr id="10" name="Rectangle 9"/>
          <p:cNvSpPr/>
          <p:nvPr/>
        </p:nvSpPr>
        <p:spPr>
          <a:xfrm>
            <a:off x="6094412" y="2438400"/>
            <a:ext cx="4953000" cy="1077218"/>
          </a:xfrm>
          <a:prstGeom prst="rect">
            <a:avLst/>
          </a:prstGeom>
          <a:ln w="38100">
            <a:solidFill>
              <a:schemeClr val="tx1"/>
            </a:solidFill>
          </a:ln>
        </p:spPr>
        <p:txBody>
          <a:bodyPr wrap="square">
            <a:spAutoFit/>
          </a:bodyPr>
          <a:lstStyle/>
          <a:p>
            <a:pPr lvl="0" defTabSz="914400" eaLnBrk="0" fontAlgn="base" hangingPunct="0">
              <a:spcBef>
                <a:spcPct val="0"/>
              </a:spcBef>
              <a:spcAft>
                <a:spcPct val="0"/>
              </a:spcAft>
            </a:pPr>
            <a:r>
              <a:rPr lang="en-US" altLang="en-US" sz="1600" dirty="0">
                <a:solidFill>
                  <a:srgbClr val="000088"/>
                </a:solidFill>
                <a:latin typeface="Menlo"/>
              </a:rPr>
              <a:t>struct</a:t>
            </a:r>
            <a:r>
              <a:rPr lang="en-US" altLang="en-US" sz="1600" dirty="0">
                <a:solidFill>
                  <a:srgbClr val="313131"/>
                </a:solidFill>
                <a:latin typeface="Menlo"/>
              </a:rPr>
              <a:t> </a:t>
            </a:r>
            <a:r>
              <a:rPr lang="en-US" altLang="en-US" sz="1600" dirty="0">
                <a:solidFill>
                  <a:srgbClr val="7F0055"/>
                </a:solidFill>
                <a:latin typeface="Menlo"/>
              </a:rPr>
              <a:t>Employee</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endParaRPr lang="en-US" altLang="en-US" sz="1600" dirty="0" smtClean="0">
              <a:solidFill>
                <a:srgbClr val="313131"/>
              </a:solidFill>
              <a:latin typeface="Menlo"/>
            </a:endParaRP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smtClean="0">
                <a:solidFill>
                  <a:srgbClr val="313131"/>
                </a:solidFill>
                <a:latin typeface="Menlo"/>
              </a:rPr>
              <a:t>     </a:t>
            </a:r>
            <a:r>
              <a:rPr lang="en-US" altLang="en-US" sz="1600" dirty="0" smtClean="0">
                <a:solidFill>
                  <a:srgbClr val="000088"/>
                </a:solidFill>
                <a:latin typeface="Menlo"/>
              </a:rPr>
              <a:t>char</a:t>
            </a:r>
            <a:r>
              <a:rPr lang="en-US" altLang="en-US" sz="1600" dirty="0" smtClean="0">
                <a:solidFill>
                  <a:srgbClr val="313131"/>
                </a:solidFill>
                <a:latin typeface="Menlo"/>
              </a:rPr>
              <a:t> </a:t>
            </a:r>
            <a:r>
              <a:rPr lang="en-US" altLang="en-US" sz="1600" dirty="0" err="1">
                <a:solidFill>
                  <a:srgbClr val="313131"/>
                </a:solidFill>
                <a:latin typeface="Menlo"/>
              </a:rPr>
              <a:t>first_name</a:t>
            </a:r>
            <a:r>
              <a:rPr lang="en-US" altLang="en-US" sz="1600" dirty="0">
                <a:solidFill>
                  <a:srgbClr val="666600"/>
                </a:solidFill>
                <a:latin typeface="Menlo"/>
              </a:rPr>
              <a:t>[</a:t>
            </a:r>
            <a:r>
              <a:rPr lang="en-US" altLang="en-US" sz="1600" dirty="0">
                <a:solidFill>
                  <a:srgbClr val="006666"/>
                </a:solidFill>
                <a:latin typeface="Menlo"/>
              </a:rPr>
              <a:t>16</a:t>
            </a:r>
            <a:r>
              <a:rPr lang="en-US" altLang="en-US" sz="1600" dirty="0">
                <a:solidFill>
                  <a:srgbClr val="666600"/>
                </a:solidFill>
                <a:latin typeface="Menlo"/>
              </a:rPr>
              <a:t>];</a:t>
            </a:r>
            <a:r>
              <a:rPr lang="en-US" altLang="en-US" sz="1600" dirty="0">
                <a:solidFill>
                  <a:srgbClr val="313131"/>
                </a:solidFill>
                <a:latin typeface="Menlo"/>
              </a:rPr>
              <a:t> </a:t>
            </a:r>
            <a:endParaRPr lang="en-US" altLang="en-US" sz="1600" dirty="0" smtClean="0">
              <a:solidFill>
                <a:srgbClr val="313131"/>
              </a:solidFill>
              <a:latin typeface="Menlo"/>
            </a:endParaRPr>
          </a:p>
          <a:p>
            <a:pPr lvl="0" defTabSz="914400" eaLnBrk="0" fontAlgn="base" hangingPunct="0">
              <a:spcBef>
                <a:spcPct val="0"/>
              </a:spcBef>
              <a:spcAft>
                <a:spcPct val="0"/>
              </a:spcAft>
            </a:pPr>
            <a:r>
              <a:rPr lang="en-US" altLang="en-US" sz="1600" dirty="0">
                <a:solidFill>
                  <a:srgbClr val="313131"/>
                </a:solidFill>
                <a:latin typeface="Menlo"/>
              </a:rPr>
              <a:t> </a:t>
            </a:r>
            <a:r>
              <a:rPr lang="en-US" altLang="en-US" sz="1600" dirty="0" smtClean="0">
                <a:solidFill>
                  <a:srgbClr val="313131"/>
                </a:solidFill>
                <a:latin typeface="Menlo"/>
              </a:rPr>
              <a:t>     </a:t>
            </a:r>
            <a:r>
              <a:rPr lang="en-US" altLang="en-US" sz="1600" dirty="0" err="1" smtClean="0">
                <a:solidFill>
                  <a:srgbClr val="000088"/>
                </a:solidFill>
                <a:latin typeface="Menlo"/>
              </a:rPr>
              <a:t>int</a:t>
            </a:r>
            <a:r>
              <a:rPr lang="en-US" altLang="en-US" sz="1600" dirty="0" smtClean="0">
                <a:solidFill>
                  <a:srgbClr val="313131"/>
                </a:solidFill>
                <a:latin typeface="Menlo"/>
              </a:rPr>
              <a:t> </a:t>
            </a:r>
            <a:r>
              <a:rPr lang="en-US" altLang="en-US" sz="1600" dirty="0">
                <a:solidFill>
                  <a:srgbClr val="313131"/>
                </a:solidFill>
                <a:latin typeface="Menlo"/>
              </a:rPr>
              <a:t>age</a:t>
            </a:r>
            <a:r>
              <a:rPr lang="en-US" altLang="en-US" sz="1600" dirty="0">
                <a:solidFill>
                  <a:srgbClr val="666600"/>
                </a:solidFill>
                <a:latin typeface="Menlo"/>
              </a:rPr>
              <a:t>;</a:t>
            </a:r>
            <a:r>
              <a:rPr lang="en-US" altLang="en-US" sz="1600" dirty="0">
                <a:solidFill>
                  <a:srgbClr val="313131"/>
                </a:solidFill>
                <a:latin typeface="Menlo"/>
              </a:rPr>
              <a:t> </a:t>
            </a:r>
            <a:endParaRPr lang="en-US" altLang="en-US" sz="1600" dirty="0" smtClean="0">
              <a:solidFill>
                <a:srgbClr val="313131"/>
              </a:solidFill>
              <a:latin typeface="Menlo"/>
            </a:endParaRPr>
          </a:p>
          <a:p>
            <a:pPr lvl="0" defTabSz="914400" eaLnBrk="0" fontAlgn="base" hangingPunct="0">
              <a:spcBef>
                <a:spcPct val="0"/>
              </a:spcBef>
              <a:spcAft>
                <a:spcPct val="0"/>
              </a:spcAft>
            </a:pPr>
            <a:r>
              <a:rPr lang="en-US" altLang="en-US" sz="1600" dirty="0" smtClean="0">
                <a:solidFill>
                  <a:srgbClr val="666600"/>
                </a:solidFill>
                <a:latin typeface="Menlo"/>
              </a:rPr>
              <a:t>}</a:t>
            </a:r>
            <a:r>
              <a:rPr lang="en-US" altLang="en-US" sz="1600" dirty="0" smtClean="0">
                <a:solidFill>
                  <a:srgbClr val="313131"/>
                </a:solidFill>
                <a:latin typeface="Menlo"/>
              </a:rPr>
              <a:t> </a:t>
            </a:r>
            <a:r>
              <a:rPr lang="en-US" altLang="en-US" sz="1600" dirty="0" err="1">
                <a:solidFill>
                  <a:srgbClr val="313131"/>
                </a:solidFill>
                <a:latin typeface="Menlo"/>
              </a:rPr>
              <a:t>emp</a:t>
            </a:r>
            <a:r>
              <a:rPr lang="en-US" altLang="en-US" sz="1600" dirty="0">
                <a:solidFill>
                  <a:srgbClr val="666600"/>
                </a:solidFill>
                <a:latin typeface="Menlo"/>
              </a:rPr>
              <a:t>;</a:t>
            </a:r>
            <a:r>
              <a:rPr lang="en-US" altLang="en-US" sz="800" dirty="0"/>
              <a:t> </a:t>
            </a:r>
            <a:endParaRPr lang="en-US" altLang="en-US" sz="4000" dirty="0">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096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smtClean="0"/>
              <a:t>Misc. Operators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531812" y="2174795"/>
            <a:ext cx="5257800" cy="1077218"/>
          </a:xfrm>
          <a:prstGeom prst="rect">
            <a:avLst/>
          </a:prstGeom>
          <a:ln w="38100">
            <a:solidFill>
              <a:schemeClr val="tx1"/>
            </a:solidFill>
          </a:ln>
        </p:spPr>
        <p:txBody>
          <a:bodyPr wrap="square">
            <a:spAutoFit/>
          </a:bodyPr>
          <a:lstStyle/>
          <a:p>
            <a:pPr marL="285750" indent="-285750">
              <a:buFont typeface="Wingdings" panose="05000000000000000000" pitchFamily="2" charset="2"/>
              <a:buChar char="q"/>
            </a:pPr>
            <a:r>
              <a:rPr lang="en-US" sz="1600" dirty="0"/>
              <a:t>A cast is a special operator that forces one data type to be converted into another. </a:t>
            </a:r>
            <a:endParaRPr lang="en-US" sz="1600" dirty="0" smtClean="0"/>
          </a:p>
          <a:p>
            <a:pPr marL="285750" indent="-285750">
              <a:buFont typeface="Wingdings" panose="05000000000000000000" pitchFamily="2" charset="2"/>
              <a:buChar char="q"/>
            </a:pPr>
            <a:r>
              <a:rPr lang="en-US" sz="1600" dirty="0" smtClean="0"/>
              <a:t>As </a:t>
            </a:r>
            <a:r>
              <a:rPr lang="en-US" sz="1600" dirty="0"/>
              <a:t>an operator, a cast is unary and has the same precedence as any other unary operator.</a:t>
            </a:r>
          </a:p>
        </p:txBody>
      </p:sp>
      <p:sp>
        <p:nvSpPr>
          <p:cNvPr id="10" name="Rectangle 9"/>
          <p:cNvSpPr/>
          <p:nvPr/>
        </p:nvSpPr>
        <p:spPr>
          <a:xfrm>
            <a:off x="5942012" y="1066800"/>
            <a:ext cx="4953000" cy="3293209"/>
          </a:xfrm>
          <a:prstGeom prst="rect">
            <a:avLst/>
          </a:prstGeom>
          <a:ln w="38100">
            <a:solidFill>
              <a:schemeClr val="tx1"/>
            </a:solidFill>
          </a:ln>
        </p:spPr>
        <p:txBody>
          <a:bodyPr wrap="square">
            <a:spAutoFit/>
          </a:bodyPr>
          <a:lstStyle/>
          <a:p>
            <a:pPr lvl="0" defTabSz="914400" eaLnBrk="0" fontAlgn="base" hangingPunct="0">
              <a:spcBef>
                <a:spcPct val="0"/>
              </a:spcBef>
              <a:spcAft>
                <a:spcPct val="0"/>
              </a:spcAft>
            </a:pPr>
            <a:r>
              <a:rPr lang="en-US" altLang="en-US" sz="1600" dirty="0" err="1">
                <a:solidFill>
                  <a:srgbClr val="000088"/>
                </a:solidFill>
                <a:latin typeface="Menlo"/>
              </a:rPr>
              <a:t>int</a:t>
            </a:r>
            <a:r>
              <a:rPr lang="en-US" altLang="en-US" sz="1600" dirty="0">
                <a:solidFill>
                  <a:srgbClr val="000088"/>
                </a:solidFill>
                <a:latin typeface="Menlo"/>
              </a:rPr>
              <a:t> main () {</a:t>
            </a:r>
          </a:p>
          <a:p>
            <a:pPr lvl="0" defTabSz="914400" eaLnBrk="0" fontAlgn="base" hangingPunct="0">
              <a:spcBef>
                <a:spcPct val="0"/>
              </a:spcBef>
              <a:spcAft>
                <a:spcPct val="0"/>
              </a:spcAft>
            </a:pPr>
            <a:r>
              <a:rPr lang="en-US" altLang="en-US" sz="1600" dirty="0">
                <a:solidFill>
                  <a:srgbClr val="000088"/>
                </a:solidFill>
                <a:latin typeface="Menlo"/>
              </a:rPr>
              <a:t>  double a = 21.09399;</a:t>
            </a:r>
          </a:p>
          <a:p>
            <a:pPr lvl="0" defTabSz="914400" eaLnBrk="0" fontAlgn="base" hangingPunct="0">
              <a:spcBef>
                <a:spcPct val="0"/>
              </a:spcBef>
              <a:spcAft>
                <a:spcPct val="0"/>
              </a:spcAft>
            </a:pPr>
            <a:r>
              <a:rPr lang="en-US" altLang="en-US" sz="1600" dirty="0">
                <a:solidFill>
                  <a:srgbClr val="000088"/>
                </a:solidFill>
                <a:latin typeface="Menlo"/>
              </a:rPr>
              <a:t>   float b = 10.20;</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int</a:t>
            </a:r>
            <a:r>
              <a:rPr lang="en-US" altLang="en-US" sz="1600" dirty="0">
                <a:solidFill>
                  <a:srgbClr val="000088"/>
                </a:solidFill>
                <a:latin typeface="Menlo"/>
              </a:rPr>
              <a:t> c ;</a:t>
            </a:r>
          </a:p>
          <a:p>
            <a:pPr lvl="0" defTabSz="914400" eaLnBrk="0" fontAlgn="base" hangingPunct="0">
              <a:spcBef>
                <a:spcPct val="0"/>
              </a:spcBef>
              <a:spcAft>
                <a:spcPct val="0"/>
              </a:spcAft>
            </a:pPr>
            <a:r>
              <a:rPr lang="en-US" altLang="en-US" sz="1600" dirty="0">
                <a:solidFill>
                  <a:srgbClr val="000088"/>
                </a:solidFill>
                <a:latin typeface="Menlo"/>
              </a:rPr>
              <a:t> </a:t>
            </a:r>
          </a:p>
          <a:p>
            <a:pPr lvl="0" defTabSz="914400" eaLnBrk="0" fontAlgn="base" hangingPunct="0">
              <a:spcBef>
                <a:spcPct val="0"/>
              </a:spcBef>
              <a:spcAft>
                <a:spcPct val="0"/>
              </a:spcAft>
            </a:pPr>
            <a:r>
              <a:rPr lang="en-US" altLang="en-US" sz="1600" dirty="0">
                <a:solidFill>
                  <a:srgbClr val="000088"/>
                </a:solidFill>
                <a:latin typeface="Menlo"/>
              </a:rPr>
              <a:t>   c = (</a:t>
            </a:r>
            <a:r>
              <a:rPr lang="en-US" altLang="en-US" sz="1600" dirty="0" err="1">
                <a:solidFill>
                  <a:srgbClr val="000088"/>
                </a:solidFill>
                <a:latin typeface="Menlo"/>
              </a:rPr>
              <a:t>int</a:t>
            </a:r>
            <a:r>
              <a:rPr lang="en-US" altLang="en-US" sz="1600" dirty="0">
                <a:solidFill>
                  <a:srgbClr val="000088"/>
                </a:solidFill>
                <a:latin typeface="Menlo"/>
              </a:rPr>
              <a:t>) a;</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cout</a:t>
            </a:r>
            <a:r>
              <a:rPr lang="en-US" altLang="en-US" sz="1600" dirty="0">
                <a:solidFill>
                  <a:srgbClr val="000088"/>
                </a:solidFill>
                <a:latin typeface="Menlo"/>
              </a:rPr>
              <a:t> &lt;&lt; "Line 1 - Value of (</a:t>
            </a:r>
            <a:r>
              <a:rPr lang="en-US" altLang="en-US" sz="1600" dirty="0" err="1">
                <a:solidFill>
                  <a:srgbClr val="000088"/>
                </a:solidFill>
                <a:latin typeface="Menlo"/>
              </a:rPr>
              <a:t>int</a:t>
            </a:r>
            <a:r>
              <a:rPr lang="en-US" altLang="en-US" sz="1600" dirty="0">
                <a:solidFill>
                  <a:srgbClr val="000088"/>
                </a:solidFill>
                <a:latin typeface="Menlo"/>
              </a:rPr>
              <a:t>)a is :" &lt;&lt; c &lt;&lt; </a:t>
            </a:r>
            <a:r>
              <a:rPr lang="en-US" altLang="en-US" sz="1600" dirty="0" err="1">
                <a:solidFill>
                  <a:srgbClr val="000088"/>
                </a:solidFill>
                <a:latin typeface="Menlo"/>
              </a:rPr>
              <a:t>endl</a:t>
            </a:r>
            <a:r>
              <a:rPr lang="en-US" altLang="en-US" sz="1600" dirty="0">
                <a:solidFill>
                  <a:srgbClr val="000088"/>
                </a:solidFill>
                <a:latin typeface="Menlo"/>
              </a:rPr>
              <a:t> ;</a:t>
            </a:r>
          </a:p>
          <a:p>
            <a:pPr lvl="0" defTabSz="914400" eaLnBrk="0" fontAlgn="base" hangingPunct="0">
              <a:spcBef>
                <a:spcPct val="0"/>
              </a:spcBef>
              <a:spcAft>
                <a:spcPct val="0"/>
              </a:spcAft>
            </a:pPr>
            <a:r>
              <a:rPr lang="en-US" altLang="en-US" sz="1600" dirty="0">
                <a:solidFill>
                  <a:srgbClr val="000088"/>
                </a:solidFill>
                <a:latin typeface="Menlo"/>
              </a:rPr>
              <a:t>   </a:t>
            </a:r>
          </a:p>
          <a:p>
            <a:pPr lvl="0" defTabSz="914400" eaLnBrk="0" fontAlgn="base" hangingPunct="0">
              <a:spcBef>
                <a:spcPct val="0"/>
              </a:spcBef>
              <a:spcAft>
                <a:spcPct val="0"/>
              </a:spcAft>
            </a:pPr>
            <a:r>
              <a:rPr lang="en-US" altLang="en-US" sz="1600" dirty="0">
                <a:solidFill>
                  <a:srgbClr val="000088"/>
                </a:solidFill>
                <a:latin typeface="Menlo"/>
              </a:rPr>
              <a:t>   c = (</a:t>
            </a:r>
            <a:r>
              <a:rPr lang="en-US" altLang="en-US" sz="1600" dirty="0" err="1">
                <a:solidFill>
                  <a:srgbClr val="000088"/>
                </a:solidFill>
                <a:latin typeface="Menlo"/>
              </a:rPr>
              <a:t>int</a:t>
            </a:r>
            <a:r>
              <a:rPr lang="en-US" altLang="en-US" sz="1600" dirty="0">
                <a:solidFill>
                  <a:srgbClr val="000088"/>
                </a:solidFill>
                <a:latin typeface="Menlo"/>
              </a:rPr>
              <a:t>) b;</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cout</a:t>
            </a:r>
            <a:r>
              <a:rPr lang="en-US" altLang="en-US" sz="1600" dirty="0">
                <a:solidFill>
                  <a:srgbClr val="000088"/>
                </a:solidFill>
                <a:latin typeface="Menlo"/>
              </a:rPr>
              <a:t> &lt;&lt; "Line 2 - Value of (</a:t>
            </a:r>
            <a:r>
              <a:rPr lang="en-US" altLang="en-US" sz="1600" dirty="0" err="1">
                <a:solidFill>
                  <a:srgbClr val="000088"/>
                </a:solidFill>
                <a:latin typeface="Menlo"/>
              </a:rPr>
              <a:t>int</a:t>
            </a:r>
            <a:r>
              <a:rPr lang="en-US" altLang="en-US" sz="1600" dirty="0">
                <a:solidFill>
                  <a:srgbClr val="000088"/>
                </a:solidFill>
                <a:latin typeface="Menlo"/>
              </a:rPr>
              <a:t>)b is  :" &lt;&lt; c &lt;&lt; </a:t>
            </a:r>
            <a:r>
              <a:rPr lang="en-US" altLang="en-US" sz="1600" dirty="0" err="1">
                <a:solidFill>
                  <a:srgbClr val="000088"/>
                </a:solidFill>
                <a:latin typeface="Menlo"/>
              </a:rPr>
              <a:t>endl</a:t>
            </a:r>
            <a:r>
              <a:rPr lang="en-US" altLang="en-US" sz="1600" dirty="0">
                <a:solidFill>
                  <a:srgbClr val="000088"/>
                </a:solidFill>
                <a:latin typeface="Menlo"/>
              </a:rPr>
              <a:t> ;</a:t>
            </a:r>
          </a:p>
          <a:p>
            <a:pPr lvl="0" defTabSz="914400" eaLnBrk="0" fontAlgn="base" hangingPunct="0">
              <a:spcBef>
                <a:spcPct val="0"/>
              </a:spcBef>
              <a:spcAft>
                <a:spcPct val="0"/>
              </a:spcAft>
            </a:pPr>
            <a:r>
              <a:rPr lang="en-US" altLang="en-US" sz="1600" dirty="0">
                <a:solidFill>
                  <a:srgbClr val="000088"/>
                </a:solidFill>
                <a:latin typeface="Menlo"/>
              </a:rPr>
              <a:t>   system("pause");</a:t>
            </a:r>
          </a:p>
          <a:p>
            <a:pPr lvl="0" defTabSz="914400" eaLnBrk="0" fontAlgn="base" hangingPunct="0">
              <a:spcBef>
                <a:spcPct val="0"/>
              </a:spcBef>
              <a:spcAft>
                <a:spcPct val="0"/>
              </a:spcAft>
            </a:pPr>
            <a:r>
              <a:rPr lang="en-US" altLang="en-US" sz="1600" dirty="0">
                <a:solidFill>
                  <a:srgbClr val="000088"/>
                </a:solidFill>
                <a:latin typeface="Menlo"/>
              </a:rPr>
              <a:t>   return 0;</a:t>
            </a:r>
          </a:p>
          <a:p>
            <a:pPr lvl="0" defTabSz="914400" eaLnBrk="0" fontAlgn="base" hangingPunct="0">
              <a:spcBef>
                <a:spcPct val="0"/>
              </a:spcBef>
              <a:spcAft>
                <a:spcPct val="0"/>
              </a:spcAft>
            </a:pPr>
            <a:r>
              <a:rPr lang="en-US" altLang="en-US" sz="1600" dirty="0">
                <a:solidFill>
                  <a:srgbClr val="000088"/>
                </a:solidFill>
                <a:latin typeface="Menlo"/>
              </a:rPr>
              <a:t>}</a:t>
            </a: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92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smtClean="0"/>
              <a:t>Misc. Operators</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455612" y="685800"/>
            <a:ext cx="6324600" cy="5755422"/>
          </a:xfrm>
          <a:prstGeom prst="rect">
            <a:avLst/>
          </a:prstGeom>
          <a:ln w="38100">
            <a:solidFill>
              <a:schemeClr val="tx1"/>
            </a:solidFill>
          </a:ln>
        </p:spPr>
        <p:txBody>
          <a:bodyPr wrap="square">
            <a:spAutoFit/>
          </a:bodyPr>
          <a:lstStyle/>
          <a:p>
            <a:pPr marL="285750" indent="-285750">
              <a:buFont typeface="Wingdings" panose="05000000000000000000" pitchFamily="2" charset="2"/>
              <a:buChar char="q"/>
            </a:pPr>
            <a:r>
              <a:rPr lang="en-US" sz="1600" dirty="0"/>
              <a:t>C++ provides two pointer operators, which are (a) Address of Operator &amp; and (b) Indirection Operator *.</a:t>
            </a:r>
          </a:p>
          <a:p>
            <a:pPr marL="285750" indent="-285750">
              <a:buFont typeface="Wingdings" panose="05000000000000000000" pitchFamily="2" charset="2"/>
              <a:buChar char="q"/>
            </a:pPr>
            <a:r>
              <a:rPr lang="en-US" sz="1600" dirty="0"/>
              <a:t>A pointer is a variable that contains the address of another variable or you can say that a variable that contains the address of another variable is said to "point to" the other variable. A variable can be any data type including an object, structure or again pointer itself</a:t>
            </a:r>
            <a:r>
              <a:rPr lang="en-US" sz="1600" dirty="0" smtClean="0"/>
              <a:t>.</a:t>
            </a:r>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ü"/>
            </a:pPr>
            <a:r>
              <a:rPr lang="en-US" sz="1600" dirty="0"/>
              <a:t>The Address of Operator &amp;</a:t>
            </a:r>
          </a:p>
          <a:p>
            <a:pPr lvl="1"/>
            <a:r>
              <a:rPr lang="en-US" sz="1600" dirty="0"/>
              <a:t>The &amp; is a unary operator that returns the memory address of its operand. For example, if </a:t>
            </a:r>
            <a:r>
              <a:rPr lang="en-US" sz="1600" dirty="0" err="1"/>
              <a:t>var</a:t>
            </a:r>
            <a:r>
              <a:rPr lang="en-US" sz="1600" dirty="0"/>
              <a:t> is an integer variable, then &amp;</a:t>
            </a:r>
            <a:r>
              <a:rPr lang="en-US" sz="1600" dirty="0" err="1"/>
              <a:t>var</a:t>
            </a:r>
            <a:r>
              <a:rPr lang="en-US" sz="1600" dirty="0"/>
              <a:t> is its address. This operator has the same precedence and right-to-left associativity as the other unary operators.</a:t>
            </a:r>
          </a:p>
          <a:p>
            <a:pPr lvl="1"/>
            <a:r>
              <a:rPr lang="en-US" sz="1600" dirty="0"/>
              <a:t>You should read the &amp; operator as </a:t>
            </a:r>
            <a:r>
              <a:rPr lang="en-US" sz="1600" b="1" dirty="0"/>
              <a:t>"the address of"</a:t>
            </a:r>
            <a:r>
              <a:rPr lang="en-US" sz="1600" dirty="0"/>
              <a:t> which means </a:t>
            </a:r>
            <a:r>
              <a:rPr lang="en-US" sz="1600" b="1" dirty="0"/>
              <a:t>&amp;</a:t>
            </a:r>
            <a:r>
              <a:rPr lang="en-US" sz="1600" b="1" dirty="0" err="1"/>
              <a:t>var</a:t>
            </a:r>
            <a:r>
              <a:rPr lang="en-US" sz="1600" dirty="0"/>
              <a:t> will be read as "the address of </a:t>
            </a:r>
            <a:r>
              <a:rPr lang="en-US" sz="1600" dirty="0" err="1"/>
              <a:t>var</a:t>
            </a:r>
            <a:r>
              <a:rPr lang="en-US" sz="1600" dirty="0"/>
              <a:t>".</a:t>
            </a:r>
          </a:p>
          <a:p>
            <a:pPr marL="285750" indent="-285750">
              <a:buFont typeface="Wingdings" panose="05000000000000000000" pitchFamily="2" charset="2"/>
              <a:buChar char="ü"/>
            </a:pPr>
            <a:r>
              <a:rPr lang="en-US" sz="1600" dirty="0"/>
              <a:t>The Indirection Operator *</a:t>
            </a:r>
          </a:p>
          <a:p>
            <a:pPr lvl="1"/>
            <a:r>
              <a:rPr lang="en-US" sz="1600" dirty="0"/>
              <a:t>The second operator is indirection Operator *, and it is the complement of &amp;. </a:t>
            </a:r>
            <a:endParaRPr lang="en-US" sz="1600" dirty="0" smtClean="0"/>
          </a:p>
          <a:p>
            <a:pPr lvl="1"/>
            <a:r>
              <a:rPr lang="en-US" sz="1600" dirty="0" smtClean="0"/>
              <a:t>It </a:t>
            </a:r>
            <a:r>
              <a:rPr lang="en-US" sz="1600" dirty="0"/>
              <a:t>is a unary operator that returns the value of the variable located at the address specified by its operand</a:t>
            </a:r>
            <a:r>
              <a:rPr lang="en-US" sz="1600" dirty="0" smtClean="0"/>
              <a:t>.</a:t>
            </a:r>
            <a:endParaRPr lang="en-US" sz="1600" dirty="0"/>
          </a:p>
        </p:txBody>
      </p:sp>
      <p:sp>
        <p:nvSpPr>
          <p:cNvPr id="10" name="Rectangle 9"/>
          <p:cNvSpPr/>
          <p:nvPr/>
        </p:nvSpPr>
        <p:spPr>
          <a:xfrm>
            <a:off x="7008812" y="1219200"/>
            <a:ext cx="4953000" cy="4524315"/>
          </a:xfrm>
          <a:prstGeom prst="rect">
            <a:avLst/>
          </a:prstGeom>
          <a:ln w="38100">
            <a:solidFill>
              <a:schemeClr val="tx1"/>
            </a:solidFill>
          </a:ln>
        </p:spPr>
        <p:txBody>
          <a:bodyPr wrap="square">
            <a:spAutoFit/>
          </a:bodyPr>
          <a:lstStyle/>
          <a:p>
            <a:pPr lvl="0" defTabSz="914400" eaLnBrk="0" fontAlgn="base" hangingPunct="0">
              <a:spcBef>
                <a:spcPct val="0"/>
              </a:spcBef>
              <a:spcAft>
                <a:spcPct val="0"/>
              </a:spcAft>
            </a:pPr>
            <a:r>
              <a:rPr lang="en-US" altLang="en-US" sz="1600" dirty="0" err="1">
                <a:solidFill>
                  <a:srgbClr val="000088"/>
                </a:solidFill>
                <a:latin typeface="Menlo"/>
              </a:rPr>
              <a:t>int</a:t>
            </a:r>
            <a:r>
              <a:rPr lang="en-US" altLang="en-US" sz="1600" dirty="0">
                <a:solidFill>
                  <a:srgbClr val="000088"/>
                </a:solidFill>
                <a:latin typeface="Menlo"/>
              </a:rPr>
              <a:t> main () {</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int</a:t>
            </a:r>
            <a:r>
              <a:rPr lang="en-US" altLang="en-US" sz="1600" dirty="0">
                <a:solidFill>
                  <a:srgbClr val="000088"/>
                </a:solidFill>
                <a:latin typeface="Menlo"/>
              </a:rPr>
              <a:t>  </a:t>
            </a:r>
            <a:r>
              <a:rPr lang="en-US" altLang="en-US" sz="1600" dirty="0" err="1">
                <a:solidFill>
                  <a:srgbClr val="000088"/>
                </a:solidFill>
                <a:latin typeface="Menlo"/>
              </a:rPr>
              <a:t>var</a:t>
            </a:r>
            <a:r>
              <a:rPr lang="en-US" altLang="en-US" sz="1600" dirty="0">
                <a:solidFill>
                  <a:srgbClr val="000088"/>
                </a:solidFill>
                <a:latin typeface="Menlo"/>
              </a:rPr>
              <a:t>;</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int</a:t>
            </a:r>
            <a:r>
              <a:rPr lang="en-US" altLang="en-US" sz="1600" dirty="0">
                <a:solidFill>
                  <a:srgbClr val="000088"/>
                </a:solidFill>
                <a:latin typeface="Menlo"/>
              </a:rPr>
              <a:t>  *</a:t>
            </a:r>
            <a:r>
              <a:rPr lang="en-US" altLang="en-US" sz="1600" dirty="0" err="1">
                <a:solidFill>
                  <a:srgbClr val="000088"/>
                </a:solidFill>
                <a:latin typeface="Menlo"/>
              </a:rPr>
              <a:t>ptr</a:t>
            </a:r>
            <a:r>
              <a:rPr lang="en-US" altLang="en-US" sz="1600" dirty="0">
                <a:solidFill>
                  <a:srgbClr val="000088"/>
                </a:solidFill>
                <a:latin typeface="Menlo"/>
              </a:rPr>
              <a:t>;</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int</a:t>
            </a:r>
            <a:r>
              <a:rPr lang="en-US" altLang="en-US" sz="1600" dirty="0">
                <a:solidFill>
                  <a:srgbClr val="000088"/>
                </a:solidFill>
                <a:latin typeface="Menlo"/>
              </a:rPr>
              <a:t>  </a:t>
            </a:r>
            <a:r>
              <a:rPr lang="en-US" altLang="en-US" sz="1600" dirty="0" err="1">
                <a:solidFill>
                  <a:srgbClr val="000088"/>
                </a:solidFill>
                <a:latin typeface="Menlo"/>
              </a:rPr>
              <a:t>val</a:t>
            </a:r>
            <a:r>
              <a:rPr lang="en-US" altLang="en-US" sz="1600" dirty="0">
                <a:solidFill>
                  <a:srgbClr val="000088"/>
                </a:solidFill>
                <a:latin typeface="Menlo"/>
              </a:rPr>
              <a:t>;</a:t>
            </a:r>
          </a:p>
          <a:p>
            <a:pPr lvl="0" defTabSz="914400" eaLnBrk="0" fontAlgn="base" hangingPunct="0">
              <a:spcBef>
                <a:spcPct val="0"/>
              </a:spcBef>
              <a:spcAft>
                <a:spcPct val="0"/>
              </a:spcAft>
            </a:pPr>
            <a:endParaRPr lang="en-US" altLang="en-US" sz="1600" dirty="0">
              <a:solidFill>
                <a:srgbClr val="000088"/>
              </a:solidFill>
              <a:latin typeface="Menlo"/>
            </a:endParaRP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var</a:t>
            </a:r>
            <a:r>
              <a:rPr lang="en-US" altLang="en-US" sz="1600" dirty="0">
                <a:solidFill>
                  <a:srgbClr val="000088"/>
                </a:solidFill>
                <a:latin typeface="Menlo"/>
              </a:rPr>
              <a:t> = 3000;</a:t>
            </a:r>
          </a:p>
          <a:p>
            <a:pPr lvl="0" defTabSz="914400" eaLnBrk="0" fontAlgn="base" hangingPunct="0">
              <a:spcBef>
                <a:spcPct val="0"/>
              </a:spcBef>
              <a:spcAft>
                <a:spcPct val="0"/>
              </a:spcAft>
            </a:pPr>
            <a:endParaRPr lang="en-US" altLang="en-US" sz="1600" dirty="0">
              <a:solidFill>
                <a:srgbClr val="000088"/>
              </a:solidFill>
              <a:latin typeface="Menlo"/>
            </a:endParaRPr>
          </a:p>
          <a:p>
            <a:pPr lvl="0" defTabSz="914400" eaLnBrk="0" fontAlgn="base" hangingPunct="0">
              <a:spcBef>
                <a:spcPct val="0"/>
              </a:spcBef>
              <a:spcAft>
                <a:spcPct val="0"/>
              </a:spcAft>
            </a:pPr>
            <a:r>
              <a:rPr lang="en-US" altLang="en-US" sz="1600" dirty="0">
                <a:solidFill>
                  <a:srgbClr val="000088"/>
                </a:solidFill>
                <a:latin typeface="Menlo"/>
              </a:rPr>
              <a:t>   // take the address of </a:t>
            </a:r>
            <a:r>
              <a:rPr lang="en-US" altLang="en-US" sz="1600" dirty="0" err="1">
                <a:solidFill>
                  <a:srgbClr val="000088"/>
                </a:solidFill>
                <a:latin typeface="Menlo"/>
              </a:rPr>
              <a:t>var</a:t>
            </a:r>
            <a:endParaRPr lang="en-US" altLang="en-US" sz="1600" dirty="0">
              <a:solidFill>
                <a:srgbClr val="000088"/>
              </a:solidFill>
              <a:latin typeface="Menlo"/>
            </a:endParaRP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ptr</a:t>
            </a:r>
            <a:r>
              <a:rPr lang="en-US" altLang="en-US" sz="1600" dirty="0">
                <a:solidFill>
                  <a:srgbClr val="000088"/>
                </a:solidFill>
                <a:latin typeface="Menlo"/>
              </a:rPr>
              <a:t> = &amp;</a:t>
            </a:r>
            <a:r>
              <a:rPr lang="en-US" altLang="en-US" sz="1600" dirty="0" err="1">
                <a:solidFill>
                  <a:srgbClr val="000088"/>
                </a:solidFill>
                <a:latin typeface="Menlo"/>
              </a:rPr>
              <a:t>var</a:t>
            </a:r>
            <a:r>
              <a:rPr lang="en-US" altLang="en-US" sz="1600" dirty="0">
                <a:solidFill>
                  <a:srgbClr val="000088"/>
                </a:solidFill>
                <a:latin typeface="Menlo"/>
              </a:rPr>
              <a:t>;</a:t>
            </a:r>
          </a:p>
          <a:p>
            <a:pPr lvl="0" defTabSz="914400" eaLnBrk="0" fontAlgn="base" hangingPunct="0">
              <a:spcBef>
                <a:spcPct val="0"/>
              </a:spcBef>
              <a:spcAft>
                <a:spcPct val="0"/>
              </a:spcAft>
            </a:pPr>
            <a:endParaRPr lang="en-US" altLang="en-US" sz="1600" dirty="0">
              <a:solidFill>
                <a:srgbClr val="000088"/>
              </a:solidFill>
              <a:latin typeface="Menlo"/>
            </a:endParaRPr>
          </a:p>
          <a:p>
            <a:pPr lvl="0" defTabSz="914400" eaLnBrk="0" fontAlgn="base" hangingPunct="0">
              <a:spcBef>
                <a:spcPct val="0"/>
              </a:spcBef>
              <a:spcAft>
                <a:spcPct val="0"/>
              </a:spcAft>
            </a:pPr>
            <a:r>
              <a:rPr lang="en-US" altLang="en-US" sz="1600" dirty="0">
                <a:solidFill>
                  <a:srgbClr val="000088"/>
                </a:solidFill>
                <a:latin typeface="Menlo"/>
              </a:rPr>
              <a:t>   // take the value available at </a:t>
            </a:r>
            <a:r>
              <a:rPr lang="en-US" altLang="en-US" sz="1600" dirty="0" err="1">
                <a:solidFill>
                  <a:srgbClr val="000088"/>
                </a:solidFill>
                <a:latin typeface="Menlo"/>
              </a:rPr>
              <a:t>ptr</a:t>
            </a:r>
            <a:endParaRPr lang="en-US" altLang="en-US" sz="1600" dirty="0">
              <a:solidFill>
                <a:srgbClr val="000088"/>
              </a:solidFill>
              <a:latin typeface="Menlo"/>
            </a:endParaRP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val</a:t>
            </a:r>
            <a:r>
              <a:rPr lang="en-US" altLang="en-US" sz="1600" dirty="0">
                <a:solidFill>
                  <a:srgbClr val="000088"/>
                </a:solidFill>
                <a:latin typeface="Menlo"/>
              </a:rPr>
              <a:t> = *</a:t>
            </a:r>
            <a:r>
              <a:rPr lang="en-US" altLang="en-US" sz="1600" dirty="0" err="1">
                <a:solidFill>
                  <a:srgbClr val="000088"/>
                </a:solidFill>
                <a:latin typeface="Menlo"/>
              </a:rPr>
              <a:t>ptr</a:t>
            </a:r>
            <a:r>
              <a:rPr lang="en-US" altLang="en-US" sz="1600" dirty="0">
                <a:solidFill>
                  <a:srgbClr val="000088"/>
                </a:solidFill>
                <a:latin typeface="Menlo"/>
              </a:rPr>
              <a:t>;</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cout</a:t>
            </a:r>
            <a:r>
              <a:rPr lang="en-US" altLang="en-US" sz="1600" dirty="0">
                <a:solidFill>
                  <a:srgbClr val="000088"/>
                </a:solidFill>
                <a:latin typeface="Menlo"/>
              </a:rPr>
              <a:t> &lt;&lt; "Value of </a:t>
            </a:r>
            <a:r>
              <a:rPr lang="en-US" altLang="en-US" sz="1600" dirty="0" err="1">
                <a:solidFill>
                  <a:srgbClr val="000088"/>
                </a:solidFill>
                <a:latin typeface="Menlo"/>
              </a:rPr>
              <a:t>var</a:t>
            </a:r>
            <a:r>
              <a:rPr lang="en-US" altLang="en-US" sz="1600" dirty="0">
                <a:solidFill>
                  <a:srgbClr val="000088"/>
                </a:solidFill>
                <a:latin typeface="Menlo"/>
              </a:rPr>
              <a:t> :" &lt;&lt; </a:t>
            </a:r>
            <a:r>
              <a:rPr lang="en-US" altLang="en-US" sz="1600" dirty="0" err="1">
                <a:solidFill>
                  <a:srgbClr val="000088"/>
                </a:solidFill>
                <a:latin typeface="Menlo"/>
              </a:rPr>
              <a:t>var</a:t>
            </a:r>
            <a:r>
              <a:rPr lang="en-US" altLang="en-US" sz="1600" dirty="0">
                <a:solidFill>
                  <a:srgbClr val="000088"/>
                </a:solidFill>
                <a:latin typeface="Menlo"/>
              </a:rPr>
              <a:t> &lt;&lt; </a:t>
            </a:r>
            <a:r>
              <a:rPr lang="en-US" altLang="en-US" sz="1600" dirty="0" err="1">
                <a:solidFill>
                  <a:srgbClr val="000088"/>
                </a:solidFill>
                <a:latin typeface="Menlo"/>
              </a:rPr>
              <a:t>endl</a:t>
            </a:r>
            <a:r>
              <a:rPr lang="en-US" altLang="en-US" sz="1600" dirty="0">
                <a:solidFill>
                  <a:srgbClr val="000088"/>
                </a:solidFill>
                <a:latin typeface="Menlo"/>
              </a:rPr>
              <a:t>;</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cout</a:t>
            </a:r>
            <a:r>
              <a:rPr lang="en-US" altLang="en-US" sz="1600" dirty="0">
                <a:solidFill>
                  <a:srgbClr val="000088"/>
                </a:solidFill>
                <a:latin typeface="Menlo"/>
              </a:rPr>
              <a:t> &lt;&lt; "Value of </a:t>
            </a:r>
            <a:r>
              <a:rPr lang="en-US" altLang="en-US" sz="1600" dirty="0" err="1">
                <a:solidFill>
                  <a:srgbClr val="000088"/>
                </a:solidFill>
                <a:latin typeface="Menlo"/>
              </a:rPr>
              <a:t>ptr</a:t>
            </a:r>
            <a:r>
              <a:rPr lang="en-US" altLang="en-US" sz="1600" dirty="0">
                <a:solidFill>
                  <a:srgbClr val="000088"/>
                </a:solidFill>
                <a:latin typeface="Menlo"/>
              </a:rPr>
              <a:t> :" &lt;&lt; </a:t>
            </a:r>
            <a:r>
              <a:rPr lang="en-US" altLang="en-US" sz="1600" dirty="0" err="1">
                <a:solidFill>
                  <a:srgbClr val="000088"/>
                </a:solidFill>
                <a:latin typeface="Menlo"/>
              </a:rPr>
              <a:t>ptr</a:t>
            </a:r>
            <a:r>
              <a:rPr lang="en-US" altLang="en-US" sz="1600" dirty="0">
                <a:solidFill>
                  <a:srgbClr val="000088"/>
                </a:solidFill>
                <a:latin typeface="Menlo"/>
              </a:rPr>
              <a:t> &lt;&lt; </a:t>
            </a:r>
            <a:r>
              <a:rPr lang="en-US" altLang="en-US" sz="1600" dirty="0" err="1">
                <a:solidFill>
                  <a:srgbClr val="000088"/>
                </a:solidFill>
                <a:latin typeface="Menlo"/>
              </a:rPr>
              <a:t>endl</a:t>
            </a:r>
            <a:r>
              <a:rPr lang="en-US" altLang="en-US" sz="1600" dirty="0">
                <a:solidFill>
                  <a:srgbClr val="000088"/>
                </a:solidFill>
                <a:latin typeface="Menlo"/>
              </a:rPr>
              <a:t>;</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cout</a:t>
            </a:r>
            <a:r>
              <a:rPr lang="en-US" altLang="en-US" sz="1600" dirty="0">
                <a:solidFill>
                  <a:srgbClr val="000088"/>
                </a:solidFill>
                <a:latin typeface="Menlo"/>
              </a:rPr>
              <a:t> &lt;&lt; "Value of </a:t>
            </a:r>
            <a:r>
              <a:rPr lang="en-US" altLang="en-US" sz="1600" dirty="0" err="1">
                <a:solidFill>
                  <a:srgbClr val="000088"/>
                </a:solidFill>
                <a:latin typeface="Menlo"/>
              </a:rPr>
              <a:t>val</a:t>
            </a:r>
            <a:r>
              <a:rPr lang="en-US" altLang="en-US" sz="1600" dirty="0">
                <a:solidFill>
                  <a:srgbClr val="000088"/>
                </a:solidFill>
                <a:latin typeface="Menlo"/>
              </a:rPr>
              <a:t> :" &lt;&lt; </a:t>
            </a:r>
            <a:r>
              <a:rPr lang="en-US" altLang="en-US" sz="1600" dirty="0" err="1">
                <a:solidFill>
                  <a:srgbClr val="000088"/>
                </a:solidFill>
                <a:latin typeface="Menlo"/>
              </a:rPr>
              <a:t>val</a:t>
            </a:r>
            <a:r>
              <a:rPr lang="en-US" altLang="en-US" sz="1600" dirty="0">
                <a:solidFill>
                  <a:srgbClr val="000088"/>
                </a:solidFill>
                <a:latin typeface="Menlo"/>
              </a:rPr>
              <a:t> &lt;&lt; </a:t>
            </a:r>
            <a:r>
              <a:rPr lang="en-US" altLang="en-US" sz="1600" dirty="0" err="1">
                <a:solidFill>
                  <a:srgbClr val="000088"/>
                </a:solidFill>
                <a:latin typeface="Menlo"/>
              </a:rPr>
              <a:t>endl</a:t>
            </a:r>
            <a:r>
              <a:rPr lang="en-US" altLang="en-US" sz="1600" dirty="0">
                <a:solidFill>
                  <a:srgbClr val="000088"/>
                </a:solidFill>
                <a:latin typeface="Menlo"/>
              </a:rPr>
              <a:t>;</a:t>
            </a:r>
          </a:p>
          <a:p>
            <a:pPr lvl="0" defTabSz="914400" eaLnBrk="0" fontAlgn="base" hangingPunct="0">
              <a:spcBef>
                <a:spcPct val="0"/>
              </a:spcBef>
              <a:spcAft>
                <a:spcPct val="0"/>
              </a:spcAft>
            </a:pPr>
            <a:r>
              <a:rPr lang="en-US" altLang="en-US" sz="1600" dirty="0">
                <a:solidFill>
                  <a:srgbClr val="000088"/>
                </a:solidFill>
                <a:latin typeface="Menlo"/>
              </a:rPr>
              <a:t>   system("pause");</a:t>
            </a:r>
          </a:p>
          <a:p>
            <a:pPr lvl="0" defTabSz="914400" eaLnBrk="0" fontAlgn="base" hangingPunct="0">
              <a:spcBef>
                <a:spcPct val="0"/>
              </a:spcBef>
              <a:spcAft>
                <a:spcPct val="0"/>
              </a:spcAft>
            </a:pPr>
            <a:r>
              <a:rPr lang="en-US" altLang="en-US" sz="1600" dirty="0">
                <a:solidFill>
                  <a:srgbClr val="000088"/>
                </a:solidFill>
                <a:latin typeface="Menlo"/>
              </a:rPr>
              <a:t>   return 0;</a:t>
            </a:r>
          </a:p>
          <a:p>
            <a:pPr lvl="0" defTabSz="914400" eaLnBrk="0" fontAlgn="base" hangingPunct="0">
              <a:spcBef>
                <a:spcPct val="0"/>
              </a:spcBef>
              <a:spcAft>
                <a:spcPct val="0"/>
              </a:spcAft>
            </a:pPr>
            <a:r>
              <a:rPr lang="en-US" altLang="en-US" sz="1600" dirty="0">
                <a:solidFill>
                  <a:srgbClr val="000088"/>
                </a:solidFill>
                <a:latin typeface="Menlo"/>
              </a:rPr>
              <a:t>}</a:t>
            </a: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824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Operators Precedence in C++</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9248735"/>
              </p:ext>
            </p:extLst>
          </p:nvPr>
        </p:nvGraphicFramePr>
        <p:xfrm>
          <a:off x="1930487" y="839209"/>
          <a:ext cx="8327851" cy="4943331"/>
        </p:xfrm>
        <a:graphic>
          <a:graphicData uri="http://schemas.openxmlformats.org/drawingml/2006/table">
            <a:tbl>
              <a:tblPr>
                <a:tableStyleId>{69CF1AB2-1976-4502-BF36-3FF5EA218861}</a:tableStyleId>
              </a:tblPr>
              <a:tblGrid>
                <a:gridCol w="1527088">
                  <a:extLst>
                    <a:ext uri="{9D8B030D-6E8A-4147-A177-3AD203B41FA5}">
                      <a16:colId xmlns:a16="http://schemas.microsoft.com/office/drawing/2014/main" val="20000"/>
                    </a:ext>
                  </a:extLst>
                </a:gridCol>
                <a:gridCol w="3473363">
                  <a:extLst>
                    <a:ext uri="{9D8B030D-6E8A-4147-A177-3AD203B41FA5}">
                      <a16:colId xmlns:a16="http://schemas.microsoft.com/office/drawing/2014/main" val="20001"/>
                    </a:ext>
                  </a:extLst>
                </a:gridCol>
                <a:gridCol w="3327400">
                  <a:extLst>
                    <a:ext uri="{9D8B030D-6E8A-4147-A177-3AD203B41FA5}">
                      <a16:colId xmlns:a16="http://schemas.microsoft.com/office/drawing/2014/main" val="20002"/>
                    </a:ext>
                  </a:extLst>
                </a:gridCol>
              </a:tblGrid>
              <a:tr h="303338">
                <a:tc>
                  <a:txBody>
                    <a:bodyPr/>
                    <a:lstStyle/>
                    <a:p>
                      <a:pPr algn="ctr" fontAlgn="t"/>
                      <a:r>
                        <a:rPr lang="en-US" sz="1600" dirty="0">
                          <a:effectLst/>
                        </a:rPr>
                        <a:t>Category </a:t>
                      </a:r>
                      <a:endParaRPr lang="en-US" sz="1600" dirty="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Operator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Associativity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00"/>
                  </a:ext>
                </a:extLst>
              </a:tr>
              <a:tr h="303338">
                <a:tc>
                  <a:txBody>
                    <a:bodyPr/>
                    <a:lstStyle/>
                    <a:p>
                      <a:pPr fontAlgn="t"/>
                      <a:r>
                        <a:rPr lang="en-US" sz="1600">
                          <a:effectLst/>
                        </a:rPr>
                        <a:t>Postfix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 [] -&gt; . ++ - -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Left to right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01"/>
                  </a:ext>
                </a:extLst>
              </a:tr>
              <a:tr h="428858">
                <a:tc>
                  <a:txBody>
                    <a:bodyPr/>
                    <a:lstStyle/>
                    <a:p>
                      <a:pPr fontAlgn="t"/>
                      <a:r>
                        <a:rPr lang="en-US" sz="1600">
                          <a:effectLst/>
                        </a:rPr>
                        <a:t>Unary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dirty="0">
                          <a:effectLst/>
                        </a:rPr>
                        <a:t>+ - ! ~ ++ - - (type)* &amp; </a:t>
                      </a:r>
                      <a:r>
                        <a:rPr lang="en-US" sz="1600" dirty="0" err="1">
                          <a:effectLst/>
                        </a:rPr>
                        <a:t>sizeof</a:t>
                      </a:r>
                      <a:r>
                        <a:rPr lang="en-US" sz="1600" dirty="0">
                          <a:effectLst/>
                        </a:rPr>
                        <a:t> </a:t>
                      </a:r>
                      <a:endParaRPr lang="en-US" sz="1600" dirty="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Right to left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02"/>
                  </a:ext>
                </a:extLst>
              </a:tr>
              <a:tr h="303338">
                <a:tc>
                  <a:txBody>
                    <a:bodyPr/>
                    <a:lstStyle/>
                    <a:p>
                      <a:pPr fontAlgn="t"/>
                      <a:r>
                        <a:rPr lang="en-US" sz="1600">
                          <a:effectLst/>
                        </a:rPr>
                        <a:t>Multiplicative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 / %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Left to right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03"/>
                  </a:ext>
                </a:extLst>
              </a:tr>
              <a:tr h="177819">
                <a:tc>
                  <a:txBody>
                    <a:bodyPr/>
                    <a:lstStyle/>
                    <a:p>
                      <a:pPr fontAlgn="t"/>
                      <a:r>
                        <a:rPr lang="en-US" sz="1600">
                          <a:effectLst/>
                        </a:rPr>
                        <a:t>Additive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 -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Left to right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04"/>
                  </a:ext>
                </a:extLst>
              </a:tr>
              <a:tr h="177819">
                <a:tc>
                  <a:txBody>
                    <a:bodyPr/>
                    <a:lstStyle/>
                    <a:p>
                      <a:pPr fontAlgn="t"/>
                      <a:r>
                        <a:rPr lang="en-US" sz="1600">
                          <a:effectLst/>
                        </a:rPr>
                        <a:t>Shift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&lt;&lt; &gt;&gt;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Left to right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05"/>
                  </a:ext>
                </a:extLst>
              </a:tr>
              <a:tr h="177819">
                <a:tc>
                  <a:txBody>
                    <a:bodyPr/>
                    <a:lstStyle/>
                    <a:p>
                      <a:pPr fontAlgn="t"/>
                      <a:r>
                        <a:rPr lang="en-US" sz="1600">
                          <a:effectLst/>
                        </a:rPr>
                        <a:t>Relational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&lt; &lt;= &gt; &gt;=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Left to right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06"/>
                  </a:ext>
                </a:extLst>
              </a:tr>
              <a:tr h="177819">
                <a:tc>
                  <a:txBody>
                    <a:bodyPr/>
                    <a:lstStyle/>
                    <a:p>
                      <a:pPr fontAlgn="t"/>
                      <a:r>
                        <a:rPr lang="en-US" sz="1600">
                          <a:effectLst/>
                        </a:rPr>
                        <a:t>Equality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 !=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Left to right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07"/>
                  </a:ext>
                </a:extLst>
              </a:tr>
              <a:tr h="303338">
                <a:tc>
                  <a:txBody>
                    <a:bodyPr/>
                    <a:lstStyle/>
                    <a:p>
                      <a:pPr fontAlgn="t"/>
                      <a:r>
                        <a:rPr lang="en-US" sz="1600">
                          <a:effectLst/>
                        </a:rPr>
                        <a:t>Bitwise AND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&amp;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dirty="0">
                          <a:effectLst/>
                        </a:rPr>
                        <a:t>Left to right </a:t>
                      </a:r>
                      <a:endParaRPr lang="en-US" sz="1600" dirty="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08"/>
                  </a:ext>
                </a:extLst>
              </a:tr>
              <a:tr h="303338">
                <a:tc>
                  <a:txBody>
                    <a:bodyPr/>
                    <a:lstStyle/>
                    <a:p>
                      <a:pPr fontAlgn="t"/>
                      <a:r>
                        <a:rPr lang="en-US" sz="1600">
                          <a:effectLst/>
                        </a:rPr>
                        <a:t>Bitwise XOR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Left to right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09"/>
                  </a:ext>
                </a:extLst>
              </a:tr>
              <a:tr h="177819">
                <a:tc>
                  <a:txBody>
                    <a:bodyPr/>
                    <a:lstStyle/>
                    <a:p>
                      <a:pPr fontAlgn="t"/>
                      <a:r>
                        <a:rPr lang="en-US" sz="1600">
                          <a:effectLst/>
                        </a:rPr>
                        <a:t>Bitwise OR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Left to right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10"/>
                  </a:ext>
                </a:extLst>
              </a:tr>
              <a:tr h="303338">
                <a:tc>
                  <a:txBody>
                    <a:bodyPr/>
                    <a:lstStyle/>
                    <a:p>
                      <a:pPr fontAlgn="t"/>
                      <a:r>
                        <a:rPr lang="en-US" sz="1600">
                          <a:effectLst/>
                        </a:rPr>
                        <a:t>Logical AND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&amp;&amp;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Left to right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11"/>
                  </a:ext>
                </a:extLst>
              </a:tr>
              <a:tr h="177819">
                <a:tc>
                  <a:txBody>
                    <a:bodyPr/>
                    <a:lstStyle/>
                    <a:p>
                      <a:pPr fontAlgn="t"/>
                      <a:r>
                        <a:rPr lang="en-US" sz="1600">
                          <a:effectLst/>
                        </a:rPr>
                        <a:t>Logical OR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Left to right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12"/>
                  </a:ext>
                </a:extLst>
              </a:tr>
              <a:tr h="303338">
                <a:tc>
                  <a:txBody>
                    <a:bodyPr/>
                    <a:lstStyle/>
                    <a:p>
                      <a:pPr fontAlgn="t"/>
                      <a:r>
                        <a:rPr lang="en-US" sz="1600">
                          <a:effectLst/>
                        </a:rPr>
                        <a:t>Conditional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Right to left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13"/>
                  </a:ext>
                </a:extLst>
              </a:tr>
              <a:tr h="318127">
                <a:tc>
                  <a:txBody>
                    <a:bodyPr/>
                    <a:lstStyle/>
                    <a:p>
                      <a:pPr fontAlgn="t"/>
                      <a:r>
                        <a:rPr lang="en-US" sz="1600">
                          <a:effectLst/>
                        </a:rPr>
                        <a:t>Assignment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 += -= *= /= %=&gt;&gt;= &lt;&lt;= &amp;= ^= |=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a:effectLst/>
                        </a:rPr>
                        <a:t>Right to left </a:t>
                      </a:r>
                      <a:endParaRPr lang="en-US" sz="160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14"/>
                  </a:ext>
                </a:extLst>
              </a:tr>
              <a:tr h="177819">
                <a:tc>
                  <a:txBody>
                    <a:bodyPr/>
                    <a:lstStyle/>
                    <a:p>
                      <a:pPr fontAlgn="t"/>
                      <a:r>
                        <a:rPr lang="en-US" sz="1600">
                          <a:effectLst/>
                        </a:rPr>
                        <a:t>Comma </a:t>
                      </a:r>
                      <a:endParaRPr lang="en-US" sz="160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dirty="0">
                          <a:effectLst/>
                        </a:rPr>
                        <a:t>, </a:t>
                      </a:r>
                      <a:endParaRPr lang="en-US" sz="1600" dirty="0">
                        <a:effectLst/>
                        <a:latin typeface="Arial" panose="020B0604020202020204" pitchFamily="34" charset="0"/>
                        <a:cs typeface="Arial" panose="020B0604020202020204" pitchFamily="34" charset="0"/>
                      </a:endParaRPr>
                    </a:p>
                  </a:txBody>
                  <a:tcPr marL="26150" marR="26150" marT="26150" marB="26150"/>
                </a:tc>
                <a:tc>
                  <a:txBody>
                    <a:bodyPr/>
                    <a:lstStyle/>
                    <a:p>
                      <a:pPr algn="ctr" fontAlgn="t"/>
                      <a:r>
                        <a:rPr lang="en-US" sz="1600" dirty="0">
                          <a:effectLst/>
                        </a:rPr>
                        <a:t>Left to right </a:t>
                      </a:r>
                      <a:endParaRPr lang="en-US" sz="1600" dirty="0">
                        <a:effectLst/>
                        <a:latin typeface="Arial" panose="020B0604020202020204" pitchFamily="34" charset="0"/>
                        <a:cs typeface="Arial" panose="020B0604020202020204" pitchFamily="34" charset="0"/>
                      </a:endParaRPr>
                    </a:p>
                  </a:txBody>
                  <a:tcPr marL="26150" marR="26150" marT="26150" marB="2615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64062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Operators Precedence in C++</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2208212" y="787400"/>
            <a:ext cx="7239000" cy="5509200"/>
          </a:xfrm>
          <a:prstGeom prst="rect">
            <a:avLst/>
          </a:prstGeom>
          <a:ln w="38100">
            <a:solidFill>
              <a:schemeClr val="tx1"/>
            </a:solidFill>
          </a:ln>
        </p:spPr>
        <p:txBody>
          <a:bodyPr wrap="square">
            <a:spAutoFit/>
          </a:bodyPr>
          <a:lstStyle/>
          <a:p>
            <a:pPr lvl="0" defTabSz="914400" eaLnBrk="0" fontAlgn="base" hangingPunct="0">
              <a:spcBef>
                <a:spcPct val="0"/>
              </a:spcBef>
              <a:spcAft>
                <a:spcPct val="0"/>
              </a:spcAft>
            </a:pPr>
            <a:r>
              <a:rPr lang="en-US" altLang="en-US" sz="1600" dirty="0" err="1">
                <a:solidFill>
                  <a:srgbClr val="000088"/>
                </a:solidFill>
                <a:latin typeface="Menlo"/>
              </a:rPr>
              <a:t>int</a:t>
            </a:r>
            <a:r>
              <a:rPr lang="en-US" altLang="en-US" sz="1600" dirty="0">
                <a:solidFill>
                  <a:srgbClr val="000088"/>
                </a:solidFill>
                <a:latin typeface="Menlo"/>
              </a:rPr>
              <a:t> main () {</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int</a:t>
            </a:r>
            <a:r>
              <a:rPr lang="en-US" altLang="en-US" sz="1600" dirty="0">
                <a:solidFill>
                  <a:srgbClr val="000088"/>
                </a:solidFill>
                <a:latin typeface="Menlo"/>
              </a:rPr>
              <a:t> a = 20;</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int</a:t>
            </a:r>
            <a:r>
              <a:rPr lang="en-US" altLang="en-US" sz="1600" dirty="0">
                <a:solidFill>
                  <a:srgbClr val="000088"/>
                </a:solidFill>
                <a:latin typeface="Menlo"/>
              </a:rPr>
              <a:t> b = 10;</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int</a:t>
            </a:r>
            <a:r>
              <a:rPr lang="en-US" altLang="en-US" sz="1600" dirty="0">
                <a:solidFill>
                  <a:srgbClr val="000088"/>
                </a:solidFill>
                <a:latin typeface="Menlo"/>
              </a:rPr>
              <a:t> c = 15;</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int</a:t>
            </a:r>
            <a:r>
              <a:rPr lang="en-US" altLang="en-US" sz="1600" dirty="0">
                <a:solidFill>
                  <a:srgbClr val="000088"/>
                </a:solidFill>
                <a:latin typeface="Menlo"/>
              </a:rPr>
              <a:t> d = 5;</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int</a:t>
            </a:r>
            <a:r>
              <a:rPr lang="en-US" altLang="en-US" sz="1600" dirty="0">
                <a:solidFill>
                  <a:srgbClr val="000088"/>
                </a:solidFill>
                <a:latin typeface="Menlo"/>
              </a:rPr>
              <a:t> e;</a:t>
            </a:r>
          </a:p>
          <a:p>
            <a:pPr lvl="0" defTabSz="914400" eaLnBrk="0" fontAlgn="base" hangingPunct="0">
              <a:spcBef>
                <a:spcPct val="0"/>
              </a:spcBef>
              <a:spcAft>
                <a:spcPct val="0"/>
              </a:spcAft>
            </a:pPr>
            <a:r>
              <a:rPr lang="en-US" altLang="en-US" sz="1600" dirty="0">
                <a:solidFill>
                  <a:srgbClr val="000088"/>
                </a:solidFill>
                <a:latin typeface="Menlo"/>
              </a:rPr>
              <a:t> </a:t>
            </a:r>
          </a:p>
          <a:p>
            <a:pPr lvl="0" defTabSz="914400" eaLnBrk="0" fontAlgn="base" hangingPunct="0">
              <a:spcBef>
                <a:spcPct val="0"/>
              </a:spcBef>
              <a:spcAft>
                <a:spcPct val="0"/>
              </a:spcAft>
            </a:pPr>
            <a:r>
              <a:rPr lang="en-US" altLang="en-US" sz="1600" dirty="0">
                <a:solidFill>
                  <a:srgbClr val="000088"/>
                </a:solidFill>
                <a:latin typeface="Menlo"/>
              </a:rPr>
              <a:t>   e = (a + b) * c / d;      // ( 30 * 15 ) / 5</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cout</a:t>
            </a:r>
            <a:r>
              <a:rPr lang="en-US" altLang="en-US" sz="1600" dirty="0">
                <a:solidFill>
                  <a:srgbClr val="000088"/>
                </a:solidFill>
                <a:latin typeface="Menlo"/>
              </a:rPr>
              <a:t> &lt;&lt; "Value of (a + b) * c / d is :" &lt;&lt; e &lt;&lt; </a:t>
            </a:r>
            <a:r>
              <a:rPr lang="en-US" altLang="en-US" sz="1600" dirty="0" err="1">
                <a:solidFill>
                  <a:srgbClr val="000088"/>
                </a:solidFill>
                <a:latin typeface="Menlo"/>
              </a:rPr>
              <a:t>endl</a:t>
            </a:r>
            <a:r>
              <a:rPr lang="en-US" altLang="en-US" sz="1600" dirty="0">
                <a:solidFill>
                  <a:srgbClr val="000088"/>
                </a:solidFill>
                <a:latin typeface="Menlo"/>
              </a:rPr>
              <a:t> ;</a:t>
            </a:r>
          </a:p>
          <a:p>
            <a:pPr lvl="0" defTabSz="914400" eaLnBrk="0" fontAlgn="base" hangingPunct="0">
              <a:spcBef>
                <a:spcPct val="0"/>
              </a:spcBef>
              <a:spcAft>
                <a:spcPct val="0"/>
              </a:spcAft>
            </a:pPr>
            <a:endParaRPr lang="en-US" altLang="en-US" sz="1600" dirty="0">
              <a:solidFill>
                <a:srgbClr val="000088"/>
              </a:solidFill>
              <a:latin typeface="Menlo"/>
            </a:endParaRPr>
          </a:p>
          <a:p>
            <a:pPr lvl="0" defTabSz="914400" eaLnBrk="0" fontAlgn="base" hangingPunct="0">
              <a:spcBef>
                <a:spcPct val="0"/>
              </a:spcBef>
              <a:spcAft>
                <a:spcPct val="0"/>
              </a:spcAft>
            </a:pPr>
            <a:r>
              <a:rPr lang="en-US" altLang="en-US" sz="1600" dirty="0">
                <a:solidFill>
                  <a:srgbClr val="000088"/>
                </a:solidFill>
                <a:latin typeface="Menlo"/>
              </a:rPr>
              <a:t>   e = ((a + b) * c) / d;    // (30 * 15 ) / 5</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cout</a:t>
            </a:r>
            <a:r>
              <a:rPr lang="en-US" altLang="en-US" sz="1600" dirty="0">
                <a:solidFill>
                  <a:srgbClr val="000088"/>
                </a:solidFill>
                <a:latin typeface="Menlo"/>
              </a:rPr>
              <a:t> &lt;&lt; "Value of ((a + b) * c) / d is  :" &lt;&lt; e &lt;&lt; </a:t>
            </a:r>
            <a:r>
              <a:rPr lang="en-US" altLang="en-US" sz="1600" dirty="0" err="1">
                <a:solidFill>
                  <a:srgbClr val="000088"/>
                </a:solidFill>
                <a:latin typeface="Menlo"/>
              </a:rPr>
              <a:t>endl</a:t>
            </a:r>
            <a:r>
              <a:rPr lang="en-US" altLang="en-US" sz="1600" dirty="0">
                <a:solidFill>
                  <a:srgbClr val="000088"/>
                </a:solidFill>
                <a:latin typeface="Menlo"/>
              </a:rPr>
              <a:t> ;</a:t>
            </a:r>
          </a:p>
          <a:p>
            <a:pPr lvl="0" defTabSz="914400" eaLnBrk="0" fontAlgn="base" hangingPunct="0">
              <a:spcBef>
                <a:spcPct val="0"/>
              </a:spcBef>
              <a:spcAft>
                <a:spcPct val="0"/>
              </a:spcAft>
            </a:pPr>
            <a:endParaRPr lang="en-US" altLang="en-US" sz="1600" dirty="0">
              <a:solidFill>
                <a:srgbClr val="000088"/>
              </a:solidFill>
              <a:latin typeface="Menlo"/>
            </a:endParaRPr>
          </a:p>
          <a:p>
            <a:pPr lvl="0" defTabSz="914400" eaLnBrk="0" fontAlgn="base" hangingPunct="0">
              <a:spcBef>
                <a:spcPct val="0"/>
              </a:spcBef>
              <a:spcAft>
                <a:spcPct val="0"/>
              </a:spcAft>
            </a:pPr>
            <a:r>
              <a:rPr lang="en-US" altLang="en-US" sz="1600" dirty="0">
                <a:solidFill>
                  <a:srgbClr val="000088"/>
                </a:solidFill>
                <a:latin typeface="Menlo"/>
              </a:rPr>
              <a:t>   e = (a + b) * (c / d);   // (30) * (15/5)</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cout</a:t>
            </a:r>
            <a:r>
              <a:rPr lang="en-US" altLang="en-US" sz="1600" dirty="0">
                <a:solidFill>
                  <a:srgbClr val="000088"/>
                </a:solidFill>
                <a:latin typeface="Menlo"/>
              </a:rPr>
              <a:t> &lt;&lt; "Value of (a + b) * (c / d) is  :" &lt;&lt; e &lt;&lt; </a:t>
            </a:r>
            <a:r>
              <a:rPr lang="en-US" altLang="en-US" sz="1600" dirty="0" err="1">
                <a:solidFill>
                  <a:srgbClr val="000088"/>
                </a:solidFill>
                <a:latin typeface="Menlo"/>
              </a:rPr>
              <a:t>endl</a:t>
            </a:r>
            <a:r>
              <a:rPr lang="en-US" altLang="en-US" sz="1600" dirty="0">
                <a:solidFill>
                  <a:srgbClr val="000088"/>
                </a:solidFill>
                <a:latin typeface="Menlo"/>
              </a:rPr>
              <a:t> ;</a:t>
            </a:r>
          </a:p>
          <a:p>
            <a:pPr lvl="0" defTabSz="914400" eaLnBrk="0" fontAlgn="base" hangingPunct="0">
              <a:spcBef>
                <a:spcPct val="0"/>
              </a:spcBef>
              <a:spcAft>
                <a:spcPct val="0"/>
              </a:spcAft>
            </a:pPr>
            <a:endParaRPr lang="en-US" altLang="en-US" sz="1600" dirty="0">
              <a:solidFill>
                <a:srgbClr val="000088"/>
              </a:solidFill>
              <a:latin typeface="Menlo"/>
            </a:endParaRPr>
          </a:p>
          <a:p>
            <a:pPr lvl="0" defTabSz="914400" eaLnBrk="0" fontAlgn="base" hangingPunct="0">
              <a:spcBef>
                <a:spcPct val="0"/>
              </a:spcBef>
              <a:spcAft>
                <a:spcPct val="0"/>
              </a:spcAft>
            </a:pPr>
            <a:r>
              <a:rPr lang="en-US" altLang="en-US" sz="1600" dirty="0">
                <a:solidFill>
                  <a:srgbClr val="000088"/>
                </a:solidFill>
                <a:latin typeface="Menlo"/>
              </a:rPr>
              <a:t>   e = a + (b * c) / d;     //  20 + (150/5)</a:t>
            </a:r>
          </a:p>
          <a:p>
            <a:pPr lvl="0" defTabSz="914400" eaLnBrk="0" fontAlgn="base" hangingPunct="0">
              <a:spcBef>
                <a:spcPct val="0"/>
              </a:spcBef>
              <a:spcAft>
                <a:spcPct val="0"/>
              </a:spcAft>
            </a:pPr>
            <a:r>
              <a:rPr lang="en-US" altLang="en-US" sz="1600" dirty="0">
                <a:solidFill>
                  <a:srgbClr val="000088"/>
                </a:solidFill>
                <a:latin typeface="Menlo"/>
              </a:rPr>
              <a:t>   </a:t>
            </a:r>
            <a:r>
              <a:rPr lang="en-US" altLang="en-US" sz="1600" dirty="0" err="1">
                <a:solidFill>
                  <a:srgbClr val="000088"/>
                </a:solidFill>
                <a:latin typeface="Menlo"/>
              </a:rPr>
              <a:t>cout</a:t>
            </a:r>
            <a:r>
              <a:rPr lang="en-US" altLang="en-US" sz="1600" dirty="0">
                <a:solidFill>
                  <a:srgbClr val="000088"/>
                </a:solidFill>
                <a:latin typeface="Menlo"/>
              </a:rPr>
              <a:t> &lt;&lt; "Value of a + (b * c) / d is  :" &lt;&lt; e &lt;&lt; </a:t>
            </a:r>
            <a:r>
              <a:rPr lang="en-US" altLang="en-US" sz="1600" dirty="0" err="1">
                <a:solidFill>
                  <a:srgbClr val="000088"/>
                </a:solidFill>
                <a:latin typeface="Menlo"/>
              </a:rPr>
              <a:t>endl</a:t>
            </a:r>
            <a:r>
              <a:rPr lang="en-US" altLang="en-US" sz="1600" dirty="0">
                <a:solidFill>
                  <a:srgbClr val="000088"/>
                </a:solidFill>
                <a:latin typeface="Menlo"/>
              </a:rPr>
              <a:t> ;</a:t>
            </a:r>
          </a:p>
          <a:p>
            <a:pPr lvl="0" defTabSz="914400" eaLnBrk="0" fontAlgn="base" hangingPunct="0">
              <a:spcBef>
                <a:spcPct val="0"/>
              </a:spcBef>
              <a:spcAft>
                <a:spcPct val="0"/>
              </a:spcAft>
            </a:pPr>
            <a:r>
              <a:rPr lang="en-US" altLang="en-US" sz="1600" dirty="0">
                <a:solidFill>
                  <a:srgbClr val="000088"/>
                </a:solidFill>
                <a:latin typeface="Menlo"/>
              </a:rPr>
              <a:t>   </a:t>
            </a:r>
          </a:p>
          <a:p>
            <a:pPr lvl="0" defTabSz="914400" eaLnBrk="0" fontAlgn="base" hangingPunct="0">
              <a:spcBef>
                <a:spcPct val="0"/>
              </a:spcBef>
              <a:spcAft>
                <a:spcPct val="0"/>
              </a:spcAft>
            </a:pPr>
            <a:r>
              <a:rPr lang="en-US" altLang="en-US" sz="1600" dirty="0">
                <a:solidFill>
                  <a:srgbClr val="000088"/>
                </a:solidFill>
                <a:latin typeface="Menlo"/>
              </a:rPr>
              <a:t>   system("pause");</a:t>
            </a:r>
          </a:p>
          <a:p>
            <a:pPr lvl="0" defTabSz="914400" eaLnBrk="0" fontAlgn="base" hangingPunct="0">
              <a:spcBef>
                <a:spcPct val="0"/>
              </a:spcBef>
              <a:spcAft>
                <a:spcPct val="0"/>
              </a:spcAft>
            </a:pPr>
            <a:r>
              <a:rPr lang="en-US" altLang="en-US" sz="1600" dirty="0">
                <a:solidFill>
                  <a:srgbClr val="000088"/>
                </a:solidFill>
                <a:latin typeface="Menlo"/>
              </a:rPr>
              <a:t>   return 0;</a:t>
            </a:r>
          </a:p>
          <a:p>
            <a:pPr lvl="0" defTabSz="914400" eaLnBrk="0" fontAlgn="base" hangingPunct="0">
              <a:spcBef>
                <a:spcPct val="0"/>
              </a:spcBef>
              <a:spcAft>
                <a:spcPct val="0"/>
              </a:spcAft>
            </a:pPr>
            <a:r>
              <a:rPr lang="en-US" altLang="en-US" sz="1600" dirty="0">
                <a:solidFill>
                  <a:srgbClr val="000088"/>
                </a:solidFill>
                <a:latin typeface="Menlo"/>
              </a:rPr>
              <a:t>}</a:t>
            </a:r>
          </a:p>
        </p:txBody>
      </p:sp>
    </p:spTree>
    <p:extLst>
      <p:ext uri="{BB962C8B-B14F-4D97-AF65-F5344CB8AC3E}">
        <p14:creationId xmlns:p14="http://schemas.microsoft.com/office/powerpoint/2010/main" val="34965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C++ Basic </a:t>
            </a:r>
            <a:r>
              <a:rPr lang="en-US" dirty="0" err="1"/>
              <a:t>Input/Output</a:t>
            </a:r>
            <a:endParaRPr lang="en-US" dirty="0"/>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2132012" y="1066800"/>
            <a:ext cx="7239000" cy="4524315"/>
          </a:xfrm>
          <a:prstGeom prst="rect">
            <a:avLst/>
          </a:prstGeom>
          <a:ln w="38100">
            <a:solidFill>
              <a:schemeClr val="tx1"/>
            </a:solidFill>
          </a:ln>
        </p:spPr>
        <p:txBody>
          <a:bodyPr wrap="square">
            <a:spAutoFit/>
          </a:bodyPr>
          <a:lstStyle/>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The C++ standard libraries provide an extensive set of input/output capabilities which we will see in subsequent chapters. </a:t>
            </a:r>
            <a:endParaRPr lang="en-US"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dirty="0" smtClean="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I/O occurs in streams, which are sequences of bytes. </a:t>
            </a:r>
            <a:endParaRPr lang="en-US"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dirty="0" smtClean="0">
                <a:latin typeface="Arial" panose="020B0604020202020204" pitchFamily="34" charset="0"/>
                <a:cs typeface="Arial" panose="020B0604020202020204" pitchFamily="34" charset="0"/>
              </a:rPr>
              <a:t>If </a:t>
            </a:r>
            <a:r>
              <a:rPr lang="en-US" dirty="0">
                <a:latin typeface="Arial" panose="020B0604020202020204" pitchFamily="34" charset="0"/>
                <a:cs typeface="Arial" panose="020B0604020202020204" pitchFamily="34" charset="0"/>
              </a:rPr>
              <a:t>bytes flow from a device like a keyboard, a disk drive, or a network connection etc. to main memory, this is called </a:t>
            </a:r>
            <a:r>
              <a:rPr lang="en-US" b="1" dirty="0">
                <a:latin typeface="Arial" panose="020B0604020202020204" pitchFamily="34" charset="0"/>
                <a:cs typeface="Arial" panose="020B0604020202020204" pitchFamily="34" charset="0"/>
              </a:rPr>
              <a:t>input operation</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dirty="0" smtClean="0">
                <a:latin typeface="Arial" panose="020B0604020202020204" pitchFamily="34" charset="0"/>
                <a:cs typeface="Arial" panose="020B0604020202020204" pitchFamily="34" charset="0"/>
              </a:rPr>
              <a:t>if </a:t>
            </a:r>
            <a:r>
              <a:rPr lang="en-US" dirty="0">
                <a:latin typeface="Arial" panose="020B0604020202020204" pitchFamily="34" charset="0"/>
                <a:cs typeface="Arial" panose="020B0604020202020204" pitchFamily="34" charset="0"/>
              </a:rPr>
              <a:t>bytes flow from main memory to a device like a display screen, a printer, a disk drive, or a network connection, etc., this is called </a:t>
            </a:r>
            <a:r>
              <a:rPr lang="en-US" b="1" dirty="0">
                <a:latin typeface="Arial" panose="020B0604020202020204" pitchFamily="34" charset="0"/>
                <a:cs typeface="Arial" panose="020B0604020202020204" pitchFamily="34" charset="0"/>
              </a:rPr>
              <a:t>output operation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030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I/O Library Header Files</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622071011"/>
              </p:ext>
            </p:extLst>
          </p:nvPr>
        </p:nvGraphicFramePr>
        <p:xfrm>
          <a:off x="1293812" y="787400"/>
          <a:ext cx="10591800" cy="5156200"/>
        </p:xfrm>
        <a:graphic>
          <a:graphicData uri="http://schemas.openxmlformats.org/drawingml/2006/table">
            <a:tbl>
              <a:tblPr>
                <a:tableStyleId>{69CF1AB2-1976-4502-BF36-3FF5EA218861}</a:tableStyleId>
              </a:tblPr>
              <a:tblGrid>
                <a:gridCol w="849313">
                  <a:extLst>
                    <a:ext uri="{9D8B030D-6E8A-4147-A177-3AD203B41FA5}">
                      <a16:colId xmlns:a16="http://schemas.microsoft.com/office/drawing/2014/main" val="20000"/>
                    </a:ext>
                  </a:extLst>
                </a:gridCol>
                <a:gridCol w="9742487">
                  <a:extLst>
                    <a:ext uri="{9D8B030D-6E8A-4147-A177-3AD203B41FA5}">
                      <a16:colId xmlns:a16="http://schemas.microsoft.com/office/drawing/2014/main" val="20001"/>
                    </a:ext>
                  </a:extLst>
                </a:gridCol>
              </a:tblGrid>
              <a:tr h="633680">
                <a:tc>
                  <a:txBody>
                    <a:bodyPr/>
                    <a:lstStyle/>
                    <a:p>
                      <a:pPr algn="l" fontAlgn="t"/>
                      <a:r>
                        <a:rPr lang="en-US" sz="2000" kern="1200" dirty="0" err="1">
                          <a:solidFill>
                            <a:schemeClr val="dk1"/>
                          </a:solidFill>
                          <a:effectLst/>
                          <a:latin typeface="+mn-lt"/>
                          <a:ea typeface="+mn-ea"/>
                          <a:cs typeface="+mn-cs"/>
                        </a:rPr>
                        <a:t>Sr.No</a:t>
                      </a:r>
                      <a:endParaRPr lang="en-US" sz="2000" kern="1200" dirty="0">
                        <a:solidFill>
                          <a:schemeClr val="dk1"/>
                        </a:solidFill>
                        <a:effectLst/>
                        <a:latin typeface="+mn-lt"/>
                        <a:ea typeface="+mn-ea"/>
                        <a:cs typeface="+mn-cs"/>
                      </a:endParaRPr>
                    </a:p>
                  </a:txBody>
                  <a:tcPr marL="76200" marR="76200" marT="76200" marB="76200"/>
                </a:tc>
                <a:tc>
                  <a:txBody>
                    <a:bodyPr/>
                    <a:lstStyle/>
                    <a:p>
                      <a:pPr algn="ctr" fontAlgn="t"/>
                      <a:r>
                        <a:rPr lang="en-US" sz="2000" kern="1200">
                          <a:solidFill>
                            <a:schemeClr val="dk1"/>
                          </a:solidFill>
                          <a:effectLst/>
                          <a:latin typeface="+mn-lt"/>
                          <a:ea typeface="+mn-ea"/>
                          <a:cs typeface="+mn-cs"/>
                        </a:rPr>
                        <a:t>Header File &amp; Function and Description</a:t>
                      </a:r>
                    </a:p>
                  </a:txBody>
                  <a:tcPr marL="76200" marR="76200" marT="76200" marB="76200"/>
                </a:tc>
                <a:extLst>
                  <a:ext uri="{0D108BD9-81ED-4DB2-BD59-A6C34878D82A}">
                    <a16:rowId xmlns:a16="http://schemas.microsoft.com/office/drawing/2014/main" val="10000"/>
                  </a:ext>
                </a:extLst>
              </a:tr>
              <a:tr h="1842508">
                <a:tc>
                  <a:txBody>
                    <a:bodyPr/>
                    <a:lstStyle/>
                    <a:p>
                      <a:pPr algn="ctr" fontAlgn="t"/>
                      <a:r>
                        <a:rPr lang="en-US" sz="2000" kern="1200" dirty="0">
                          <a:solidFill>
                            <a:schemeClr val="dk1"/>
                          </a:solidFill>
                          <a:effectLst/>
                          <a:latin typeface="+mn-lt"/>
                          <a:ea typeface="+mn-ea"/>
                          <a:cs typeface="+mn-cs"/>
                        </a:rPr>
                        <a:t>1</a:t>
                      </a:r>
                    </a:p>
                  </a:txBody>
                  <a:tcPr marL="76200" marR="76200" marT="76200" marB="76200"/>
                </a:tc>
                <a:tc>
                  <a:txBody>
                    <a:bodyPr/>
                    <a:lstStyle/>
                    <a:p>
                      <a:pPr algn="just" fontAlgn="t"/>
                      <a:r>
                        <a:rPr lang="en-US" sz="2000" kern="1200" dirty="0">
                          <a:solidFill>
                            <a:schemeClr val="dk1"/>
                          </a:solidFill>
                          <a:effectLst/>
                          <a:latin typeface="+mn-lt"/>
                          <a:ea typeface="+mn-ea"/>
                          <a:cs typeface="+mn-cs"/>
                        </a:rPr>
                        <a:t>&lt;</a:t>
                      </a:r>
                      <a:r>
                        <a:rPr lang="en-US" sz="2000" kern="1200" dirty="0" err="1">
                          <a:solidFill>
                            <a:schemeClr val="dk1"/>
                          </a:solidFill>
                          <a:effectLst/>
                          <a:latin typeface="+mn-lt"/>
                          <a:ea typeface="+mn-ea"/>
                          <a:cs typeface="+mn-cs"/>
                        </a:rPr>
                        <a:t>iostream</a:t>
                      </a:r>
                      <a:r>
                        <a:rPr lang="en-US" sz="2000" kern="1200" dirty="0">
                          <a:solidFill>
                            <a:schemeClr val="dk1"/>
                          </a:solidFill>
                          <a:effectLst/>
                          <a:latin typeface="+mn-lt"/>
                          <a:ea typeface="+mn-ea"/>
                          <a:cs typeface="+mn-cs"/>
                        </a:rPr>
                        <a:t>&gt;</a:t>
                      </a:r>
                    </a:p>
                    <a:p>
                      <a:pPr algn="just" fontAlgn="t"/>
                      <a:r>
                        <a:rPr lang="en-US" sz="2000" kern="1200" dirty="0">
                          <a:solidFill>
                            <a:schemeClr val="dk1"/>
                          </a:solidFill>
                          <a:effectLst/>
                          <a:latin typeface="+mn-lt"/>
                          <a:ea typeface="+mn-ea"/>
                          <a:cs typeface="+mn-cs"/>
                        </a:rPr>
                        <a:t>This file defines the </a:t>
                      </a:r>
                      <a:r>
                        <a:rPr lang="en-US" sz="2000" kern="1200" dirty="0" err="1">
                          <a:solidFill>
                            <a:schemeClr val="dk1"/>
                          </a:solidFill>
                          <a:effectLst/>
                          <a:latin typeface="+mn-lt"/>
                          <a:ea typeface="+mn-ea"/>
                          <a:cs typeface="+mn-cs"/>
                        </a:rPr>
                        <a:t>cin</a:t>
                      </a:r>
                      <a:r>
                        <a:rPr lang="en-US" sz="2000" kern="1200" dirty="0">
                          <a:solidFill>
                            <a:schemeClr val="dk1"/>
                          </a:solidFill>
                          <a:effectLst/>
                          <a:latin typeface="+mn-lt"/>
                          <a:ea typeface="+mn-ea"/>
                          <a:cs typeface="+mn-cs"/>
                        </a:rPr>
                        <a:t>, </a:t>
                      </a:r>
                      <a:r>
                        <a:rPr lang="en-US" sz="2000" kern="1200" dirty="0" err="1">
                          <a:solidFill>
                            <a:schemeClr val="dk1"/>
                          </a:solidFill>
                          <a:effectLst/>
                          <a:latin typeface="+mn-lt"/>
                          <a:ea typeface="+mn-ea"/>
                          <a:cs typeface="+mn-cs"/>
                        </a:rPr>
                        <a:t>cout</a:t>
                      </a:r>
                      <a:r>
                        <a:rPr lang="en-US" sz="2000" kern="1200" dirty="0">
                          <a:solidFill>
                            <a:schemeClr val="dk1"/>
                          </a:solidFill>
                          <a:effectLst/>
                          <a:latin typeface="+mn-lt"/>
                          <a:ea typeface="+mn-ea"/>
                          <a:cs typeface="+mn-cs"/>
                        </a:rPr>
                        <a:t>, </a:t>
                      </a:r>
                      <a:r>
                        <a:rPr lang="en-US" sz="2000" kern="1200" dirty="0" err="1">
                          <a:solidFill>
                            <a:schemeClr val="dk1"/>
                          </a:solidFill>
                          <a:effectLst/>
                          <a:latin typeface="+mn-lt"/>
                          <a:ea typeface="+mn-ea"/>
                          <a:cs typeface="+mn-cs"/>
                        </a:rPr>
                        <a:t>cerr</a:t>
                      </a:r>
                      <a:r>
                        <a:rPr lang="en-US" sz="2000" kern="1200" dirty="0">
                          <a:solidFill>
                            <a:schemeClr val="dk1"/>
                          </a:solidFill>
                          <a:effectLst/>
                          <a:latin typeface="+mn-lt"/>
                          <a:ea typeface="+mn-ea"/>
                          <a:cs typeface="+mn-cs"/>
                        </a:rPr>
                        <a:t> and clog objects, which correspond to the standard input stream, the standard output stream, the un-buffered standard error stream and the buffered standard error stream, respectively.</a:t>
                      </a:r>
                    </a:p>
                  </a:txBody>
                  <a:tcPr marL="76200" marR="76200" marT="76200" marB="76200"/>
                </a:tc>
                <a:extLst>
                  <a:ext uri="{0D108BD9-81ED-4DB2-BD59-A6C34878D82A}">
                    <a16:rowId xmlns:a16="http://schemas.microsoft.com/office/drawing/2014/main" val="10001"/>
                  </a:ext>
                </a:extLst>
              </a:tr>
              <a:tr h="1507507">
                <a:tc>
                  <a:txBody>
                    <a:bodyPr/>
                    <a:lstStyle/>
                    <a:p>
                      <a:pPr algn="ctr" fontAlgn="t"/>
                      <a:r>
                        <a:rPr lang="en-US" sz="2000" kern="1200">
                          <a:solidFill>
                            <a:schemeClr val="dk1"/>
                          </a:solidFill>
                          <a:effectLst/>
                          <a:latin typeface="+mn-lt"/>
                          <a:ea typeface="+mn-ea"/>
                          <a:cs typeface="+mn-cs"/>
                        </a:rPr>
                        <a:t>2</a:t>
                      </a:r>
                    </a:p>
                  </a:txBody>
                  <a:tcPr marL="76200" marR="76200" marT="76200" marB="76200"/>
                </a:tc>
                <a:tc>
                  <a:txBody>
                    <a:bodyPr/>
                    <a:lstStyle/>
                    <a:p>
                      <a:pPr algn="just" fontAlgn="t"/>
                      <a:r>
                        <a:rPr lang="en-US" sz="2000" kern="1200" dirty="0">
                          <a:solidFill>
                            <a:schemeClr val="dk1"/>
                          </a:solidFill>
                          <a:effectLst/>
                          <a:latin typeface="+mn-lt"/>
                          <a:ea typeface="+mn-ea"/>
                          <a:cs typeface="+mn-cs"/>
                        </a:rPr>
                        <a:t>&lt;</a:t>
                      </a:r>
                      <a:r>
                        <a:rPr lang="en-US" sz="2000" kern="1200" dirty="0" err="1">
                          <a:solidFill>
                            <a:schemeClr val="dk1"/>
                          </a:solidFill>
                          <a:effectLst/>
                          <a:latin typeface="+mn-lt"/>
                          <a:ea typeface="+mn-ea"/>
                          <a:cs typeface="+mn-cs"/>
                        </a:rPr>
                        <a:t>iomanip</a:t>
                      </a:r>
                      <a:r>
                        <a:rPr lang="en-US" sz="2000" kern="1200" dirty="0">
                          <a:solidFill>
                            <a:schemeClr val="dk1"/>
                          </a:solidFill>
                          <a:effectLst/>
                          <a:latin typeface="+mn-lt"/>
                          <a:ea typeface="+mn-ea"/>
                          <a:cs typeface="+mn-cs"/>
                        </a:rPr>
                        <a:t>&gt;</a:t>
                      </a:r>
                    </a:p>
                    <a:p>
                      <a:pPr algn="just" fontAlgn="t"/>
                      <a:r>
                        <a:rPr lang="en-US" sz="2000" kern="1200" dirty="0">
                          <a:solidFill>
                            <a:schemeClr val="dk1"/>
                          </a:solidFill>
                          <a:effectLst/>
                          <a:latin typeface="+mn-lt"/>
                          <a:ea typeface="+mn-ea"/>
                          <a:cs typeface="+mn-cs"/>
                        </a:rPr>
                        <a:t>This file declares services useful for performing formatted I/O with so-called parameterized stream manipulators, such as </a:t>
                      </a:r>
                      <a:r>
                        <a:rPr lang="en-US" sz="2000" kern="1200" dirty="0" err="1">
                          <a:solidFill>
                            <a:schemeClr val="dk1"/>
                          </a:solidFill>
                          <a:effectLst/>
                          <a:latin typeface="+mn-lt"/>
                          <a:ea typeface="+mn-ea"/>
                          <a:cs typeface="+mn-cs"/>
                        </a:rPr>
                        <a:t>setw</a:t>
                      </a:r>
                      <a:r>
                        <a:rPr lang="en-US" sz="2000" kern="1200" dirty="0">
                          <a:solidFill>
                            <a:schemeClr val="dk1"/>
                          </a:solidFill>
                          <a:effectLst/>
                          <a:latin typeface="+mn-lt"/>
                          <a:ea typeface="+mn-ea"/>
                          <a:cs typeface="+mn-cs"/>
                        </a:rPr>
                        <a:t> and </a:t>
                      </a:r>
                      <a:r>
                        <a:rPr lang="en-US" sz="2000" kern="1200" dirty="0" err="1">
                          <a:solidFill>
                            <a:schemeClr val="dk1"/>
                          </a:solidFill>
                          <a:effectLst/>
                          <a:latin typeface="+mn-lt"/>
                          <a:ea typeface="+mn-ea"/>
                          <a:cs typeface="+mn-cs"/>
                        </a:rPr>
                        <a:t>setprecision</a:t>
                      </a:r>
                      <a:r>
                        <a:rPr lang="en-US" sz="2000" kern="1200" dirty="0">
                          <a:solidFill>
                            <a:schemeClr val="dk1"/>
                          </a:solidFill>
                          <a:effectLst/>
                          <a:latin typeface="+mn-lt"/>
                          <a:ea typeface="+mn-ea"/>
                          <a:cs typeface="+mn-cs"/>
                        </a:rPr>
                        <a:t>.</a:t>
                      </a:r>
                    </a:p>
                  </a:txBody>
                  <a:tcPr marL="76200" marR="76200" marT="76200" marB="76200"/>
                </a:tc>
                <a:extLst>
                  <a:ext uri="{0D108BD9-81ED-4DB2-BD59-A6C34878D82A}">
                    <a16:rowId xmlns:a16="http://schemas.microsoft.com/office/drawing/2014/main" val="10002"/>
                  </a:ext>
                </a:extLst>
              </a:tr>
              <a:tr h="1172505">
                <a:tc>
                  <a:txBody>
                    <a:bodyPr/>
                    <a:lstStyle/>
                    <a:p>
                      <a:pPr algn="ctr" fontAlgn="t"/>
                      <a:r>
                        <a:rPr lang="en-US" sz="2000" kern="1200">
                          <a:solidFill>
                            <a:schemeClr val="dk1"/>
                          </a:solidFill>
                          <a:effectLst/>
                          <a:latin typeface="+mn-lt"/>
                          <a:ea typeface="+mn-ea"/>
                          <a:cs typeface="+mn-cs"/>
                        </a:rPr>
                        <a:t>3</a:t>
                      </a:r>
                    </a:p>
                  </a:txBody>
                  <a:tcPr marL="76200" marR="76200" marT="76200" marB="76200"/>
                </a:tc>
                <a:tc>
                  <a:txBody>
                    <a:bodyPr/>
                    <a:lstStyle/>
                    <a:p>
                      <a:pPr algn="just" fontAlgn="t"/>
                      <a:r>
                        <a:rPr lang="en-US" sz="2000" kern="1200" dirty="0">
                          <a:solidFill>
                            <a:schemeClr val="dk1"/>
                          </a:solidFill>
                          <a:effectLst/>
                          <a:latin typeface="+mn-lt"/>
                          <a:ea typeface="+mn-ea"/>
                          <a:cs typeface="+mn-cs"/>
                        </a:rPr>
                        <a:t>&lt;</a:t>
                      </a:r>
                      <a:r>
                        <a:rPr lang="en-US" sz="2000" kern="1200" dirty="0" err="1">
                          <a:solidFill>
                            <a:schemeClr val="dk1"/>
                          </a:solidFill>
                          <a:effectLst/>
                          <a:latin typeface="+mn-lt"/>
                          <a:ea typeface="+mn-ea"/>
                          <a:cs typeface="+mn-cs"/>
                        </a:rPr>
                        <a:t>fstream</a:t>
                      </a:r>
                      <a:r>
                        <a:rPr lang="en-US" sz="2000" kern="1200" dirty="0">
                          <a:solidFill>
                            <a:schemeClr val="dk1"/>
                          </a:solidFill>
                          <a:effectLst/>
                          <a:latin typeface="+mn-lt"/>
                          <a:ea typeface="+mn-ea"/>
                          <a:cs typeface="+mn-cs"/>
                        </a:rPr>
                        <a:t>&gt;</a:t>
                      </a:r>
                    </a:p>
                    <a:p>
                      <a:pPr algn="just" fontAlgn="t"/>
                      <a:r>
                        <a:rPr lang="en-US" sz="2000" kern="1200" dirty="0">
                          <a:solidFill>
                            <a:schemeClr val="dk1"/>
                          </a:solidFill>
                          <a:effectLst/>
                          <a:latin typeface="+mn-lt"/>
                          <a:ea typeface="+mn-ea"/>
                          <a:cs typeface="+mn-cs"/>
                        </a:rPr>
                        <a:t>This file declares services for user-controlled file processing. We will discuss about it in detail in File and Stream related chapter.</a:t>
                      </a:r>
                    </a:p>
                  </a:txBody>
                  <a:tcPr marL="76200" marR="76200" marT="76200" marB="762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850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altLang="en-US" dirty="0"/>
              <a:t>Designing a </a:t>
            </a:r>
            <a:r>
              <a:rPr lang="en-US" altLang="en-US" dirty="0" smtClean="0"/>
              <a:t>Program</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nvPr>
        </p:nvGraphicFramePr>
        <p:xfrm>
          <a:off x="912812" y="914400"/>
          <a:ext cx="10591800" cy="5180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458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The Standard Output Stream (</a:t>
            </a:r>
            <a:r>
              <a:rPr lang="en-US" dirty="0" err="1"/>
              <a:t>cout</a:t>
            </a:r>
            <a:r>
              <a:rPr lang="en-US" dirty="0"/>
              <a:t>)</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1674812" y="816897"/>
            <a:ext cx="9448800" cy="5262979"/>
          </a:xfrm>
          <a:prstGeom prst="rect">
            <a:avLst/>
          </a:prstGeom>
          <a:ln w="38100">
            <a:solidFill>
              <a:schemeClr val="tx1"/>
            </a:solidFill>
          </a:ln>
        </p:spPr>
        <p:txBody>
          <a:bodyPr wrap="square">
            <a:spAutoFit/>
          </a:bodyPr>
          <a:lstStyle/>
          <a:p>
            <a:pPr marL="285750" indent="-285750">
              <a:buFont typeface="Wingdings" panose="05000000000000000000" pitchFamily="2" charset="2"/>
              <a:buChar char="q"/>
            </a:pPr>
            <a:r>
              <a:rPr lang="en-US" dirty="0"/>
              <a:t>The predefined object </a:t>
            </a:r>
            <a:r>
              <a:rPr lang="en-US" b="1" dirty="0" err="1"/>
              <a:t>cout</a:t>
            </a:r>
            <a:r>
              <a:rPr lang="en-US" dirty="0"/>
              <a:t> is an instance of </a:t>
            </a:r>
            <a:r>
              <a:rPr lang="en-US" b="1" dirty="0" err="1"/>
              <a:t>ostream</a:t>
            </a:r>
            <a:r>
              <a:rPr lang="en-US" dirty="0"/>
              <a:t> class. </a:t>
            </a:r>
            <a:endParaRPr lang="en-US" dirty="0" smtClean="0"/>
          </a:p>
          <a:p>
            <a:pPr marL="285750" indent="-285750">
              <a:buFont typeface="Wingdings" panose="05000000000000000000" pitchFamily="2" charset="2"/>
              <a:buChar char="q"/>
            </a:pPr>
            <a:r>
              <a:rPr lang="en-US" dirty="0" smtClean="0"/>
              <a:t>The </a:t>
            </a:r>
            <a:r>
              <a:rPr lang="en-US" dirty="0" err="1"/>
              <a:t>cout</a:t>
            </a:r>
            <a:r>
              <a:rPr lang="en-US" dirty="0"/>
              <a:t> object is said to be "connected to" the standard output device, which usually is the display screen. </a:t>
            </a:r>
            <a:endParaRPr lang="en-US" dirty="0" smtClean="0"/>
          </a:p>
          <a:p>
            <a:pPr marL="285750" indent="-285750">
              <a:buFont typeface="Wingdings" panose="05000000000000000000" pitchFamily="2" charset="2"/>
              <a:buChar char="q"/>
            </a:pPr>
            <a:r>
              <a:rPr lang="en-US" dirty="0" smtClean="0"/>
              <a:t>The</a:t>
            </a:r>
            <a:r>
              <a:rPr lang="en-US" dirty="0"/>
              <a:t> </a:t>
            </a:r>
            <a:r>
              <a:rPr lang="en-US" b="1" dirty="0" err="1"/>
              <a:t>cout</a:t>
            </a:r>
            <a:r>
              <a:rPr lang="en-US" dirty="0"/>
              <a:t> is used in conjunction with the stream insertion operator, which is written as &lt;&lt; which are two less than signs </a:t>
            </a:r>
            <a:endParaRPr lang="en-US" dirty="0" smtClean="0"/>
          </a:p>
          <a:p>
            <a:pPr marL="342900" indent="-342900">
              <a:buFont typeface="Wingdings" panose="05000000000000000000" pitchFamily="2" charset="2"/>
              <a:buChar char="q"/>
            </a:pPr>
            <a:r>
              <a:rPr lang="en-US" dirty="0"/>
              <a:t>The C++ compiler also determines the data type of variable to be output and selects the appropriate stream insertion operator to display the value</a:t>
            </a:r>
            <a:r>
              <a:rPr lang="en-US" dirty="0" smtClean="0"/>
              <a:t>.</a:t>
            </a:r>
          </a:p>
          <a:p>
            <a:pPr marL="342900" indent="-342900">
              <a:buFont typeface="Wingdings" panose="05000000000000000000" pitchFamily="2" charset="2"/>
              <a:buChar char="q"/>
            </a:pPr>
            <a:r>
              <a:rPr lang="en-US" dirty="0" smtClean="0"/>
              <a:t> </a:t>
            </a:r>
            <a:r>
              <a:rPr lang="en-US" dirty="0"/>
              <a:t>The &lt;&lt; operator is overloaded to output data items of built-in types integer, float, double, strings and pointer </a:t>
            </a:r>
            <a:r>
              <a:rPr lang="en-US" dirty="0" smtClean="0"/>
              <a:t>values.</a:t>
            </a:r>
          </a:p>
          <a:p>
            <a:pPr marL="342900" indent="-342900">
              <a:buFont typeface="Wingdings" panose="05000000000000000000" pitchFamily="2" charset="2"/>
              <a:buChar char="q"/>
            </a:pPr>
            <a:r>
              <a:rPr lang="en-US" dirty="0" smtClean="0"/>
              <a:t>The </a:t>
            </a:r>
            <a:r>
              <a:rPr lang="en-US" dirty="0"/>
              <a:t>insertion operator &lt;&lt; may be used more than once in a single statement as shown above and </a:t>
            </a:r>
            <a:r>
              <a:rPr lang="en-US" b="1" dirty="0" err="1"/>
              <a:t>endl</a:t>
            </a:r>
            <a:r>
              <a:rPr lang="en-US" dirty="0"/>
              <a:t> is used to add a new-line at the end of the line.</a:t>
            </a:r>
          </a:p>
          <a:p>
            <a:pPr marL="285750" indent="-285750">
              <a:buFont typeface="Wingdings" panose="05000000000000000000" pitchFamily="2" charset="2"/>
              <a:buChar char="q"/>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91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The Standard Output Stream (</a:t>
            </a:r>
            <a:r>
              <a:rPr lang="en-US" dirty="0" err="1"/>
              <a:t>cout</a:t>
            </a:r>
            <a:r>
              <a:rPr lang="en-US" dirty="0"/>
              <a:t>)</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1674812" y="816897"/>
            <a:ext cx="9448800" cy="4154984"/>
          </a:xfrm>
          <a:prstGeom prst="rect">
            <a:avLst/>
          </a:prstGeom>
          <a:ln w="38100">
            <a:solidFill>
              <a:schemeClr val="tx1"/>
            </a:solidFill>
          </a:ln>
        </p:spPr>
        <p:txBody>
          <a:bodyPr wrap="square">
            <a:spAutoFit/>
          </a:bodyPr>
          <a:lstStyle/>
          <a:p>
            <a:r>
              <a:rPr lang="en-US" dirty="0">
                <a:latin typeface="Arial" panose="020B0604020202020204" pitchFamily="34" charset="0"/>
                <a:cs typeface="Arial" panose="020B0604020202020204" pitchFamily="34" charset="0"/>
              </a:rPr>
              <a:t>#include &lt;</a:t>
            </a:r>
            <a:r>
              <a:rPr lang="en-US" dirty="0" err="1">
                <a:latin typeface="Arial" panose="020B0604020202020204" pitchFamily="34" charset="0"/>
                <a:cs typeface="Arial" panose="020B0604020202020204" pitchFamily="34" charset="0"/>
              </a:rPr>
              <a:t>iostream</a:t>
            </a:r>
            <a:r>
              <a:rPr lang="en-US" dirty="0">
                <a:latin typeface="Arial" panose="020B0604020202020204" pitchFamily="34" charset="0"/>
                <a:cs typeface="Arial" panose="020B0604020202020204" pitchFamily="34" charset="0"/>
              </a:rPr>
              <a:t>&gt;</a:t>
            </a:r>
          </a:p>
          <a:p>
            <a:r>
              <a:rPr lang="en-US" dirty="0">
                <a:latin typeface="Arial" panose="020B0604020202020204" pitchFamily="34" charset="0"/>
                <a:cs typeface="Arial" panose="020B0604020202020204" pitchFamily="34" charset="0"/>
              </a:rPr>
              <a:t>using namespace </a:t>
            </a:r>
            <a:r>
              <a:rPr lang="en-US" dirty="0" err="1">
                <a:latin typeface="Arial" panose="020B0604020202020204" pitchFamily="34" charset="0"/>
                <a:cs typeface="Arial" panose="020B0604020202020204" pitchFamily="34" charset="0"/>
              </a:rPr>
              <a:t>std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main () {</a:t>
            </a:r>
          </a:p>
          <a:p>
            <a:r>
              <a:rPr lang="en-US" dirty="0">
                <a:latin typeface="Arial" panose="020B0604020202020204" pitchFamily="34" charset="0"/>
                <a:cs typeface="Arial" panose="020B0604020202020204" pitchFamily="34" charset="0"/>
              </a:rPr>
              <a:t>   char </a:t>
            </a: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 = "Hello C++";</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cout</a:t>
            </a:r>
            <a:r>
              <a:rPr lang="en-US" dirty="0">
                <a:latin typeface="Arial" panose="020B0604020202020204" pitchFamily="34" charset="0"/>
                <a:cs typeface="Arial" panose="020B0604020202020204" pitchFamily="34" charset="0"/>
              </a:rPr>
              <a:t> &lt;&lt; "Value of </a:t>
            </a: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 is : " &lt;&lt; </a:t>
            </a: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 &lt;&lt; </a:t>
            </a:r>
            <a:r>
              <a:rPr lang="en-US" dirty="0" err="1">
                <a:latin typeface="Arial" panose="020B0604020202020204" pitchFamily="34" charset="0"/>
                <a:cs typeface="Arial" panose="020B0604020202020204" pitchFamily="34" charset="0"/>
              </a:rPr>
              <a:t>endl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system("pause");</a:t>
            </a:r>
          </a:p>
          <a:p>
            <a:r>
              <a:rPr lang="en-US" dirty="0">
                <a:latin typeface="Arial" panose="020B0604020202020204" pitchFamily="34" charset="0"/>
                <a:cs typeface="Arial" panose="020B0604020202020204" pitchFamily="34" charset="0"/>
              </a:rPr>
              <a:t>   return 0;</a:t>
            </a:r>
          </a:p>
          <a:p>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1422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The Standard Input Stream (</a:t>
            </a:r>
            <a:r>
              <a:rPr lang="en-US" dirty="0" err="1"/>
              <a:t>cin</a:t>
            </a:r>
            <a:r>
              <a:rPr lang="en-US" dirty="0"/>
              <a:t>)</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1674812" y="816897"/>
            <a:ext cx="9448800" cy="4524315"/>
          </a:xfrm>
          <a:prstGeom prst="rect">
            <a:avLst/>
          </a:prstGeom>
          <a:ln w="38100">
            <a:solidFill>
              <a:schemeClr val="tx1"/>
            </a:solidFill>
          </a:ln>
        </p:spPr>
        <p:txBody>
          <a:bodyPr wrap="square">
            <a:spAutoFit/>
          </a:bodyPr>
          <a:lstStyle/>
          <a:p>
            <a:pPr marL="285750" indent="-285750">
              <a:buFont typeface="Wingdings" panose="05000000000000000000" pitchFamily="2" charset="2"/>
              <a:buChar char="q"/>
            </a:pPr>
            <a:r>
              <a:rPr lang="en-US" dirty="0"/>
              <a:t>The predefined object </a:t>
            </a:r>
            <a:r>
              <a:rPr lang="en-US" b="1" dirty="0" err="1"/>
              <a:t>cin</a:t>
            </a:r>
            <a:r>
              <a:rPr lang="en-US" dirty="0"/>
              <a:t> is an instance of </a:t>
            </a:r>
            <a:r>
              <a:rPr lang="en-US" b="1" dirty="0" err="1"/>
              <a:t>istream</a:t>
            </a:r>
            <a:r>
              <a:rPr lang="en-US" dirty="0"/>
              <a:t> class. </a:t>
            </a:r>
            <a:endParaRPr lang="en-US" dirty="0" smtClean="0"/>
          </a:p>
          <a:p>
            <a:pPr marL="285750" indent="-285750">
              <a:buFont typeface="Wingdings" panose="05000000000000000000" pitchFamily="2" charset="2"/>
              <a:buChar char="q"/>
            </a:pPr>
            <a:r>
              <a:rPr lang="en-US" dirty="0" smtClean="0"/>
              <a:t>The </a:t>
            </a:r>
            <a:r>
              <a:rPr lang="en-US" dirty="0" err="1"/>
              <a:t>cin</a:t>
            </a:r>
            <a:r>
              <a:rPr lang="en-US" dirty="0"/>
              <a:t> object is said to be attached to the standard input device, which usually is the keyboard. </a:t>
            </a:r>
            <a:endParaRPr lang="en-US" dirty="0" smtClean="0"/>
          </a:p>
          <a:p>
            <a:pPr marL="285750" indent="-285750">
              <a:buFont typeface="Wingdings" panose="05000000000000000000" pitchFamily="2" charset="2"/>
              <a:buChar char="q"/>
            </a:pPr>
            <a:r>
              <a:rPr lang="en-US" dirty="0" smtClean="0"/>
              <a:t>The</a:t>
            </a:r>
            <a:r>
              <a:rPr lang="en-US" dirty="0"/>
              <a:t> </a:t>
            </a:r>
            <a:r>
              <a:rPr lang="en-US" b="1" dirty="0" err="1"/>
              <a:t>cin</a:t>
            </a:r>
            <a:r>
              <a:rPr lang="en-US" dirty="0"/>
              <a:t> is used in conjunction with the stream extraction operator, which is written as &gt;&gt; which are two greater than </a:t>
            </a:r>
            <a:r>
              <a:rPr lang="en-US" dirty="0" smtClean="0"/>
              <a:t>signs</a:t>
            </a:r>
          </a:p>
          <a:p>
            <a:pPr marL="285750" indent="-285750">
              <a:buFont typeface="Wingdings" panose="05000000000000000000" pitchFamily="2" charset="2"/>
              <a:buChar char="q"/>
            </a:pPr>
            <a:r>
              <a:rPr lang="en-US" dirty="0"/>
              <a:t>The C++ compiler also determines the data type of the entered value and selects the appropriate stream extraction operator to extract the value and store it in the given variables</a:t>
            </a:r>
            <a:r>
              <a:rPr lang="en-US" dirty="0" smtClean="0"/>
              <a:t>.</a:t>
            </a:r>
          </a:p>
          <a:p>
            <a:pPr marL="285750" indent="-285750">
              <a:buFont typeface="Wingdings" panose="05000000000000000000" pitchFamily="2" charset="2"/>
              <a:buChar char="q"/>
            </a:pPr>
            <a:r>
              <a:rPr lang="en-US" dirty="0"/>
              <a:t>The stream extraction operator &gt;&gt; may be used more than once in a single statement.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182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The Standard Input Stream (</a:t>
            </a:r>
            <a:r>
              <a:rPr lang="en-US" dirty="0" err="1"/>
              <a:t>cin</a:t>
            </a:r>
            <a:r>
              <a:rPr lang="en-US" dirty="0"/>
              <a:t>)</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1674812" y="816897"/>
            <a:ext cx="9448800" cy="4893647"/>
          </a:xfrm>
          <a:prstGeom prst="rect">
            <a:avLst/>
          </a:prstGeom>
          <a:ln w="38100">
            <a:solidFill>
              <a:schemeClr val="tx1"/>
            </a:solidFill>
          </a:ln>
        </p:spPr>
        <p:txBody>
          <a:bodyPr wrap="square">
            <a:spAutoFit/>
          </a:bodyPr>
          <a:lstStyle/>
          <a:p>
            <a:r>
              <a:rPr lang="en-US" dirty="0">
                <a:latin typeface="Arial" panose="020B0604020202020204" pitchFamily="34" charset="0"/>
                <a:cs typeface="Arial" panose="020B0604020202020204" pitchFamily="34" charset="0"/>
              </a:rPr>
              <a:t>#include &lt;</a:t>
            </a:r>
            <a:r>
              <a:rPr lang="en-US" dirty="0" err="1">
                <a:latin typeface="Arial" panose="020B0604020202020204" pitchFamily="34" charset="0"/>
                <a:cs typeface="Arial" panose="020B0604020202020204" pitchFamily="34" charset="0"/>
              </a:rPr>
              <a:t>iostream</a:t>
            </a:r>
            <a:r>
              <a:rPr lang="en-US" dirty="0">
                <a:latin typeface="Arial" panose="020B0604020202020204" pitchFamily="34" charset="0"/>
                <a:cs typeface="Arial" panose="020B0604020202020204" pitchFamily="34" charset="0"/>
              </a:rPr>
              <a:t>&gt;</a:t>
            </a:r>
          </a:p>
          <a:p>
            <a:r>
              <a:rPr lang="en-US" dirty="0">
                <a:latin typeface="Arial" panose="020B0604020202020204" pitchFamily="34" charset="0"/>
                <a:cs typeface="Arial" panose="020B0604020202020204" pitchFamily="34" charset="0"/>
              </a:rPr>
              <a:t>using namespace </a:t>
            </a:r>
            <a:r>
              <a:rPr lang="en-US" dirty="0" err="1">
                <a:latin typeface="Arial" panose="020B0604020202020204" pitchFamily="34" charset="0"/>
                <a:cs typeface="Arial" panose="020B0604020202020204" pitchFamily="34" charset="0"/>
              </a:rPr>
              <a:t>std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main () {</a:t>
            </a:r>
          </a:p>
          <a:p>
            <a:r>
              <a:rPr lang="en-US" dirty="0">
                <a:latin typeface="Arial" panose="020B0604020202020204" pitchFamily="34" charset="0"/>
                <a:cs typeface="Arial" panose="020B0604020202020204" pitchFamily="34" charset="0"/>
              </a:rPr>
              <a:t>char name[50];</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cout</a:t>
            </a:r>
            <a:r>
              <a:rPr lang="en-US" dirty="0">
                <a:latin typeface="Arial" panose="020B0604020202020204" pitchFamily="34" charset="0"/>
                <a:cs typeface="Arial" panose="020B0604020202020204" pitchFamily="34" charset="0"/>
              </a:rPr>
              <a:t> &lt;&lt; "Please enter your name: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cin</a:t>
            </a:r>
            <a:r>
              <a:rPr lang="en-US" dirty="0">
                <a:latin typeface="Arial" panose="020B0604020202020204" pitchFamily="34" charset="0"/>
                <a:cs typeface="Arial" panose="020B0604020202020204" pitchFamily="34" charset="0"/>
              </a:rPr>
              <a:t> &gt;&gt; name;</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cout</a:t>
            </a:r>
            <a:r>
              <a:rPr lang="en-US" dirty="0">
                <a:latin typeface="Arial" panose="020B0604020202020204" pitchFamily="34" charset="0"/>
                <a:cs typeface="Arial" panose="020B0604020202020204" pitchFamily="34" charset="0"/>
              </a:rPr>
              <a:t> &lt;&lt; "Your name is: " &lt;&lt; name &lt;&lt; </a:t>
            </a:r>
            <a:r>
              <a:rPr lang="en-US" dirty="0" err="1">
                <a:latin typeface="Arial" panose="020B0604020202020204" pitchFamily="34" charset="0"/>
                <a:cs typeface="Arial" panose="020B0604020202020204" pitchFamily="34" charset="0"/>
              </a:rPr>
              <a:t>endl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system("pause");</a:t>
            </a:r>
          </a:p>
          <a:p>
            <a:r>
              <a:rPr lang="en-US" dirty="0">
                <a:latin typeface="Arial" panose="020B0604020202020204" pitchFamily="34" charset="0"/>
                <a:cs typeface="Arial" panose="020B0604020202020204" pitchFamily="34" charset="0"/>
              </a:rPr>
              <a:t>   return 0;</a:t>
            </a:r>
          </a:p>
          <a:p>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5479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Math Expression to </a:t>
            </a:r>
            <a:r>
              <a:rPr lang="en-US" dirty="0" smtClean="0"/>
              <a:t>C++ </a:t>
            </a:r>
            <a:r>
              <a:rPr lang="en-US" dirty="0"/>
              <a:t>Expression</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1598612" y="2590800"/>
            <a:ext cx="9448800" cy="461665"/>
          </a:xfrm>
          <a:prstGeom prst="rect">
            <a:avLst/>
          </a:prstGeom>
          <a:ln w="38100">
            <a:solidFill>
              <a:schemeClr val="tx1"/>
            </a:solidFill>
          </a:ln>
        </p:spPr>
        <p:txBody>
          <a:bodyPr wrap="square">
            <a:spAutoFit/>
          </a:bodyPr>
          <a:lstStyle/>
          <a:p>
            <a:pPr algn="ctr"/>
            <a:r>
              <a:rPr lang="en-US" dirty="0">
                <a:solidFill>
                  <a:srgbClr val="000066"/>
                </a:solidFill>
                <a:latin typeface="Garamond" panose="02020404030301010803" pitchFamily="18" charset="0"/>
              </a:rPr>
              <a:t>2</a:t>
            </a:r>
            <a:r>
              <a:rPr lang="en-US" i="1" dirty="0">
                <a:solidFill>
                  <a:srgbClr val="000066"/>
                </a:solidFill>
                <a:latin typeface="Garamond" panose="02020404030301010803" pitchFamily="18" charset="0"/>
              </a:rPr>
              <a:t>a</a:t>
            </a:r>
            <a:r>
              <a:rPr lang="en-US" dirty="0">
                <a:solidFill>
                  <a:srgbClr val="000066"/>
                </a:solidFill>
                <a:latin typeface="Garamond" panose="02020404030301010803" pitchFamily="18" charset="0"/>
              </a:rPr>
              <a:t> + 4</a:t>
            </a:r>
            <a:r>
              <a:rPr lang="en-US" i="1" dirty="0">
                <a:solidFill>
                  <a:srgbClr val="000066"/>
                </a:solidFill>
                <a:latin typeface="Garamond" panose="02020404030301010803" pitchFamily="18" charset="0"/>
              </a:rPr>
              <a:t>ab</a:t>
            </a:r>
            <a:r>
              <a:rPr lang="en-US" dirty="0">
                <a:solidFill>
                  <a:srgbClr val="000066"/>
                </a:solidFill>
                <a:latin typeface="Garamond" panose="02020404030301010803" pitchFamily="18" charset="0"/>
              </a:rPr>
              <a:t> + 5</a:t>
            </a:r>
            <a:r>
              <a:rPr lang="en-US" i="1" dirty="0">
                <a:solidFill>
                  <a:srgbClr val="000066"/>
                </a:solidFill>
                <a:latin typeface="Garamond" panose="02020404030301010803" pitchFamily="18" charset="0"/>
              </a:rPr>
              <a:t>a</a:t>
            </a:r>
            <a:r>
              <a:rPr lang="en-US" dirty="0">
                <a:solidFill>
                  <a:srgbClr val="000066"/>
                </a:solidFill>
                <a:latin typeface="Garamond" panose="02020404030301010803" pitchFamily="18" charset="0"/>
              </a:rPr>
              <a:t>(</a:t>
            </a:r>
            <a:r>
              <a:rPr lang="en-US" i="1" dirty="0">
                <a:solidFill>
                  <a:srgbClr val="000066"/>
                </a:solidFill>
                <a:latin typeface="Garamond" panose="02020404030301010803" pitchFamily="18" charset="0"/>
              </a:rPr>
              <a:t>b</a:t>
            </a:r>
            <a:r>
              <a:rPr lang="en-US" dirty="0">
                <a:solidFill>
                  <a:srgbClr val="000066"/>
                </a:solidFill>
                <a:latin typeface="Garamond" panose="02020404030301010803" pitchFamily="18" charset="0"/>
              </a:rPr>
              <a:t> + </a:t>
            </a:r>
            <a:r>
              <a:rPr lang="en-US" i="1" dirty="0">
                <a:solidFill>
                  <a:srgbClr val="000066"/>
                </a:solidFill>
                <a:latin typeface="Garamond" panose="02020404030301010803" pitchFamily="18" charset="0"/>
              </a:rPr>
              <a:t>c</a:t>
            </a:r>
            <a:r>
              <a:rPr lang="en-US" dirty="0">
                <a:solidFill>
                  <a:srgbClr val="000066"/>
                </a:solidFill>
                <a:latin typeface="Garamond" panose="02020404030301010803" pitchFamily="18" charset="0"/>
              </a:rPr>
              <a:t>)</a:t>
            </a:r>
            <a:endParaRPr lang="en-US" dirty="0"/>
          </a:p>
        </p:txBody>
      </p:sp>
    </p:spTree>
    <p:extLst>
      <p:ext uri="{BB962C8B-B14F-4D97-AF65-F5344CB8AC3E}">
        <p14:creationId xmlns:p14="http://schemas.microsoft.com/office/powerpoint/2010/main" val="139194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Math Expression to </a:t>
            </a:r>
            <a:r>
              <a:rPr lang="en-US" dirty="0" smtClean="0"/>
              <a:t>C++ </a:t>
            </a:r>
            <a:r>
              <a:rPr lang="en-US" dirty="0"/>
              <a:t>Expression</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1598612" y="2590800"/>
            <a:ext cx="9448800" cy="461665"/>
          </a:xfrm>
          <a:prstGeom prst="rect">
            <a:avLst/>
          </a:prstGeom>
          <a:ln w="38100">
            <a:solidFill>
              <a:schemeClr val="tx1"/>
            </a:solidFill>
          </a:ln>
        </p:spPr>
        <p:txBody>
          <a:bodyPr wrap="square">
            <a:spAutoFit/>
          </a:bodyPr>
          <a:lstStyle/>
          <a:p>
            <a:pPr algn="ctr"/>
            <a:r>
              <a:rPr lang="en-US" dirty="0">
                <a:solidFill>
                  <a:srgbClr val="000066"/>
                </a:solidFill>
                <a:latin typeface="Arial" panose="020B0604020202020204" pitchFamily="34" charset="0"/>
                <a:cs typeface="Arial" panose="020B0604020202020204" pitchFamily="34" charset="0"/>
              </a:rPr>
              <a:t>(</a:t>
            </a:r>
            <a:r>
              <a:rPr lang="en-US" i="1" dirty="0">
                <a:solidFill>
                  <a:srgbClr val="000066"/>
                </a:solidFill>
                <a:latin typeface="Arial" panose="020B0604020202020204" pitchFamily="34" charset="0"/>
                <a:cs typeface="Arial" panose="020B0604020202020204" pitchFamily="34" charset="0"/>
              </a:rPr>
              <a:t>x</a:t>
            </a:r>
            <a:r>
              <a:rPr lang="en-US" dirty="0">
                <a:solidFill>
                  <a:srgbClr val="000066"/>
                </a:solidFill>
                <a:latin typeface="Arial" panose="020B0604020202020204" pitchFamily="34" charset="0"/>
                <a:cs typeface="Arial" panose="020B0604020202020204" pitchFamily="34" charset="0"/>
              </a:rPr>
              <a:t> + 2)(</a:t>
            </a:r>
            <a:r>
              <a:rPr lang="en-US" i="1" dirty="0">
                <a:solidFill>
                  <a:srgbClr val="000066"/>
                </a:solidFill>
                <a:latin typeface="Arial" panose="020B0604020202020204" pitchFamily="34" charset="0"/>
                <a:cs typeface="Arial" panose="020B0604020202020204" pitchFamily="34" charset="0"/>
              </a:rPr>
              <a:t>y</a:t>
            </a:r>
            <a:r>
              <a:rPr lang="en-US" dirty="0">
                <a:solidFill>
                  <a:srgbClr val="000066"/>
                </a:solidFill>
                <a:latin typeface="Arial" panose="020B0604020202020204" pitchFamily="34" charset="0"/>
                <a:cs typeface="Arial" panose="020B0604020202020204" pitchFamily="34" charset="0"/>
              </a:rPr>
              <a:t> + </a:t>
            </a:r>
            <a:r>
              <a:rPr lang="en-US" i="1" dirty="0">
                <a:solidFill>
                  <a:srgbClr val="000066"/>
                </a:solidFill>
                <a:latin typeface="Arial" panose="020B0604020202020204" pitchFamily="34" charset="0"/>
                <a:cs typeface="Arial" panose="020B0604020202020204" pitchFamily="34" charset="0"/>
              </a:rPr>
              <a:t>z</a:t>
            </a:r>
            <a:r>
              <a:rPr lang="en-US" dirty="0">
                <a:solidFill>
                  <a:srgbClr val="00006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7469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Math Expression to </a:t>
            </a:r>
            <a:r>
              <a:rPr lang="en-US" dirty="0" smtClean="0"/>
              <a:t>C++ </a:t>
            </a:r>
            <a:r>
              <a:rPr lang="en-US" dirty="0"/>
              <a:t>Expression</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1598612" y="2590800"/>
            <a:ext cx="9448800" cy="830997"/>
          </a:xfrm>
          <a:prstGeom prst="rect">
            <a:avLst/>
          </a:prstGeom>
          <a:ln w="38100">
            <a:solidFill>
              <a:schemeClr val="tx1"/>
            </a:solidFill>
          </a:ln>
        </p:spPr>
        <p:txBody>
          <a:bodyPr wrap="square">
            <a:spAutoFit/>
          </a:bodyPr>
          <a:lstStyle/>
          <a:p>
            <a:pPr algn="ctr"/>
            <a:r>
              <a:rPr lang="en-US" u="sng" dirty="0">
                <a:solidFill>
                  <a:srgbClr val="000066"/>
                </a:solidFill>
                <a:latin typeface="Arial" panose="020B0604020202020204" pitchFamily="34" charset="0"/>
                <a:cs typeface="Arial" panose="020B0604020202020204" pitchFamily="34" charset="0"/>
              </a:rPr>
              <a:t>(</a:t>
            </a:r>
            <a:r>
              <a:rPr lang="en-US" i="1" u="sng" dirty="0">
                <a:solidFill>
                  <a:srgbClr val="000066"/>
                </a:solidFill>
                <a:latin typeface="Arial" panose="020B0604020202020204" pitchFamily="34" charset="0"/>
                <a:cs typeface="Arial" panose="020B0604020202020204" pitchFamily="34" charset="0"/>
              </a:rPr>
              <a:t>x</a:t>
            </a:r>
            <a:r>
              <a:rPr lang="en-US" u="sng" dirty="0">
                <a:solidFill>
                  <a:srgbClr val="000066"/>
                </a:solidFill>
                <a:latin typeface="Arial" panose="020B0604020202020204" pitchFamily="34" charset="0"/>
                <a:cs typeface="Arial" panose="020B0604020202020204" pitchFamily="34" charset="0"/>
              </a:rPr>
              <a:t> − 2)(</a:t>
            </a:r>
            <a:r>
              <a:rPr lang="en-US" i="1" u="sng" dirty="0">
                <a:solidFill>
                  <a:srgbClr val="000066"/>
                </a:solidFill>
                <a:latin typeface="Arial" panose="020B0604020202020204" pitchFamily="34" charset="0"/>
                <a:cs typeface="Arial" panose="020B0604020202020204" pitchFamily="34" charset="0"/>
              </a:rPr>
              <a:t>x</a:t>
            </a:r>
            <a:r>
              <a:rPr lang="en-US" u="sng" dirty="0">
                <a:solidFill>
                  <a:srgbClr val="000066"/>
                </a:solidFill>
                <a:latin typeface="Arial" panose="020B0604020202020204" pitchFamily="34" charset="0"/>
                <a:cs typeface="Arial" panose="020B0604020202020204" pitchFamily="34" charset="0"/>
              </a:rPr>
              <a:t> + 2)</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solidFill>
                  <a:srgbClr val="000066"/>
                </a:solidFill>
                <a:latin typeface="Arial" panose="020B0604020202020204" pitchFamily="34" charset="0"/>
                <a:cs typeface="Arial" panose="020B0604020202020204" pitchFamily="34" charset="0"/>
              </a:rPr>
              <a:t> 8</a:t>
            </a:r>
            <a:r>
              <a:rPr lang="en-US" i="1" dirty="0">
                <a:solidFill>
                  <a:srgbClr val="000066"/>
                </a:solidFill>
                <a:latin typeface="Arial" panose="020B0604020202020204" pitchFamily="34" charset="0"/>
                <a:cs typeface="Arial" panose="020B0604020202020204" pitchFamily="34" charset="0"/>
              </a:rPr>
              <a:t>x</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12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Math Expression to </a:t>
            </a:r>
            <a:r>
              <a:rPr lang="en-US" dirty="0" smtClean="0"/>
              <a:t>C++ </a:t>
            </a:r>
            <a:r>
              <a:rPr lang="en-US" dirty="0"/>
              <a:t>Expression</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2" descr="divide fr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12" y="2209800"/>
            <a:ext cx="2065047" cy="163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71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dirty="0"/>
              <a:t>Math Expression to </a:t>
            </a:r>
            <a:r>
              <a:rPr lang="en-US" dirty="0" smtClean="0"/>
              <a:t>C++ </a:t>
            </a:r>
            <a:r>
              <a:rPr lang="en-US" dirty="0"/>
              <a:t>Expression</a:t>
            </a:r>
          </a:p>
        </p:txBody>
      </p:sp>
      <p:sp>
        <p:nvSpPr>
          <p:cNvPr id="3" name="Rectangle 1"/>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16336"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58050"/>
            <a:ext cx="65" cy="341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1598612" y="2590800"/>
            <a:ext cx="9448800" cy="830997"/>
          </a:xfrm>
          <a:prstGeom prst="rect">
            <a:avLst/>
          </a:prstGeom>
          <a:ln w="38100">
            <a:solidFill>
              <a:schemeClr val="tx1"/>
            </a:solidFill>
          </a:ln>
        </p:spPr>
        <p:txBody>
          <a:bodyPr wrap="square">
            <a:spAutoFit/>
          </a:bodyPr>
          <a:lstStyle/>
          <a:p>
            <a:pPr algn="ctr"/>
            <a:r>
              <a:rPr lang="en-US" u="sng" dirty="0">
                <a:solidFill>
                  <a:srgbClr val="000066"/>
                </a:solidFill>
                <a:latin typeface="Arial" panose="020B0604020202020204" pitchFamily="34" charset="0"/>
                <a:cs typeface="Arial" panose="020B0604020202020204" pitchFamily="34" charset="0"/>
              </a:rPr>
              <a:t>(</a:t>
            </a:r>
            <a:r>
              <a:rPr lang="en-US" i="1" u="sng" dirty="0">
                <a:solidFill>
                  <a:srgbClr val="000066"/>
                </a:solidFill>
                <a:latin typeface="Arial" panose="020B0604020202020204" pitchFamily="34" charset="0"/>
                <a:cs typeface="Arial" panose="020B0604020202020204" pitchFamily="34" charset="0"/>
              </a:rPr>
              <a:t>x</a:t>
            </a:r>
            <a:r>
              <a:rPr lang="en-US" u="sng" dirty="0">
                <a:solidFill>
                  <a:srgbClr val="000066"/>
                </a:solidFill>
                <a:latin typeface="Arial" panose="020B0604020202020204" pitchFamily="34" charset="0"/>
                <a:cs typeface="Arial" panose="020B0604020202020204" pitchFamily="34" charset="0"/>
              </a:rPr>
              <a:t> − 2)(</a:t>
            </a:r>
            <a:r>
              <a:rPr lang="en-US" i="1" u="sng" dirty="0">
                <a:solidFill>
                  <a:srgbClr val="000066"/>
                </a:solidFill>
                <a:latin typeface="Arial" panose="020B0604020202020204" pitchFamily="34" charset="0"/>
                <a:cs typeface="Arial" panose="020B0604020202020204" pitchFamily="34" charset="0"/>
              </a:rPr>
              <a:t>x</a:t>
            </a:r>
            <a:r>
              <a:rPr lang="en-US" u="sng" dirty="0">
                <a:solidFill>
                  <a:srgbClr val="000066"/>
                </a:solidFill>
                <a:latin typeface="Arial" panose="020B0604020202020204" pitchFamily="34" charset="0"/>
                <a:cs typeface="Arial" panose="020B0604020202020204" pitchFamily="34" charset="0"/>
              </a:rPr>
              <a:t> + 2)</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solidFill>
                  <a:srgbClr val="000066"/>
                </a:solidFill>
                <a:latin typeface="Arial" panose="020B0604020202020204" pitchFamily="34" charset="0"/>
                <a:cs typeface="Arial" panose="020B0604020202020204" pitchFamily="34" charset="0"/>
              </a:rPr>
              <a:t> 8</a:t>
            </a:r>
            <a:r>
              <a:rPr lang="en-US" i="1" dirty="0">
                <a:solidFill>
                  <a:srgbClr val="000066"/>
                </a:solidFill>
                <a:latin typeface="Arial" panose="020B0604020202020204" pitchFamily="34" charset="0"/>
                <a:cs typeface="Arial" panose="020B0604020202020204" pitchFamily="34" charset="0"/>
              </a:rPr>
              <a:t>x</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67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dirty="0"/>
              <a:t>Logical Operators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nvPr>
        </p:nvGraphicFramePr>
        <p:xfrm>
          <a:off x="836612" y="763586"/>
          <a:ext cx="10820400" cy="2970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nvPr>
        </p:nvGraphicFramePr>
        <p:xfrm>
          <a:off x="3579812" y="3762153"/>
          <a:ext cx="4267200" cy="2103439"/>
        </p:xfrm>
        <a:graphic>
          <a:graphicData uri="http://schemas.openxmlformats.org/drawingml/2006/table">
            <a:tbl>
              <a:tblPr rtl="1" firstRow="1" bandRow="1">
                <a:tableStyleId>{21E4AEA4-8DFA-4A89-87EB-49C32662AFE0}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640119">
                <a:tc>
                  <a:txBody>
                    <a:bodyPr/>
                    <a:lstStyle/>
                    <a:p>
                      <a:pPr algn="l" rtl="0"/>
                      <a:r>
                        <a:rPr lang="en-US" sz="1800" dirty="0" smtClean="0"/>
                        <a:t>Value</a:t>
                      </a:r>
                      <a:r>
                        <a:rPr lang="en-US" sz="1800" baseline="0" dirty="0" smtClean="0"/>
                        <a:t> of the Expression</a:t>
                      </a:r>
                      <a:endParaRPr lang="he-IL" sz="18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Expression</a:t>
                      </a:r>
                      <a:endParaRPr lang="he-IL" sz="18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830">
                <a:tc>
                  <a:txBody>
                    <a:bodyPr/>
                    <a:lstStyle/>
                    <a:p>
                      <a:pPr algn="l" rtl="0"/>
                      <a:r>
                        <a:rPr lang="en-US" sz="1800" dirty="0" smtClean="0"/>
                        <a:t>false</a:t>
                      </a:r>
                      <a:endParaRPr lang="he-IL" sz="18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false and false</a:t>
                      </a:r>
                      <a:endParaRPr lang="he-IL" sz="18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830">
                <a:tc>
                  <a:txBody>
                    <a:bodyPr/>
                    <a:lstStyle/>
                    <a:p>
                      <a:pPr algn="l" rtl="0"/>
                      <a:r>
                        <a:rPr lang="en-US" sz="1800" dirty="0" smtClean="0"/>
                        <a:t>false</a:t>
                      </a:r>
                      <a:endParaRPr lang="he-IL" sz="18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false and true</a:t>
                      </a:r>
                      <a:endParaRPr lang="he-IL" sz="18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830">
                <a:tc>
                  <a:txBody>
                    <a:bodyPr/>
                    <a:lstStyle/>
                    <a:p>
                      <a:pPr algn="l" rtl="0"/>
                      <a:r>
                        <a:rPr lang="en-US" sz="1800" dirty="0" smtClean="0"/>
                        <a:t>false</a:t>
                      </a:r>
                      <a:endParaRPr lang="he-IL" sz="18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true and false</a:t>
                      </a:r>
                      <a:endParaRPr lang="he-IL" sz="18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830">
                <a:tc>
                  <a:txBody>
                    <a:bodyPr/>
                    <a:lstStyle/>
                    <a:p>
                      <a:pPr algn="l" rtl="0"/>
                      <a:r>
                        <a:rPr lang="en-US" sz="1800" dirty="0" smtClean="0"/>
                        <a:t>true</a:t>
                      </a:r>
                      <a:endParaRPr lang="he-IL" sz="18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true and true</a:t>
                      </a:r>
                      <a:endParaRPr lang="he-IL" sz="1800" dirty="0"/>
                    </a:p>
                  </a:txBody>
                  <a:tcPr marT="45729" marB="45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5063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altLang="en-US" dirty="0"/>
              <a:t>Designing a </a:t>
            </a:r>
            <a:r>
              <a:rPr lang="en-US" altLang="en-US" dirty="0" smtClean="0"/>
              <a:t>Program</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nvPr>
        </p:nvGraphicFramePr>
        <p:xfrm>
          <a:off x="1141412" y="830521"/>
          <a:ext cx="103632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410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dirty="0"/>
              <a:t>Logical Operators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nvPr>
        </p:nvGraphicFramePr>
        <p:xfrm>
          <a:off x="836612" y="763586"/>
          <a:ext cx="10820400" cy="2970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nvPr>
        </p:nvGraphicFramePr>
        <p:xfrm>
          <a:off x="3732212" y="3749749"/>
          <a:ext cx="4267200" cy="2103437"/>
        </p:xfrm>
        <a:graphic>
          <a:graphicData uri="http://schemas.openxmlformats.org/drawingml/2006/table">
            <a:tbl>
              <a:tblPr rtl="1" firstRow="1" bandRow="1">
                <a:tableStyleId>{21E4AEA4-8DFA-4A89-87EB-49C32662AFE0}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640177">
                <a:tc>
                  <a:txBody>
                    <a:bodyPr/>
                    <a:lstStyle/>
                    <a:p>
                      <a:pPr algn="l" rtl="0"/>
                      <a:r>
                        <a:rPr lang="en-US" sz="1800" dirty="0" smtClean="0"/>
                        <a:t>Value</a:t>
                      </a:r>
                      <a:r>
                        <a:rPr lang="en-US" sz="1800" baseline="0" dirty="0" smtClean="0"/>
                        <a:t> of the Expression</a:t>
                      </a:r>
                      <a:endParaRPr lang="he-IL"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Expression</a:t>
                      </a:r>
                      <a:endParaRPr lang="he-IL"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815">
                <a:tc>
                  <a:txBody>
                    <a:bodyPr/>
                    <a:lstStyle/>
                    <a:p>
                      <a:pPr algn="l" rtl="0"/>
                      <a:r>
                        <a:rPr lang="en-US" sz="1800" dirty="0" smtClean="0"/>
                        <a:t>false</a:t>
                      </a:r>
                      <a:endParaRPr lang="he-IL"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false and false</a:t>
                      </a:r>
                      <a:endParaRPr lang="he-IL"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815">
                <a:tc>
                  <a:txBody>
                    <a:bodyPr/>
                    <a:lstStyle/>
                    <a:p>
                      <a:pPr algn="l" rtl="0"/>
                      <a:r>
                        <a:rPr lang="en-US" sz="1800" dirty="0" smtClean="0"/>
                        <a:t>true</a:t>
                      </a:r>
                      <a:endParaRPr lang="he-IL"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false and true</a:t>
                      </a:r>
                      <a:endParaRPr lang="he-IL"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815">
                <a:tc>
                  <a:txBody>
                    <a:bodyPr/>
                    <a:lstStyle/>
                    <a:p>
                      <a:pPr algn="l" rtl="0"/>
                      <a:r>
                        <a:rPr lang="en-US" sz="1800" dirty="0" smtClean="0"/>
                        <a:t>true</a:t>
                      </a:r>
                      <a:endParaRPr lang="he-IL"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true and false</a:t>
                      </a:r>
                      <a:endParaRPr lang="he-IL"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815">
                <a:tc>
                  <a:txBody>
                    <a:bodyPr/>
                    <a:lstStyle/>
                    <a:p>
                      <a:pPr algn="l" rtl="0"/>
                      <a:r>
                        <a:rPr lang="en-US" sz="1800" dirty="0" smtClean="0"/>
                        <a:t>true</a:t>
                      </a:r>
                      <a:endParaRPr lang="he-IL"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true and true</a:t>
                      </a:r>
                      <a:endParaRPr lang="he-IL" sz="1800" dirty="0"/>
                    </a:p>
                  </a:txBody>
                  <a:tcPr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775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normAutofit/>
          </a:bodyPr>
          <a:lstStyle/>
          <a:p>
            <a:pPr algn="ctr"/>
            <a:r>
              <a:rPr lang="en-US" altLang="en-US" dirty="0"/>
              <a:t>Logical Operators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nvPr>
        </p:nvGraphicFramePr>
        <p:xfrm>
          <a:off x="836612" y="763586"/>
          <a:ext cx="10820400" cy="2970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nvPr>
        </p:nvGraphicFramePr>
        <p:xfrm>
          <a:off x="2817812" y="3940967"/>
          <a:ext cx="6096000" cy="1112838"/>
        </p:xfrm>
        <a:graphic>
          <a:graphicData uri="http://schemas.openxmlformats.org/drawingml/2006/table">
            <a:tbl>
              <a:tblPr rtl="1"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946">
                <a:tc>
                  <a:txBody>
                    <a:bodyPr/>
                    <a:lstStyle/>
                    <a:p>
                      <a:pPr algn="l" rtl="0"/>
                      <a:r>
                        <a:rPr lang="en-US" sz="1800" dirty="0" smtClean="0"/>
                        <a:t>Value</a:t>
                      </a:r>
                      <a:r>
                        <a:rPr lang="en-US" sz="1800" baseline="0" dirty="0" smtClean="0"/>
                        <a:t> of the Expression</a:t>
                      </a:r>
                      <a:endParaRPr lang="he-IL" sz="1800" dirty="0"/>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Expression</a:t>
                      </a:r>
                      <a:endParaRPr lang="he-IL" sz="1800" dirty="0"/>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946">
                <a:tc>
                  <a:txBody>
                    <a:bodyPr/>
                    <a:lstStyle/>
                    <a:p>
                      <a:pPr algn="l" rtl="0"/>
                      <a:r>
                        <a:rPr lang="en-US" sz="1800" dirty="0" smtClean="0"/>
                        <a:t>false</a:t>
                      </a:r>
                      <a:endParaRPr lang="he-IL" sz="1800" dirty="0"/>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true</a:t>
                      </a:r>
                      <a:endParaRPr lang="he-IL" sz="1800" dirty="0"/>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946">
                <a:tc>
                  <a:txBody>
                    <a:bodyPr/>
                    <a:lstStyle/>
                    <a:p>
                      <a:pPr algn="l" rtl="0"/>
                      <a:r>
                        <a:rPr lang="en-US" sz="1800" dirty="0" smtClean="0"/>
                        <a:t>true</a:t>
                      </a:r>
                      <a:endParaRPr lang="he-IL" sz="1800" dirty="0"/>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1800" dirty="0" smtClean="0"/>
                        <a:t>false</a:t>
                      </a:r>
                      <a:endParaRPr lang="he-IL" sz="1800" dirty="0"/>
                    </a:p>
                  </a:txBody>
                  <a:tcPr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5868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altLang="en-US" dirty="0"/>
              <a:t>Designing a </a:t>
            </a:r>
            <a:r>
              <a:rPr lang="en-US" altLang="en-US" dirty="0" smtClean="0"/>
              <a:t>Program</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5" name="Content Placeholder 3" descr="Vertical bullet list showing 3 groups arranged one below the other and bullet points are present under each group."/>
          <p:cNvGraphicFramePr>
            <a:graphicFrameLocks noGrp="1"/>
          </p:cNvGraphicFramePr>
          <p:nvPr>
            <p:ph sz="half" idx="1"/>
            <p:extLst/>
          </p:nvPr>
        </p:nvGraphicFramePr>
        <p:xfrm>
          <a:off x="1141412" y="830521"/>
          <a:ext cx="10363200" cy="563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655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altLang="en-US" dirty="0"/>
              <a:t>Designing a </a:t>
            </a:r>
            <a:r>
              <a:rPr lang="en-US" altLang="en-US" dirty="0" smtClean="0"/>
              <a:t>Program</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812" y="990600"/>
            <a:ext cx="5029200" cy="495300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02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schemas.microsoft.com/office/2006/documentManagement/types"/>
    <ds:schemaRef ds:uri="http://purl.org/dc/elements/1.1/"/>
    <ds:schemaRef ds:uri="http://purl.org/dc/dcmitype/"/>
    <ds:schemaRef ds:uri="http://schemas.openxmlformats.org/package/2006/metadata/core-properties"/>
    <ds:schemaRef ds:uri="http://schemas.microsoft.com/office/infopath/2007/PartnerControls"/>
    <ds:schemaRef ds:uri="4873beb7-5857-4685-be1f-d57550cc96cc"/>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842</TotalTime>
  <Words>6814</Words>
  <Application>Microsoft Office PowerPoint</Application>
  <PresentationFormat>Custom</PresentationFormat>
  <Paragraphs>991</Paragraphs>
  <Slides>71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71</vt:i4>
      </vt:variant>
    </vt:vector>
  </HeadingPairs>
  <TitlesOfParts>
    <vt:vector size="83" baseType="lpstr">
      <vt:lpstr>宋体</vt:lpstr>
      <vt:lpstr>Arial</vt:lpstr>
      <vt:lpstr>Century Gothic</vt:lpstr>
      <vt:lpstr>Courier New</vt:lpstr>
      <vt:lpstr>Garamond</vt:lpstr>
      <vt:lpstr>Gisha</vt:lpstr>
      <vt:lpstr>HY중고딕</vt:lpstr>
      <vt:lpstr>Menlo</vt:lpstr>
      <vt:lpstr>Times New Roman</vt:lpstr>
      <vt:lpstr>Verdana</vt:lpstr>
      <vt:lpstr>Wingdings</vt:lpstr>
      <vt:lpstr>Books 16x9</vt:lpstr>
      <vt:lpstr>PowerPoint Presentation</vt:lpstr>
      <vt:lpstr>Circle of Coding</vt:lpstr>
      <vt:lpstr>Designing a Program</vt:lpstr>
      <vt:lpstr>Designing a Program</vt:lpstr>
      <vt:lpstr>Designing a Program</vt:lpstr>
      <vt:lpstr>Designing a Program</vt:lpstr>
      <vt:lpstr>Designing a Program</vt:lpstr>
      <vt:lpstr>Designing a Program</vt:lpstr>
      <vt:lpstr>Designing a Program</vt:lpstr>
      <vt:lpstr>Designing a Program</vt:lpstr>
      <vt:lpstr>Designing a Program</vt:lpstr>
      <vt:lpstr>C++ program</vt:lpstr>
      <vt:lpstr>Parts of a C++ Program</vt:lpstr>
      <vt:lpstr>Parts of a C++ Program</vt:lpstr>
      <vt:lpstr>Compile &amp; Execute C++ Program</vt:lpstr>
      <vt:lpstr>#include Directive</vt:lpstr>
      <vt:lpstr>Semicolons &amp; Blocks in C++</vt:lpstr>
      <vt:lpstr>C++ Identifiers</vt:lpstr>
      <vt:lpstr>Assignment Statement</vt:lpstr>
      <vt:lpstr>C++ Keywords</vt:lpstr>
      <vt:lpstr>Whitespace in C++</vt:lpstr>
      <vt:lpstr>Comments in C++</vt:lpstr>
      <vt:lpstr>C++ Data Types</vt:lpstr>
      <vt:lpstr>C++ Data Types - Primitive Built-in Types</vt:lpstr>
      <vt:lpstr>C++ Data Types - Primitive Built-in Types</vt:lpstr>
      <vt:lpstr>Variable type</vt:lpstr>
      <vt:lpstr>Variable type</vt:lpstr>
      <vt:lpstr>Variable type</vt:lpstr>
      <vt:lpstr>Enumerated Types</vt:lpstr>
      <vt:lpstr>Enumerated Types</vt:lpstr>
      <vt:lpstr>Variable Declaration in C++ Types</vt:lpstr>
      <vt:lpstr>Variable Declaration in C++ Types</vt:lpstr>
      <vt:lpstr>Scope of Variable</vt:lpstr>
      <vt:lpstr>Local Variables</vt:lpstr>
      <vt:lpstr>Global Variables</vt:lpstr>
      <vt:lpstr>Local &amp; Global Variables</vt:lpstr>
      <vt:lpstr>Local &amp; Global Variables</vt:lpstr>
      <vt:lpstr>C++ Constants/Literals</vt:lpstr>
      <vt:lpstr>Integer literals</vt:lpstr>
      <vt:lpstr>Floating-point literals</vt:lpstr>
      <vt:lpstr>Boolean literals</vt:lpstr>
      <vt:lpstr>Character literals</vt:lpstr>
      <vt:lpstr>   String literals</vt:lpstr>
      <vt:lpstr>The const Keyword</vt:lpstr>
      <vt:lpstr>Arithmetic Operators</vt:lpstr>
      <vt:lpstr>Arithmetic Operators</vt:lpstr>
      <vt:lpstr>Relational Operators</vt:lpstr>
      <vt:lpstr>Relational Operators</vt:lpstr>
      <vt:lpstr>Logical Operators</vt:lpstr>
      <vt:lpstr>Logical Operators</vt:lpstr>
      <vt:lpstr>Assignment Operators</vt:lpstr>
      <vt:lpstr>Misc. Operators</vt:lpstr>
      <vt:lpstr>Misc. Operators</vt:lpstr>
      <vt:lpstr>Misc. Operators</vt:lpstr>
      <vt:lpstr>Misc. Operators</vt:lpstr>
      <vt:lpstr>Operators Precedence in C++</vt:lpstr>
      <vt:lpstr>Operators Precedence in C++</vt:lpstr>
      <vt:lpstr>C++ Basic Input/Output</vt:lpstr>
      <vt:lpstr>I/O Library Header Files</vt:lpstr>
      <vt:lpstr>The Standard Output Stream (cout)</vt:lpstr>
      <vt:lpstr>The Standard Output Stream (cout)</vt:lpstr>
      <vt:lpstr>The Standard Input Stream (cin)</vt:lpstr>
      <vt:lpstr>The Standard Input Stream (cin)</vt:lpstr>
      <vt:lpstr>Math Expression to C++ Expression</vt:lpstr>
      <vt:lpstr>Math Expression to C++ Expression</vt:lpstr>
      <vt:lpstr>Math Expression to C++ Expression</vt:lpstr>
      <vt:lpstr>Math Expression to C++ Expression</vt:lpstr>
      <vt:lpstr>Math Expression to C++ Expression</vt:lpstr>
      <vt:lpstr>Logical Operators</vt:lpstr>
      <vt:lpstr>Logical Operators</vt:lpstr>
      <vt:lpstr>Logical Operators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Ally,Murtaza (HHSC)</dc:creator>
  <cp:lastModifiedBy>Murtaza Ally</cp:lastModifiedBy>
  <cp:revision>50</cp:revision>
  <dcterms:created xsi:type="dcterms:W3CDTF">2017-05-16T14:09:04Z</dcterms:created>
  <dcterms:modified xsi:type="dcterms:W3CDTF">2020-01-28T21:46:33Z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