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4" r:id="rId5"/>
    <p:sldId id="393" r:id="rId6"/>
    <p:sldId id="399" r:id="rId7"/>
    <p:sldId id="400" r:id="rId8"/>
    <p:sldId id="401" r:id="rId9"/>
    <p:sldId id="40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Vector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Vectors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89112" y="1066800"/>
            <a:ext cx="8610600" cy="3962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Holds a set of elements, like an array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Flexible number of elements - can grow and shrink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need to specify size when defined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Automatically adds more space as needed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Defined in the Standard Template Library (STL)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Covered in a later chapter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Must include </a:t>
            </a:r>
            <a:r>
              <a:rPr lang="en-US" altLang="en-US" sz="2800" b="1" dirty="0">
                <a:latin typeface="Courier New" panose="02070309020205020404" pitchFamily="49" charset="0"/>
              </a:rPr>
              <a:t>vector</a:t>
            </a:r>
            <a:r>
              <a:rPr lang="en-US" altLang="en-US" sz="2800" b="1" dirty="0"/>
              <a:t> </a:t>
            </a:r>
            <a:r>
              <a:rPr lang="en-US" altLang="en-US" sz="2800" dirty="0"/>
              <a:t>header file to use vectors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#include &lt;vector&gt;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Vectors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114800"/>
          </a:xfrm>
        </p:spPr>
        <p:txBody>
          <a:bodyPr/>
          <a:lstStyle/>
          <a:p>
            <a:r>
              <a:rPr lang="en-US" altLang="en-US" dirty="0" smtClean="0"/>
              <a:t>Can hold values of any type</a:t>
            </a:r>
          </a:p>
          <a:p>
            <a:pPr lvl="1"/>
            <a:r>
              <a:rPr lang="en-US" altLang="en-US" dirty="0" smtClean="0"/>
              <a:t>Type is specified when a vector is defined</a:t>
            </a:r>
          </a:p>
          <a:p>
            <a:pPr lvl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vector&lt;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 scores;</a:t>
            </a:r>
          </a:p>
          <a:p>
            <a:pPr lvl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vector&lt;double&gt; volumes;</a:t>
            </a:r>
          </a:p>
          <a:p>
            <a:pPr>
              <a:spcBef>
                <a:spcPct val="40000"/>
              </a:spcBef>
            </a:pPr>
            <a:r>
              <a:rPr lang="en-US" altLang="en-US" dirty="0" smtClean="0"/>
              <a:t>Can use </a:t>
            </a:r>
            <a:r>
              <a:rPr lang="en-US" altLang="en-US" b="1" dirty="0" smtClean="0"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 to access elements</a:t>
            </a:r>
          </a:p>
        </p:txBody>
      </p:sp>
    </p:spTree>
    <p:extLst>
      <p:ext uri="{BB962C8B-B14F-4D97-AF65-F5344CB8AC3E}">
        <p14:creationId xmlns:p14="http://schemas.microsoft.com/office/powerpoint/2010/main" val="18608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Vectors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066800"/>
            <a:ext cx="86868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altLang="en-US" sz="2800" dirty="0"/>
              <a:t>Define a vector of integers (starts with 0 elements)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vector&lt;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 scores;</a:t>
            </a:r>
            <a:endParaRPr lang="en-US" altLang="en-US" b="1" dirty="0" smtClean="0">
              <a:solidFill>
                <a:srgbClr val="3D8963"/>
              </a:solidFill>
            </a:endParaRP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altLang="en-US" sz="2800" dirty="0"/>
              <a:t>Define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 vector with initial size 30 elements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vector&lt;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 scores(30);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altLang="en-US" sz="2800" dirty="0"/>
              <a:t>Define 20-element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 vector and initialize all elements to 0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vector&lt;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 scores(20, 0);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altLang="en-US" sz="2800" dirty="0"/>
              <a:t>Define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 vector initialized to size and contents of  vector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finals</a:t>
            </a:r>
            <a:endParaRPr lang="en-US" altLang="en-US" sz="2800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vector&lt;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 scores(finals);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Growing a Vector’s Size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4478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push_back</a:t>
            </a:r>
            <a:r>
              <a:rPr lang="en-US" altLang="en-US" dirty="0" smtClean="0"/>
              <a:t> member function to add an element to a full array or to an array that had no defined size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Add a new element holding a 75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scores.push_back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(75); </a:t>
            </a:r>
            <a:r>
              <a:rPr lang="en-US" altLang="en-US" b="1" dirty="0" smtClean="0">
                <a:solidFill>
                  <a:srgbClr val="3D8963"/>
                </a:solidFill>
              </a:rPr>
              <a:t>                        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Use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dirty="0" smtClean="0"/>
              <a:t> member function to determine number of elements currently in a vector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howbig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scores.size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49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Removing Vector Elements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Use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pop_back</a:t>
            </a:r>
            <a:r>
              <a:rPr lang="en-US" altLang="en-US" dirty="0" smtClean="0"/>
              <a:t> member function to remove last element from vector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scores.pop_back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To remove all contents of vector, use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clear</a:t>
            </a:r>
            <a:r>
              <a:rPr lang="en-US" altLang="en-US" dirty="0" smtClean="0"/>
              <a:t> member function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scores.clear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To determine if vector is empty, use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member function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while (!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scores.empty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()) ...</a:t>
            </a:r>
          </a:p>
        </p:txBody>
      </p:sp>
    </p:spTree>
    <p:extLst>
      <p:ext uri="{BB962C8B-B14F-4D97-AF65-F5344CB8AC3E}">
        <p14:creationId xmlns:p14="http://schemas.microsoft.com/office/powerpoint/2010/main" val="296870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purl.org/dc/elements/1.1/"/>
    <ds:schemaRef ds:uri="4873beb7-5857-4685-be1f-d57550cc96c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930</TotalTime>
  <Words>204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Vectors</vt:lpstr>
      <vt:lpstr>Vectors</vt:lpstr>
      <vt:lpstr>Vectors</vt:lpstr>
      <vt:lpstr>Growing a Vector’s Size</vt:lpstr>
      <vt:lpstr>Removing Vector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61</cp:revision>
  <dcterms:created xsi:type="dcterms:W3CDTF">2017-05-16T14:09:04Z</dcterms:created>
  <dcterms:modified xsi:type="dcterms:W3CDTF">2019-05-24T14:28:39Z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