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0058400" cy="77724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45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1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9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37AB-49F6-46A1-AA0C-50BA2842C2D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9A17-8140-49BA-BC51-42991D4A7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1FEBEA7-6BF3-4E3E-BDC7-4324CD64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14" y="0"/>
            <a:ext cx="7077834" cy="53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0EEAD-682E-4163-B5A2-DCB7D8C1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8" y="5525311"/>
            <a:ext cx="4494177" cy="2247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CBF9E-8929-4069-8038-CF0A7239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47" y="5525311"/>
            <a:ext cx="4410953" cy="22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05CB7673-BC48-4858-B790-19415232F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000500"/>
            <a:ext cx="4546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EAAD7E6-2628-4346-8D20-7FAAB00D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000500"/>
            <a:ext cx="4546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ED2E1020-1BEE-4E38-BB02-4ABDAA1FA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61950"/>
            <a:ext cx="4546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052E66-897C-47D8-8626-F75A7DE6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61950"/>
            <a:ext cx="4546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7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AEA020-F47C-4D8F-B20C-E5BDB814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57" y="0"/>
            <a:ext cx="1005588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CA93C6F-8977-4F42-A74A-C9BD1350C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r="3" b="3"/>
          <a:stretch/>
        </p:blipFill>
        <p:spPr bwMode="auto">
          <a:xfrm>
            <a:off x="646194" y="368300"/>
            <a:ext cx="4440362" cy="34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9F112C2-F6FD-4D40-A8C1-E81772515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697" b="3"/>
          <a:stretch/>
        </p:blipFill>
        <p:spPr bwMode="auto">
          <a:xfrm>
            <a:off x="5086556" y="368300"/>
            <a:ext cx="4440364" cy="34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C792A5C-B278-4383-90A8-B1016311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"/>
          <a:stretch/>
        </p:blipFill>
        <p:spPr bwMode="auto">
          <a:xfrm>
            <a:off x="5161301" y="4161365"/>
            <a:ext cx="4460861" cy="34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E1AF606-480C-410B-87D9-F72A0C4BB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"/>
          <a:stretch/>
        </p:blipFill>
        <p:spPr bwMode="auto">
          <a:xfrm>
            <a:off x="436239" y="4070350"/>
            <a:ext cx="4460861" cy="34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8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66B50190-D109-489B-BA21-9B14E529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"/>
          <a:stretch/>
        </p:blipFill>
        <p:spPr bwMode="auto">
          <a:xfrm>
            <a:off x="5123813" y="1905594"/>
            <a:ext cx="4934587" cy="39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515A0E0-1F63-4812-A07D-75F1294F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05595"/>
            <a:ext cx="5281613" cy="39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6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97E70C71-F7C0-4074-9861-C5DFE1F5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8" y="3885672"/>
            <a:ext cx="4814712" cy="361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C0D969C-BD04-4A3E-B0A5-AFB847C1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5" y="118534"/>
            <a:ext cx="4815416" cy="36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C2824B9D-5664-44BE-B83C-4107D6E8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96" y="3885672"/>
            <a:ext cx="4815419" cy="36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9E4B816-66DA-4A77-A0F2-29B53048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96" y="101071"/>
            <a:ext cx="4815418" cy="36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E0409E6-6EDD-44AA-BE74-DFB03B602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"/>
          <a:stretch/>
        </p:blipFill>
        <p:spPr bwMode="auto">
          <a:xfrm>
            <a:off x="81287" y="3886200"/>
            <a:ext cx="4736245" cy="37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501AD0E4-FFA9-4AEA-A573-549011311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" y="-1"/>
            <a:ext cx="5113865" cy="38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AEE77A4-00ED-40F3-8430-D74A8F16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87801"/>
            <a:ext cx="4854222" cy="36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96CDAE53-7590-4B4E-8F3B-554A865E6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4"/>
          <a:stretch/>
        </p:blipFill>
        <p:spPr bwMode="auto">
          <a:xfrm>
            <a:off x="4931684" y="0"/>
            <a:ext cx="4756707" cy="383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5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2CA18F6-647D-40E3-8C6D-2831E2562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"/>
          <a:stretch/>
        </p:blipFill>
        <p:spPr bwMode="auto">
          <a:xfrm>
            <a:off x="5029200" y="1885950"/>
            <a:ext cx="50292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71BBC-B027-43C7-8C54-B58EF50EF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"/>
          <a:stretch/>
        </p:blipFill>
        <p:spPr bwMode="auto">
          <a:xfrm>
            <a:off x="0" y="1885950"/>
            <a:ext cx="50292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14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383C67F9-1047-4D8F-8F91-4D3A21AAD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4961467" y="1885950"/>
            <a:ext cx="49784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B49EC90-72E8-442B-95C5-D63C2BC57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" r="6666"/>
          <a:stretch/>
        </p:blipFill>
        <p:spPr bwMode="auto">
          <a:xfrm>
            <a:off x="-67733" y="1885950"/>
            <a:ext cx="50292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5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Harris</dc:creator>
  <cp:lastModifiedBy>Scott Harris</cp:lastModifiedBy>
  <cp:revision>1</cp:revision>
  <cp:lastPrinted>2021-09-09T20:28:45Z</cp:lastPrinted>
  <dcterms:created xsi:type="dcterms:W3CDTF">2021-09-08T23:49:48Z</dcterms:created>
  <dcterms:modified xsi:type="dcterms:W3CDTF">2021-09-10T02:41:33Z</dcterms:modified>
</cp:coreProperties>
</file>