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4" y="-72"/>
      </p:cViewPr>
      <p:guideLst>
        <p:guide orient="horz" pos="287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8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1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60637" y="486327"/>
            <a:ext cx="3649561" cy="10382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954" y="486327"/>
            <a:ext cx="10745695" cy="10382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53" y="2839723"/>
            <a:ext cx="7197628" cy="80286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2570" y="2839723"/>
            <a:ext cx="7197628" cy="80286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4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363687"/>
            <a:ext cx="4006906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7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8"/>
            <a:ext cx="10961370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924B-8BD9-4906-9F2B-EF5494C574E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5FFC-08FD-4AB6-AAAB-EB387D27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8300" y="300037"/>
            <a:ext cx="9969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Porfolio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List of Quotes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Max: 5 quotes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8300" y="1366837"/>
            <a:ext cx="9969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Quote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Symbol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Ask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LastPrice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2242" y="2640960"/>
            <a:ext cx="1387807" cy="1719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Portfolio Controller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Get Portfolio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Add Security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Del Security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000" dirty="0" smtClean="0">
                <a:solidFill>
                  <a:schemeClr val="tx1"/>
                </a:solidFill>
              </a:rPr>
              <a:t>Get </a:t>
            </a:r>
            <a:r>
              <a:rPr lang="en-US" sz="1000" dirty="0" err="1" smtClean="0">
                <a:solidFill>
                  <a:schemeClr val="tx1"/>
                </a:solidFill>
              </a:rPr>
              <a:t>ShareValue</a:t>
            </a:r>
            <a:r>
              <a:rPr lang="en-US" sz="1050" dirty="0" smtClean="0">
                <a:solidFill>
                  <a:schemeClr val="tx1"/>
                </a:solidFill>
              </a:rPr>
              <a:t>?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Build View Model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Return View Model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2031" y="2938460"/>
            <a:ext cx="11430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View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HTML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Thymeleaf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ViewModel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757237"/>
            <a:ext cx="4700587" cy="188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495590" y="4724399"/>
            <a:ext cx="1143000" cy="98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ViewModel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Title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Headers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Details Text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Details Styling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Input…</a:t>
            </a:r>
          </a:p>
        </p:txBody>
      </p:sp>
      <p:cxnSp>
        <p:nvCxnSpPr>
          <p:cNvPr id="12" name="Straight Arrow Connector 11"/>
          <p:cNvCxnSpPr>
            <a:stCxn id="10" idx="3"/>
            <a:endCxn id="8" idx="1"/>
          </p:cNvCxnSpPr>
          <p:nvPr/>
        </p:nvCxnSpPr>
        <p:spPr>
          <a:xfrm flipV="1">
            <a:off x="3535031" y="3500592"/>
            <a:ext cx="1827211" cy="9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4555" y="3263739"/>
            <a:ext cx="1704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HTTP GET/PUT/POST/DELETE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10658475" y="3139598"/>
            <a:ext cx="914400" cy="740723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Portfolio</a:t>
            </a:r>
          </a:p>
          <a:p>
            <a:r>
              <a:rPr lang="en-US" sz="1000" dirty="0" smtClean="0">
                <a:solidFill>
                  <a:schemeClr val="tx2"/>
                </a:solidFill>
              </a:rPr>
              <a:t>User</a:t>
            </a:r>
          </a:p>
          <a:p>
            <a:r>
              <a:rPr lang="en-US" sz="1000" dirty="0" smtClean="0">
                <a:solidFill>
                  <a:schemeClr val="tx2"/>
                </a:solidFill>
              </a:rPr>
              <a:t>List: Quotes</a:t>
            </a:r>
          </a:p>
          <a:p>
            <a:endParaRPr lang="en-US" sz="1000" dirty="0">
              <a:solidFill>
                <a:schemeClr val="tx2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04050" y="4719637"/>
            <a:ext cx="1524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Quote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Get Quote for Symbol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Get Quotes for List of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    Symbols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04050" y="2950444"/>
            <a:ext cx="1524000" cy="1109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Portfolio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Get Portfolio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Add Security to Portfolio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Delete Security from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    Portfolio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Flowchart: Predefined Process 16"/>
          <p:cNvSpPr/>
          <p:nvPr/>
        </p:nvSpPr>
        <p:spPr>
          <a:xfrm>
            <a:off x="10645775" y="4908613"/>
            <a:ext cx="914400" cy="612648"/>
          </a:xfrm>
          <a:prstGeom prst="flowChartPredefined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EIX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REST API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74100" y="2950444"/>
            <a:ext cx="1524000" cy="1109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Portfolio Repository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Get All Securities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Add Security 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Delete Security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0" idx="3"/>
            <a:endCxn id="17" idx="1"/>
          </p:cNvCxnSpPr>
          <p:nvPr/>
        </p:nvCxnSpPr>
        <p:spPr>
          <a:xfrm>
            <a:off x="8528050" y="5214937"/>
            <a:ext cx="2117725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3"/>
            <a:endCxn id="16" idx="2"/>
          </p:cNvCxnSpPr>
          <p:nvPr/>
        </p:nvCxnSpPr>
        <p:spPr>
          <a:xfrm>
            <a:off x="10198100" y="3505276"/>
            <a:ext cx="460375" cy="4684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20" idx="0"/>
          </p:cNvCxnSpPr>
          <p:nvPr/>
        </p:nvCxnSpPr>
        <p:spPr>
          <a:xfrm>
            <a:off x="7766050" y="4060108"/>
            <a:ext cx="0" cy="659529"/>
          </a:xfrm>
          <a:prstGeom prst="straightConnector1">
            <a:avLst/>
          </a:prstGeom>
          <a:ln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1"/>
            <a:endCxn id="21" idx="3"/>
          </p:cNvCxnSpPr>
          <p:nvPr/>
        </p:nvCxnSpPr>
        <p:spPr>
          <a:xfrm flipH="1">
            <a:off x="8528050" y="3505276"/>
            <a:ext cx="146050" cy="0"/>
          </a:xfrm>
          <a:prstGeom prst="straightConnector1">
            <a:avLst/>
          </a:prstGeom>
          <a:ln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21" idx="1"/>
          </p:cNvCxnSpPr>
          <p:nvPr/>
        </p:nvCxnSpPr>
        <p:spPr>
          <a:xfrm>
            <a:off x="6750049" y="3500592"/>
            <a:ext cx="254001" cy="4684"/>
          </a:xfrm>
          <a:prstGeom prst="straightConnector1">
            <a:avLst/>
          </a:prstGeom>
          <a:ln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0"/>
            <a:endCxn id="8" idx="2"/>
          </p:cNvCxnSpPr>
          <p:nvPr/>
        </p:nvCxnSpPr>
        <p:spPr>
          <a:xfrm flipH="1" flipV="1">
            <a:off x="6056146" y="4360224"/>
            <a:ext cx="10944" cy="364175"/>
          </a:xfrm>
          <a:prstGeom prst="straightConnector1">
            <a:avLst/>
          </a:prstGeom>
          <a:ln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96479" y="2893377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2"/>
                </a:solidFill>
              </a:rPr>
              <a:t>PorfolioRequestModel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59610" y="3757210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2"/>
                </a:solidFill>
              </a:rPr>
              <a:t>PorfolioResponseModel</a:t>
            </a:r>
            <a:endParaRPr 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8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91</Words>
  <Application>Microsoft Office PowerPoint</Application>
  <PresentationFormat>Ledger Paper (11x17 in)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ScottHensen</dc:creator>
  <cp:lastModifiedBy>ScottHensen</cp:lastModifiedBy>
  <cp:revision>7</cp:revision>
  <dcterms:created xsi:type="dcterms:W3CDTF">2018-06-16T21:57:25Z</dcterms:created>
  <dcterms:modified xsi:type="dcterms:W3CDTF">2018-06-16T23:01:11Z</dcterms:modified>
</cp:coreProperties>
</file>