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9-10-24T18:11:19.770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11051 277 0,'0'22'266,"0"1"-266,0-1 15,0 0-15,0 0 16,0 1-16,0 21 15,0-21-15,0-1 16,0 22-16,0-21 16,0-1-16,22 0 15,-22 23-15,0-23 16,0 0-16,0 1 16,0-1-1,23 0 16,-23 1 266,0-1-281,0 0-16,0 23 16,22-45-1,-22 22-15,0 23 16,0-23-1,22-22-15,-22 22 16,0 0 0,23 1-16,-1-1 15,-22 0 1,22-22-16,0 22 16,-22-44 827,0 0-827,0 0-16,0-23 16,0 23-1,0-23 1,0 23-16,0 0 15,0-1-15,0 1 16,0 0-16,0 0 16,0-1-16,0 1 15,0 0-15,0-1 16,0 1-16,0-22 16,0 21-16,0 1 15,0-23-15,0 23 16,0 0-1,0 0-15,0-1 16,0 1 0,0 0-1,0-1-15,0 1 16,0 0 0,0 0-1,0-1-15,0 1 16,0 0-16,0 0 15,0-23 1,0 23 0,-22 22 327,0 0-233,0 0 921,-1 22-1031,1-22 16,0 0-16,-1 0 15,1 0 1,0 0 78,44 0 687,0 0-765,23 0-16,-23 0 15,1 0 1,-1 0-1,22 0 17,-21 0-32,21 0 15,1 0 1,-1 0-16,-21 0 16,21 0-16,23-22 15,-22 22-15,-1 0 16,1 0-16,-1 0 15,1 0-15,-1 0 16,1 0-16,0 0 16,-23 0-1,-22-23-15,22 23 16,0 0-16,45 0 78,45 0-78,-1 0 16,-22 0-16,0 0 15,0 0-15,-22 0 16,0 0-16,0-22 16,0 22-16,-45 0 15,23 0-15,-23 0 16,22 0-1,1 0-15,0 0 16,44 0-16,-22 0 16,-23 0-16,23 0 15,-22 0-15,-23 0 16,22 0-16,-21 0 16,21 0-1,1 0 1,-1 0-16,-21 0 15,43 0-15,1 0 16,22 0-16,23 0 16,-23 0-16,45 0 15,-1 0-15,-21 0 16,-1 0-16,-44 0 16,22 0-16,-44 0 15,21 0-15,1 0 16,0 0-16,-22 0 15,22 0-15,22 0 16,44 0-16,1 0 16,22 0-16,-22 0 15,-23-22-15,-22 22 16,23 0-16,-46 0 16,1 0-16,-22 0 15,22 0-15,-45 0 16,23 0-16,21 0 15,-21 0-15,0 0 16,-1 0-16,1 0 16,-23 0-16,23 0 15,-1 0-15,-22 0 16,1 0-16,-1 0 16,0 0-1,0 0 266,90 0-265,-23 0-16,67 0 16,0 0-16,-22 22 15,22-22-15,-23 0 16,-21 22-16,44-22 16,-45 0-16,-22 0 15,67 0-15,-67 0 16,67 0-16,0 0 15,22 0-15,-22 0 16,-22 0-16,44 0 16,-22 0-16,-67 0 15,67 0-15,-67 0 16,1 0-16,-1 0 16,-22 0-16,-1 0 15,-21 0-15,44 0 16,-22 0-16,44 0 15,-22-22-15,23 22 16,-1-22-16,1 22 16,-23 0-16,22-22 15,-22-1-15,-22 23 16,0 0-16,-45 0 16,1 0-16,-1 0 281,156-22-266,45 0-15,-23 22 16,-21 0-16,-46 0 16,-66 0-16,0 0 15,-22 0-15,21 0 16,-21 0-16,22 22 16,22-22-16,-22 0 15,22 22-15,22-22 16,1 0-16,-1 0 15,23 0-15,-67 0 16,0 0-16,-23 0 16,1 23-16,-1-23 15,1 0-15,44 0 16,22 0-16,1 0 16,66 0-16,-89-23 15,22 1-15,1 0 16,-45 22-16,-23 0 15,-21 0-15,-1 0 219,-22 22-172,0 0 0,22 1-31,-22-1-1,22-22-15,-22 22 16,23-22-16,-23 22 15,22 1-15,-22-1 110,-22 0-95,-1-22 1,23 23-16,-22-1 31,0-22 32,0 0-63,22 22 15,-23-22 1,1 22 15,0-22 1,-1 23-32,1-1 15,-22-22 1,-23 0-16,22 0 15,-44 0-15,22 22 16,0-22-16,23 0 16,-1 0-16,-22 22 15,45-22-15,-22 0 16,-1 0-16,23 0 16,-23 0-16,1 0 15,-1 0-15,0 0 16,1 23-16,-1-23 15,1 0-15,-23 0 16,0 0-16,0 0 16,23 0-16,-23 0 15,45 0-15,-23 0 16,-22 0-16,23 0 16,-45 0-16,22 0 15,0 0-15,0 0 16,22 0-16,-21-23 15,21 23-15,23 0 16,-23 0-16,1 0 16,21 0-16,-21 23 15,-23-23-15,22 0 16,-66 0-16,22 0 16,22 0-16,0 0 15,0 0-15,23 0 16,-23 0-16,0 0 15,23 22-15,-23-22 16,22 0-16,-22 0 16,0 0-16,23 0 15,-1 0-15,1 0 16,-23 0-16,22 22 16,1-22-16,21 0 15,-21 0-15,22 0 16,-1 0 218,1 0-218,-156 0 46,-45 45-46,67-23-16,45-22 16,44 22-16,-22-22 15,-23 0-15,1 0 16,-45 23-16,0-1 15,0-22-15,-45 45 16,1-45-16,-23 0 16,23 0-16,-23 44 15,0-22-15,-22-22 16,67 23-16,89-23 16,-1 0-16,24 0 15,-46 0-15,23 0 16,-22 0-16,-1 0 15,-21 0-15,-1 0 16,22 0-16,-43 0 16,43 0-16,1-23 15,-1 23-15,45 0 16,1 0-16,43 0 16,1 0-16,22-22 15,-22 22 188,-23 0-203,1 22 16,21 1-16,1-23 16,-22 0-1,-1 0-15,-44-45 16,22 23-16,0-45 15,0 67-15,45-22 16,-45-1-16,23 23 16,-23 0-16,0 0 15,45 0-15,-1 0 16,1 0-16,0 0 16,0 0-16,-1 0 15,-21 0 1,-1 0-16,1 0 15,-23 0-15,-22-22 16,22 22-16,0 0 16,0 0-16,23 0 15,21 0-15,-21 0 16,-1 0-16,1 0 16,21-22-16,-21 22 15,-45 0-15,-1-22 16,-65 22-16,-1 0 15,-23 0-15,1 0 16,22 0-16,45 0 16,22 0-16,-23 0 15,1 0-15,22 0 16,-45 0-16,-44 0 16,66 0-16,-44 0 15,23 0-15,-1 0 16,45 0-16,0 0 15,22 22-15,45-22 16,-23 0-16,45 22 16,-22-22-16,-23 45 218,1-23-218,21 0 32,1-22-32,22 23 15,-22-23-15,-23 0 16,-22 0-16,23 0 16,-1 0-16,23 0 15,0 0-15,-23 0 16,45 22-1,-22-22-15,-45 22 16,67 0-16,-22-22 16,-1 0-16,23 23 140,-22-23-140,0 0 16,22 22 62,-22 0-78,-1 1 16,1-1-1,22 22-15,-45-21 16,1 21-16,-1 1 16,-44-1-16,22 23 15,-66 22-15,-1-22 16,0 0-16,1 44 15,21-66-15,23-23 16,45-22-16,-1 0 16,0 23-16,-21-1 15,21-22-15,0 0 16,-21 22-16,21 0 16,-22-22-16,45 0 15,-23 0-15,1-22 16,22 0-16,-1-45 15,23 0-15,-22 67 204,-45 22-189,0 23-15,45-45 16,0 0-1,-45 0-15,-22 0 16,-67 0-16,-67 0 16,0-22-16,-44-23 15,22 23-15,0 22 16,22 0-16,0 0 16,23 0-16,-46 0 15,68 22-15,0-22 16,0 22-16,-67-22 15,22 23-15,-67-1 16,45-22-16,-22 0 16,-45 0-16,22 0 15,-66 0-15,21 0 16,90 0-16,0 0 16,89 45-16,23-23 15,43-22-15,24 22 16,21 0-16,1-22 15,21 0-15,1 23 172,-45 21-172,0-22 16,67 1-16,-22-23 16,0 22-16,-1-22 15,-43 22-15,-24-22 16,-43 0-16,44 0 15,-23 0-15,45-22 16,-22-23-16,22 23 16,-22 0-16,22 22 15,1-45-15,-1 23 16,-22 22-16,-45-22 16,23 22-16,21-22 15,-21 22-15,22 0 16,0-23-16,22 23 15,0-22-15,23 0 16,-23 22-16,22-23 16,-22 23-16,23 0 15,-1 0-15,23 0 16,-23 0-16,23 0 16,0 0-16,0 0 15,-1 0-15,1 0 16,22-22 171,0 0-155,22-23-17,45 23-15,-22 0 16,-1-1-16,-22 23 15,1-22 1,21 22 47,45-22-48,1-23-15,-46 45 16,23-22-16,-22 22 15,-23 0-15,22 0 16,-21 0 140,43 0-140,-43 0-16,-1 0 16,23 22-16,21-22 15,1 0-15,0 0 16,45 0-16,21 23 15,1-1-15,-45-22 16,0 0-16,0 0 16,23 0-16,-1 22 15,67-22-15,1 0 16,21 0-16,45 0 16,-67 0-16,-66 0 15,-45 0-15,-23 0 16,23 0-16,-22 0 15,-23 22-15,22-22 16,1 0-16,22 23 16,-23-23-16,-21 0 15,44 22-15,22-22 16,0 0-16,-22 0 16,22 0-16,-22 0 15,-1 0-15,46 0 16,-45 0-16,0-22 15,22 22-15,-22 0 16,-1-23-16,-21 23 16,-1 0-16,1 0 15,0 0-15,21 0 16,-43 0-16,21 0 16,1 0-16,-1 0 15,23 0-15,-22 0 16,22 0-16,-23 0 15,-21 0-15,-1 0 16,0 0 0,23 23-16,-1-23 15,-22 0-15,1 0 16,110 0 234,135 0-250,66 0 16,45-89-16,44 89 15,-22-45-15,-89 45 16,-45-22-16,-66-1 15,-67 23-15,-45 0 16,-22 0-16,-1 0 16,1 0-16,0 23 15,0-23-15,22 0 16,23 0-16,21 0 16,-21 0-16,21-23 15,46 23-15,-23 0 16,44 0-16,1 0 15,-68 0-15,-21 0 16,-45 0-16,-1 0 16,23-22-16,1 22 15,43 0-15,-44 0 16,23 0-16,21 0 16,-43 0-16,-1 0 15,-22 0-15,-23 0 16,-22 0-16,23 0 15,-23 0 1,1 0 265,88 0-281,134 0 16,0 45-16,22-45 16,-88 0-16,-68 0 15,-89 0-15,45 22 16,-44-22-16,-1 22 15,0-22-15,-22 23 94,-89-23-78,22 0-1,-44 0-15,44 22 16,-22-22-16,22 0 16,-22 0-16,0 0 15,22 0-15,-22 0 16,0 0-16,-45 0 16,45 0-16,-23 0 15,23 0-15,22 0 16,1 0-16,-1 0 15,0 0-15,22 0 16,-22 0-16,23 0 16,-1 0-16,-21 0 15,21 0-15,0 0 16,23 0-16,0 0 16,0 0-16,-1 0 15,1 0 1,22 22 78,0 0-79,0 1 16,0-1-31,45-22 16,21 22-16,24-22 16,-1 23-16,67-23 15,22 0-15,67 0 16,-45 0-16,68 0 16,-1 0-16,-44 0 15,0-23-15,-67 23 16,-45 0-16,1 0 15,-1 0-15,-44 0 16,0 0-16,-23 23 16,23-1-16,44 0 15,-21-22-15,21 0 16,45 0-16,0-22 16,22 22-16,-89 0 15,67-22-15,23 22 16,-24 0-16,-65 0 15,-24 0-15,1 0 16,0 0-16,0 0 16,0 0-16,22 0 15,-22 0-15,44 0 16,1 0-16,-23 0 16,67 0-16,22 0 15,-22 0-15,22 0 16,-66 0-16,-23 0 15,44 0-15,-66 0 16,-22 0-16,-23 0 16,67 0 249,179 0-265,21 0 16,-21-23-16,-90 23 16,-67-22-16,-44 22 15,-22 0-15,-1 22 16,1 23-1,-1-45 1,23 44-16,89-21 16,-22-23-16,44 0 15,67 0-15,-67 0 16,-22 0-16,0 0 16,-44 22-16,66-22 15,-44 0-15,-23 0 16,45-22-16,-67 22 15,45-23-15,-45 23 16,45-22-16,-68 22 16,24-22-16,-24 22 15,-21 0-15,0-22 16,88 22 187,157 0-187,111-67-16,-111 44 15,-23-43-15,-89 66 16,-89 0-16,-22 0 16,-22 0-16,-1 0 15,1 0-15,-23 0 16,23 0-16,-1 0 15,45 0-15,45 0 16,22 0-16,-22 0 16,22-23-16,-23 23 15,23-22-15,-67 0 16,1 22-16,-46 0 16,-22 0-16,1 0 515,-1 0-515,0 0 16,1 0-16,-23 22 15,22-22-15,0 0 16,-22 22 0,0 1 202,-22-1-186,22 0 61,44-22 157,1 0-234,-23 0 0,0 0-16,1 0 15,21 0-15,-21 0 16,-23 22 62,-23 1-62,1-23-16,0 0 15,-1 0 1,1 0 0,0 0-16,0-23 15,-1 23 1,23-22-1,-44 0 1,-1 22 0,-22 0-16,1 0 15,-1 0-15,0 0 16,22 0-16,23 0 16,-23 0-16,1 0 15,22 0-15,-23 22 16,0-22-16,-21 22 15,-1 1-15,0-1 16,22-22-16,1 22 16,-1-22-16,1 45 15,-45-23-15,22-22 16,0 22-16,-22 1 16,0-23-16,-23 22 15,68-22-15,-1 0 16,23 0-16,-23 0 15,-22 0-15,1 0 16,-1 22-16,0-22 16,-22 23-16,-23-23 15,23 0-15,22 0 16,1 0-16,21 0 16,23 0-16,-23 0 15,-22-23-15,23 23 16,-23 0-16,-44 0 15,44 0-15,-22 0 16,22 0-16,0 0 16,0 0-16,22 0 15,-21 0-15,21 0 16,1 0-16,-1 0 16,0 0-16,-21 0 15,43 0-15,-21 0 16,-1-22-16,23 22 15,-45 0-15,22-22 16,1 22-16,-1 0 16,1 0-16,-1-23 15,23 23-15,-23 0 16,23 0 0,0 0-16,0 0 1218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9-10-24T18:11:23.670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0,'67'0'31,"-23"0"-15,45 0-16,-44 0 16,22 0-16,-1 0 15,-21 0-15,-23 0 16,1 0-16,43 0 15,-21 0-15,22 23 16,44-23-16,23 22 16,44 0-16,-22 0 15,22 1-15,-22 21 16,0-21-16,0-1 16,-89 22-16,45-21 15,-46-23-15,24 0 16,-1 0-16,44 22 15,-21-22-15,44 0 16,22 0-16,0-22 16,23 22-16,-45-23 15,66 23-15,-132 0 16,-1 0-16,-22 0 16,-1 0-16,-21 0 15,-23 0-15,23 0 16,-23 0-16,0 0 15,1 0-15,21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F774-EB02-46A3-A4A1-36F6C6E89DC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6B1A-03D6-489E-8199-ED76D70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7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F774-EB02-46A3-A4A1-36F6C6E89DC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6B1A-03D6-489E-8199-ED76D70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F774-EB02-46A3-A4A1-36F6C6E89DC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6B1A-03D6-489E-8199-ED76D70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2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F774-EB02-46A3-A4A1-36F6C6E89DC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6B1A-03D6-489E-8199-ED76D70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F774-EB02-46A3-A4A1-36F6C6E89DC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6B1A-03D6-489E-8199-ED76D70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1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F774-EB02-46A3-A4A1-36F6C6E89DC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6B1A-03D6-489E-8199-ED76D70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F774-EB02-46A3-A4A1-36F6C6E89DC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6B1A-03D6-489E-8199-ED76D70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F774-EB02-46A3-A4A1-36F6C6E89DC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6B1A-03D6-489E-8199-ED76D70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8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F774-EB02-46A3-A4A1-36F6C6E89DC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6B1A-03D6-489E-8199-ED76D70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F774-EB02-46A3-A4A1-36F6C6E89DC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6B1A-03D6-489E-8199-ED76D70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F774-EB02-46A3-A4A1-36F6C6E89DC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6B1A-03D6-489E-8199-ED76D70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7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F774-EB02-46A3-A4A1-36F6C6E89DC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6B1A-03D6-489E-8199-ED76D70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4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L_(programming_language)" TargetMode="External"/><Relationship Id="rId3" Type="http://schemas.openxmlformats.org/officeDocument/2006/relationships/hyperlink" Target="https://en.wikipedia.org/wiki/Lisp_(programming_language)" TargetMode="External"/><Relationship Id="rId7" Type="http://schemas.openxmlformats.org/officeDocument/2006/relationships/hyperlink" Target="https://en.wikipedia.org/wiki/Expression_(programming)" TargetMode="External"/><Relationship Id="rId12" Type="http://schemas.openxmlformats.org/officeDocument/2006/relationships/image" Target="../media/image4.emf"/><Relationship Id="rId2" Type="http://schemas.openxmlformats.org/officeDocument/2006/relationships/hyperlink" Target="https://en.wikipedia.org/wiki/Functional_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_type" TargetMode="External"/><Relationship Id="rId11" Type="http://schemas.openxmlformats.org/officeDocument/2006/relationships/customXml" Target="../ink/ink2.xml"/><Relationship Id="rId5" Type="http://schemas.openxmlformats.org/officeDocument/2006/relationships/hyperlink" Target="https://en.wikipedia.org/wiki/Hindley%E2%80%93Milner_type_system" TargetMode="External"/><Relationship Id="rId10" Type="http://schemas.openxmlformats.org/officeDocument/2006/relationships/image" Target="../media/image3.emf"/><Relationship Id="rId4" Type="http://schemas.openxmlformats.org/officeDocument/2006/relationships/hyperlink" Target="https://en.wikipedia.org/wiki/Wikipedia:Citation_needed" TargetMode="External"/><Relationship Id="rId9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agprog.com/book/swdddf/domain-modeling-made-functional" TargetMode="External"/><Relationship Id="rId2" Type="http://schemas.openxmlformats.org/officeDocument/2006/relationships/hyperlink" Target="https://fsharpforfunandprofit.com/posts/designing-with-types-making-illegal-states-unrepresentab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ithouttheloop.com/articles/2014-10-21-fsharp-adhoc-polymorphis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Functional Programming with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17,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5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should I learn Functional Programming?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64632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Immutability </a:t>
            </a:r>
            <a:r>
              <a:rPr lang="en-US" sz="2400" dirty="0" smtClean="0">
                <a:sym typeface="Wingdings" panose="05000000000000000000" pitchFamily="2" charset="2"/>
              </a:rPr>
              <a:t> no data races, no need for locks  no deadlocks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Pure Functions </a:t>
            </a:r>
            <a:r>
              <a:rPr lang="en-US" sz="2400" dirty="0" smtClean="0">
                <a:sym typeface="Wingdings" panose="05000000000000000000" pitchFamily="2" charset="2"/>
              </a:rPr>
              <a:t> deterministic results (same result for the same input)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       no side effects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The best paradigm for parallel processing, concurrency, and multi-threading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Higher-order functions &amp; recursive functions for data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New perspective (sometimes you need a screwdriver, not a hammer)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Many functional features of F# have been incorporated into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65" y="4811620"/>
            <a:ext cx="8311703" cy="1549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108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F# a pleasure to use: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64632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Conciseness </a:t>
            </a:r>
            <a:r>
              <a:rPr lang="en-US" sz="2400" dirty="0" smtClean="0">
                <a:sym typeface="Wingdings" panose="05000000000000000000" pitchFamily="2" charset="2"/>
              </a:rPr>
              <a:t> “Transparent” </a:t>
            </a:r>
            <a:r>
              <a:rPr lang="en-US" sz="2400" dirty="0" smtClean="0"/>
              <a:t>Domain Models “anyone” can read and understand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Fewer lines of code than other languages</a:t>
            </a:r>
          </a:p>
          <a:p>
            <a:r>
              <a:rPr lang="en-US" sz="2400" dirty="0" smtClean="0"/>
              <a:t>Type Inference </a:t>
            </a:r>
            <a:r>
              <a:rPr lang="en-US" sz="2400" dirty="0" smtClean="0">
                <a:sym typeface="Wingdings" panose="05000000000000000000" pitchFamily="2" charset="2"/>
              </a:rPr>
              <a:t> few type annotations required</a:t>
            </a:r>
            <a:endParaRPr lang="en-US" sz="2400" dirty="0" smtClean="0"/>
          </a:p>
          <a:p>
            <a:r>
              <a:rPr lang="en-US" sz="2400" dirty="0" smtClean="0"/>
              <a:t>Avoids Nulls </a:t>
            </a:r>
            <a:r>
              <a:rPr lang="en-US" sz="2400" dirty="0" smtClean="0">
                <a:sym typeface="Wingdings" panose="05000000000000000000" pitchFamily="2" charset="2"/>
              </a:rPr>
              <a:t> fewer null reference exceptions, null-related logic errors</a:t>
            </a:r>
            <a:endParaRPr lang="en-US" sz="2400" dirty="0" smtClean="0"/>
          </a:p>
          <a:p>
            <a:r>
              <a:rPr lang="en-US" sz="2400" dirty="0" smtClean="0"/>
              <a:t>Pattern Matching (Option type, other discriminated unions)</a:t>
            </a:r>
          </a:p>
          <a:p>
            <a:r>
              <a:rPr lang="en-US" sz="2400" dirty="0" smtClean="0"/>
              <a:t>Strict Static Type System </a:t>
            </a:r>
            <a:r>
              <a:rPr lang="en-US" sz="2400" dirty="0" smtClean="0">
                <a:sym typeface="Wingdings" panose="05000000000000000000" pitchFamily="2" charset="2"/>
              </a:rPr>
              <a:t> If it builds, it probably works</a:t>
            </a:r>
            <a:endParaRPr lang="en-US" sz="2400" dirty="0" smtClean="0"/>
          </a:p>
          <a:p>
            <a:r>
              <a:rPr lang="en-US" sz="2400" dirty="0" smtClean="0"/>
              <a:t>F# Interactive (FSI) Read-</a:t>
            </a:r>
            <a:r>
              <a:rPr lang="en-US" sz="2400" dirty="0" err="1" smtClean="0"/>
              <a:t>Eval</a:t>
            </a:r>
            <a:r>
              <a:rPr lang="en-US" sz="2400" dirty="0" smtClean="0"/>
              <a:t>-Print Loop (REPL) </a:t>
            </a:r>
            <a:r>
              <a:rPr lang="en-US" sz="2400" dirty="0" smtClean="0">
                <a:sym typeface="Wingdings" panose="05000000000000000000" pitchFamily="2" charset="2"/>
              </a:rPr>
              <a:t> rapid feedback  enhanced productivity</a:t>
            </a:r>
            <a:endParaRPr lang="en-US" sz="2400" dirty="0" smtClean="0"/>
          </a:p>
          <a:p>
            <a:r>
              <a:rPr lang="en-US" sz="2400" dirty="0" smtClean="0"/>
              <a:t>Many built-in higher-order functions for data analytics (instead of LINQ):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map, reduce, fold, filter, zip, average, sum, distinct, </a:t>
            </a:r>
            <a:r>
              <a:rPr lang="en-US" sz="2400" dirty="0" err="1" smtClean="0"/>
              <a:t>countBy</a:t>
            </a:r>
            <a:r>
              <a:rPr lang="en-US" sz="2400" dirty="0" smtClean="0"/>
              <a:t>,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, ….</a:t>
            </a:r>
          </a:p>
          <a:p>
            <a:r>
              <a:rPr lang="en-US" sz="2400" dirty="0" smtClean="0"/>
              <a:t>Community – F# Software Foundation Slack and Forum (fsharp.org)</a:t>
            </a:r>
          </a:p>
        </p:txBody>
      </p:sp>
    </p:spTree>
    <p:extLst>
      <p:ext uri="{BB962C8B-B14F-4D97-AF65-F5344CB8AC3E}">
        <p14:creationId xmlns:p14="http://schemas.microsoft.com/office/powerpoint/2010/main" val="169918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not just do Functional Programming in C#?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26" y="2062412"/>
            <a:ext cx="10144011" cy="228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2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Inference: A bit of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ML</a:t>
            </a:r>
            <a:r>
              <a:rPr lang="en-US" dirty="0"/>
              <a:t> ("Meta Language") is a general-purpose </a:t>
            </a:r>
            <a:r>
              <a:rPr lang="en-US" dirty="0">
                <a:hlinkClick r:id="rId2"/>
              </a:rPr>
              <a:t>functional programming language</a:t>
            </a:r>
            <a:r>
              <a:rPr lang="en-US" dirty="0"/>
              <a:t>. It has roots in </a:t>
            </a:r>
            <a:r>
              <a:rPr lang="en-US" dirty="0">
                <a:hlinkClick r:id="rId3"/>
              </a:rPr>
              <a:t>Lisp</a:t>
            </a:r>
            <a:r>
              <a:rPr lang="en-US" dirty="0"/>
              <a:t>, and has been characterized as "Lisp with types".</a:t>
            </a:r>
            <a:r>
              <a:rPr lang="en-US" baseline="30000" dirty="0"/>
              <a:t>[</a:t>
            </a:r>
            <a:r>
              <a:rPr lang="en-US" i="1" baseline="30000" dirty="0">
                <a:hlinkClick r:id="rId4"/>
              </a:rPr>
              <a:t>citation needed</a:t>
            </a:r>
            <a:r>
              <a:rPr lang="en-US" baseline="30000" dirty="0"/>
              <a:t>]</a:t>
            </a:r>
            <a:r>
              <a:rPr lang="en-US" dirty="0"/>
              <a:t> It is known for its use of the polymorphic </a:t>
            </a:r>
            <a:r>
              <a:rPr lang="en-US" dirty="0" err="1">
                <a:hlinkClick r:id="rId5"/>
              </a:rPr>
              <a:t>Hindley</a:t>
            </a:r>
            <a:r>
              <a:rPr lang="en-US" dirty="0">
                <a:hlinkClick r:id="rId5"/>
              </a:rPr>
              <a:t>–Milner type system</a:t>
            </a:r>
            <a:r>
              <a:rPr lang="en-US" dirty="0"/>
              <a:t>, which automatically assigns the </a:t>
            </a:r>
            <a:r>
              <a:rPr lang="en-US" dirty="0">
                <a:hlinkClick r:id="rId6"/>
              </a:rPr>
              <a:t>types</a:t>
            </a:r>
            <a:r>
              <a:rPr lang="en-US" dirty="0"/>
              <a:t> of most </a:t>
            </a:r>
            <a:r>
              <a:rPr lang="en-US" dirty="0">
                <a:hlinkClick r:id="rId7"/>
              </a:rPr>
              <a:t>expressions</a:t>
            </a:r>
            <a:r>
              <a:rPr lang="en-US" dirty="0"/>
              <a:t> without requiring explicit type annotations, and ensures type safety – there is a formal proof that a well-typed ML program does not cause runtime type errors.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From &lt;</a:t>
            </a:r>
            <a:r>
              <a:rPr lang="en-US" dirty="0">
                <a:hlinkClick r:id="rId8"/>
              </a:rPr>
              <a:t>https://en.wikipedia.org/wiki/ML_(programming_language)</a:t>
            </a:r>
            <a:r>
              <a:rPr lang="en-US" dirty="0"/>
              <a:t>&gt;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/>
              <p14:cNvContentPartPr/>
              <p14:nvPr/>
            </p14:nvContentPartPr>
            <p14:xfrm>
              <a:off x="1098903" y="3140754"/>
              <a:ext cx="8887680" cy="621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6783" y="3056514"/>
                <a:ext cx="897192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Ink 4"/>
              <p14:cNvContentPartPr/>
              <p14:nvPr/>
            </p14:nvContentPartPr>
            <p14:xfrm>
              <a:off x="6721743" y="3248394"/>
              <a:ext cx="1500120" cy="106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79623" y="3164514"/>
                <a:ext cx="1584360" cy="2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4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Making invalid states impossible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 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://fsharpforfunandprofit.com/posts/designing-with-types-making-illegal-states-unrepresentable/</a:t>
            </a:r>
            <a:endParaRPr lang="en-US" dirty="0"/>
          </a:p>
          <a:p>
            <a:r>
              <a:rPr lang="en-US" b="1" dirty="0"/>
              <a:t>Designing with types: Making illegal states un-representable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From &lt;</a:t>
            </a:r>
            <a:r>
              <a:rPr lang="en-US" dirty="0">
                <a:hlinkClick r:id="rId2"/>
              </a:rPr>
              <a:t>https://fsharpforfunandprofit.com/posts/designing-with-types-making-illegal-states-unrepresentable/</a:t>
            </a:r>
            <a:r>
              <a:rPr lang="en-US" dirty="0"/>
              <a:t>&gt; </a:t>
            </a:r>
          </a:p>
          <a:p>
            <a:r>
              <a:rPr lang="en-US" dirty="0"/>
              <a:t> </a:t>
            </a:r>
            <a:r>
              <a:rPr lang="en-US" b="1" dirty="0" smtClean="0"/>
              <a:t>Or </a:t>
            </a:r>
            <a:r>
              <a:rPr lang="en-US" b="1" dirty="0"/>
              <a:t>Making invalid states impossible</a:t>
            </a:r>
            <a:endParaRPr lang="en-US" dirty="0"/>
          </a:p>
          <a:p>
            <a:r>
              <a:rPr lang="en-US" b="1" dirty="0"/>
              <a:t>Enforcing business rules at compile time</a:t>
            </a:r>
            <a:endParaRPr lang="en-US" dirty="0"/>
          </a:p>
          <a:p>
            <a:r>
              <a:rPr lang="en-US" dirty="0"/>
              <a:t> </a:t>
            </a:r>
            <a:endParaRPr lang="en-US" dirty="0" smtClean="0"/>
          </a:p>
          <a:p>
            <a:r>
              <a:rPr lang="en-US" sz="2600" u="sng" dirty="0">
                <a:hlinkClick r:id="rId3"/>
              </a:rPr>
              <a:t>Domain Modeling Made Functional - The Pragmatic </a:t>
            </a:r>
            <a:r>
              <a:rPr lang="en-US" sz="2600" u="sng" dirty="0" smtClean="0">
                <a:hlinkClick r:id="rId3"/>
              </a:rPr>
              <a:t>Bookshelf by Scott </a:t>
            </a:r>
            <a:r>
              <a:rPr lang="en-US" sz="2600" u="sng" dirty="0" err="1" smtClean="0">
                <a:hlinkClick r:id="rId3"/>
              </a:rPr>
              <a:t>Wlaschin</a:t>
            </a:r>
            <a:endParaRPr lang="en-US" sz="2600" u="sng" dirty="0">
              <a:hlinkClick r:id="rId3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1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Functions and Ad-hoc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Statically-Resolved Type Parameters (SRTP)</a:t>
            </a:r>
          </a:p>
          <a:p>
            <a:pPr lvl="1"/>
            <a:r>
              <a:rPr lang="en-US" dirty="0" smtClean="0">
                <a:hlinkClick r:id="rId2"/>
              </a:rPr>
              <a:t>Much like C++ function templates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://withouttheloop.com/articles/2014-10-21-fsharp-adhoc-polymorphism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951" y="2061407"/>
            <a:ext cx="7064098" cy="20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3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109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Introduction to Functional Programming with F#</vt:lpstr>
      <vt:lpstr>PowerPoint Presentation</vt:lpstr>
      <vt:lpstr>What makes F# a pleasure to use:</vt:lpstr>
      <vt:lpstr>Why not just do Functional Programming in C#?</vt:lpstr>
      <vt:lpstr>Type Inference: A bit of history</vt:lpstr>
      <vt:lpstr>Making invalid states impossible</vt:lpstr>
      <vt:lpstr>Generic Functions and Ad-hoc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Hutchinson</dc:creator>
  <cp:lastModifiedBy>Scott Hutchinson</cp:lastModifiedBy>
  <cp:revision>28</cp:revision>
  <dcterms:created xsi:type="dcterms:W3CDTF">2019-10-16T21:14:25Z</dcterms:created>
  <dcterms:modified xsi:type="dcterms:W3CDTF">2019-10-24T18:31:51Z</dcterms:modified>
</cp:coreProperties>
</file>