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10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3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2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youtube.com/v/JIoT93ri4r8" TargetMode="External"/><Relationship Id="rId4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youtube.com/v/DIBzho0_4PU" TargetMode="External"/><Relationship Id="rId4" Type="http://schemas.openxmlformats.org/officeDocument/2006/relationships/image" Target="../media/image0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oo.gl/rNUi09" TargetMode="External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Kyle Rapps 	|	 Charles London 	| 	Nick Pieros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Scott Jeffrey	|	Justin Pilla		|	Ryan Smith</a:t>
            </a:r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 Baked?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275" y="2863480"/>
            <a:ext cx="3495502" cy="161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 Baked? Navigation Example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_navigateRegistration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(name, type){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.props.navigator.</a:t>
            </a:r>
            <a:r>
              <a:rPr lang="en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component</a:t>
            </a:r>
            <a:r>
              <a:rPr lang="en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RegisterScene,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passProps</a:t>
            </a:r>
            <a:r>
              <a:rPr lang="en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name</a:t>
            </a:r>
            <a:r>
              <a:rPr lang="en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     },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type</a:t>
            </a:r>
            <a:r>
              <a:rPr lang="en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RU Baked? Render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InformationInput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(props){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(props);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.state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{text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TextInput style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{styles.textinput}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onChangeText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(text)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({text})}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onSubmitEditing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{dismissKeyboard}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secureTextEntry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11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.props.secure}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1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);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 manager for Javascript, required for React Native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Must run ‘cd /.../PROJECT &amp;&amp; npm install’ on any new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Npmjs.com hosts a wide variety of packages and libraries available for download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Contributed by users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Installing new packages is as simple as:</a:t>
            </a:r>
          </a:p>
          <a:p>
            <a:pPr indent="-228600" lvl="0" marL="914400">
              <a:spcBef>
                <a:spcPts val="0"/>
              </a:spcBef>
              <a:buAutoNum type="arabicPeriod"/>
            </a:pPr>
            <a:r>
              <a:rPr lang="en"/>
              <a:t>cd /.../PROJECT &amp;&amp; npm install package-name</a:t>
            </a:r>
          </a:p>
          <a:p>
            <a:pPr indent="-228600" lvl="0" marL="914400">
              <a:spcBef>
                <a:spcPts val="0"/>
              </a:spcBef>
              <a:buAutoNum type="arabicPeriod"/>
            </a:pPr>
            <a:r>
              <a:rPr lang="en"/>
              <a:t>Import package within JavaScript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SMS Integrations with Twilio: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Twilio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Cloud Communications Platform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Convenient &amp; Easy to Implement RESTful API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Send &amp; Receive SMS messages with code</a:t>
            </a:r>
          </a:p>
          <a:p>
            <a:pPr indent="-228600" lvl="0" marL="457200">
              <a:spcBef>
                <a:spcPts val="0"/>
              </a:spcBef>
              <a:buChar char="○"/>
            </a:pPr>
            <a:r>
              <a:rPr lang="en"/>
              <a:t>Utilized by merchants when an order is place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262" y="3457687"/>
            <a:ext cx="38957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Twilio Sample Call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91575" y="1595775"/>
            <a:ext cx="8440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client.messages.create(</a:t>
            </a:r>
            <a:r>
              <a:rPr lang="en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sms_str, </a:t>
            </a:r>
            <a:r>
              <a:rPr lang="en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user_phone.replace(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from_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"+19083325066"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client.messages.create(</a:t>
            </a:r>
            <a:r>
              <a:rPr lang="en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sms_str, </a:t>
            </a:r>
            <a:r>
              <a:rPr lang="en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phone.replace(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from_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"+19083325066"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.make_response_from_sqlalchemy(new_order), 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 201 CREATED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Backend Implementation with Python: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Python Microframework for Web Development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Easy way to implement RESTful API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Simple way to Interact with Database with SQLAlchemy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749" y="2577572"/>
            <a:ext cx="3094249" cy="20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Alchemy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SQL toolkit allows for full use of SQL power in simple Python adaptation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Full suite of well known enterprise-level persiste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ce patterns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Object-Relational Mapper(ORM) allows building of Database Schema and object models in an entirely decoupled fashion</a:t>
            </a:r>
          </a:p>
        </p:txBody>
      </p:sp>
      <p:pic>
        <p:nvPicPr>
          <p:cNvPr descr="sqla_logo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925" y="3512781"/>
            <a:ext cx="4266375" cy="8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Alchemy + Flask Mapping Example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1068425"/>
            <a:ext cx="5695950" cy="2888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8412"/>
            <a:ext cx="3448050" cy="176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3488750" y="919950"/>
            <a:ext cx="0" cy="4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 Baked Preview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 title="RU Baked 1080p1">
            <a:hlinkClick r:id="rId3"/>
          </p:cNvPr>
          <p:cNvSpPr/>
          <p:nvPr/>
        </p:nvSpPr>
        <p:spPr>
          <a:xfrm>
            <a:off x="1711150" y="1068425"/>
            <a:ext cx="5433433" cy="407507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43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 API Code Sample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/stores/&lt;int:store_id&gt;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def get(self, store_id=None): # Get a store from the DB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        if store_id is None: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            store_info = Store.query.all()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        else: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            store_info = Store.query.get(store_id)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        if store_info is None or store_info == []: # Could not find that persons id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            return {'status': 400, 'message': 'store_id provided does not exist'}, 400</a:t>
            </a:r>
          </a:p>
          <a:p>
            <a:pPr indent="-69850" lvl="0" mar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       return self.make_response_from_sqlalchemy(store_info), 200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http://127.0.0.1:5000/stores/3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{</a:t>
            </a:r>
            <a:br>
              <a:rPr lang="en"/>
            </a:br>
            <a:r>
              <a:rPr lang="en"/>
              <a:t>    "address": "123 Ocean Avenue", </a:t>
            </a:r>
            <a:br>
              <a:rPr lang="en"/>
            </a:br>
            <a:r>
              <a:rPr lang="en"/>
              <a:t>    "close": "06:01 PM", </a:t>
            </a:r>
            <a:br>
              <a:rPr lang="en"/>
            </a:br>
            <a:r>
              <a:rPr lang="en"/>
              <a:t>    "delivery": 0, </a:t>
            </a:r>
            <a:br>
              <a:rPr lang="en"/>
            </a:br>
            <a:r>
              <a:rPr lang="en"/>
              <a:t>    "id": 3, </a:t>
            </a:r>
            <a:br>
              <a:rPr lang="en"/>
            </a:br>
            <a:r>
              <a:rPr lang="en"/>
              <a:t>    "merchant": 2, </a:t>
            </a:r>
            <a:br>
              <a:rPr lang="en"/>
            </a:br>
            <a:r>
              <a:rPr lang="en"/>
              <a:t>    "name": "Rob's Bakery", </a:t>
            </a:r>
            <a:br>
              <a:rPr lang="en"/>
            </a:br>
            <a:r>
              <a:rPr lang="en"/>
              <a:t>    "offline": false, </a:t>
            </a:r>
            <a:br>
              <a:rPr lang="en"/>
            </a:br>
            <a:r>
              <a:rPr lang="en"/>
              <a:t>    "open": "06:00 AM", </a:t>
            </a:r>
            <a:br>
              <a:rPr lang="en"/>
            </a:br>
            <a:r>
              <a:rPr lang="en"/>
              <a:t>    "phone": "234-432-2343"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Alchemy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/stores/&lt;int:store_id&gt;/unfulfilled-orders/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def get(self, store_id):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product_ids = Product.query.filter(Product.store_id == store_id).with_entities(Product.product_id)	</a:t>
            </a:r>
          </a:p>
          <a:p>
            <a:pPr indent="-69850" lvl="0" marL="45720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order_ids = </a:t>
            </a:r>
            <a:r>
              <a:rPr lang="en" sz="1400"/>
              <a:t>O</a:t>
            </a:r>
            <a:r>
              <a:rPr lang="en" sz="1400"/>
              <a:t>rderContent.query.filter(OrderContent.product_id.in_(product_ids)).with_entities(OrderContent.order_id)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400"/>
              <a:t>store_order_info = Order.query.filter(Order.order_id.in_(order_ids)).filter(Order.status_id &lt;= 2).all()</a:t>
            </a:r>
          </a:p>
          <a:p>
            <a:pPr indent="387350" lv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if store_order_info is None or not store_order_info: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/>
              <a:t>return {'status': 400, 'message': 'No orders are associated with the store id were found.'}, 400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1400"/>
              <a:t>return self.make_response_from_sqlalchemy(store_order_info), 200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http://127.0.0.1:5000/stores/1/unfulfiled-orders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[{</a:t>
            </a:r>
            <a:br>
              <a:rPr lang="en" sz="1400"/>
            </a:br>
            <a:r>
              <a:rPr lang="en" sz="1400"/>
              <a:t>        "address": "123 gumball street", </a:t>
            </a:r>
            <a:br>
              <a:rPr lang="en" sz="1400"/>
            </a:br>
            <a:r>
              <a:rPr lang="en" sz="1400"/>
              <a:t>        "date": "2016-11-10", </a:t>
            </a:r>
            <a:br>
              <a:rPr lang="en" sz="1400"/>
            </a:br>
            <a:r>
              <a:rPr lang="en" sz="1400"/>
              <a:t>        "id": 1, </a:t>
            </a:r>
            <a:br>
              <a:rPr lang="en" sz="1400"/>
            </a:br>
            <a:r>
              <a:rPr lang="en" sz="1400"/>
              <a:t>        "status": 1, </a:t>
            </a:r>
            <a:br>
              <a:rPr lang="en" sz="1400"/>
            </a:br>
            <a:r>
              <a:rPr lang="en" sz="1400"/>
              <a:t>        "user": 1</a:t>
            </a:r>
            <a:br>
              <a:rPr lang="en" sz="1400"/>
            </a:br>
            <a:r>
              <a:rPr lang="en" sz="1400"/>
              <a:t>    }, </a:t>
            </a:r>
            <a:br>
              <a:rPr lang="en" sz="1400"/>
            </a:br>
            <a:r>
              <a:rPr lang="en" sz="1400"/>
              <a:t>    {</a:t>
            </a:r>
            <a:br>
              <a:rPr lang="en" sz="1400"/>
            </a:br>
            <a:r>
              <a:rPr lang="en" sz="1400"/>
              <a:t>        "address": "123 nowhere street", </a:t>
            </a:r>
            <a:br>
              <a:rPr lang="en" sz="1400"/>
            </a:br>
            <a:r>
              <a:rPr lang="en" sz="1400"/>
              <a:t>        "date": "2016-11-13", </a:t>
            </a:r>
            <a:br>
              <a:rPr lang="en" sz="1400"/>
            </a:br>
            <a:r>
              <a:rPr lang="en" sz="1400"/>
              <a:t>        "id": 5, </a:t>
            </a:r>
            <a:br>
              <a:rPr lang="en" sz="1400"/>
            </a:br>
            <a:r>
              <a:rPr lang="en" sz="1400"/>
              <a:t>        "status": 1, </a:t>
            </a:r>
            <a:br>
              <a:rPr lang="en" sz="1400"/>
            </a:br>
            <a:r>
              <a:rPr lang="en" sz="1400"/>
              <a:t>        "user": 1</a:t>
            </a:r>
            <a:br>
              <a:rPr lang="en" sz="1400"/>
            </a:br>
            <a:r>
              <a:rPr lang="en" sz="1400"/>
              <a:t>    }]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Demo</a:t>
            </a:r>
          </a:p>
        </p:txBody>
      </p:sp>
      <p:sp>
        <p:nvSpPr>
          <p:cNvPr descr="Senior Project - Fall 2016" id="206" name="Shape 206" title="RU Baked? App Demo">
            <a:hlinkClick r:id="rId3"/>
          </p:cNvPr>
          <p:cNvSpPr/>
          <p:nvPr/>
        </p:nvSpPr>
        <p:spPr>
          <a:xfrm>
            <a:off x="2286000" y="10684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React-Native is a currently in-development project - Versions are continuously being rolled out with major changes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Typical development done in OSX or Linux environments making Windows environment tools sparse and difficult to set up.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Endpoints for API were difficult to determine due to the open-ended aspect of the features - Can always make more!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Platforms are difficult to work on when they are updated continuously throughout the development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is extremely important for applications interfacing directly with a user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Mobile development requires careful planning of both backend services AND UI features in order to build a coherent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RESTful API services are very powerful and useful tools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 Baked? Goals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Develop an application that will run on mobile devices.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Provide a convenient and quick interface for users to order goods.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Applicati</a:t>
            </a:r>
            <a:r>
              <a:rPr lang="en"/>
              <a:t>on</a:t>
            </a:r>
            <a:r>
              <a:rPr lang="en"/>
              <a:t> powered by a RESTful service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A database to save user information in order to provide a more streamlined experience.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Provide a digital venue for merchants to sell their goods.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 Baked? Features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b="1" lang="en" sz="2400"/>
              <a:t>Buyer Features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</a:pPr>
            <a:r>
              <a:rPr lang="en"/>
              <a:t>SMS notification of orders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Rating system of merchants to ensure quality of service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digital payment platform for ease of access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Merchant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Hours easily modifiable to accommodate last minute schedule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Uniform format for merchants ensures quality experience for customers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set delivery options if available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Your Own Menus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 Native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Facebook Developed Technology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Cross Platform Development using React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Write Once, run on iOS and Android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No need for recompiling new code, supports hot reloading</a:t>
            </a:r>
          </a:p>
          <a:p>
            <a:pPr indent="-228600" lvl="0" marL="457200" rtl="0">
              <a:spcBef>
                <a:spcPts val="0"/>
              </a:spcBef>
              <a:buChar char="○"/>
            </a:pPr>
            <a:r>
              <a:rPr lang="en"/>
              <a:t>Easy to implement Javascript (ES6)</a:t>
            </a:r>
          </a:p>
          <a:p>
            <a:pPr indent="-228600" lvl="0" marL="457200">
              <a:spcBef>
                <a:spcPts val="0"/>
              </a:spcBef>
              <a:buChar char="○"/>
            </a:pPr>
            <a:r>
              <a:rPr lang="en"/>
              <a:t>Ver. 0.35 in September, Ver 0.39 in December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724" y="2889299"/>
            <a:ext cx="3662275" cy="22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 Native</a:t>
            </a:r>
            <a:r>
              <a:rPr lang="en"/>
              <a:t> is a Growing Platform</a:t>
            </a:r>
            <a:r>
              <a:rPr lang="en"/>
              <a:t>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popular services are moving to React-Native or are build on the platform including: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Facebook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Instagram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Airbnb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Soundcloud Pulse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many more: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https://goo.gl/rNUi09</a:t>
            </a:r>
            <a:r>
              <a:rPr lang="en"/>
              <a:t>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625" y="1628625"/>
            <a:ext cx="3779725" cy="24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Cross Platform Development with React Native: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7475" y="149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Below is a sample explaining the different ways components will be interpreted by Android or iOS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import React, { Component } from </a:t>
            </a:r>
            <a:r>
              <a:rPr lang="en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import { Image, ScrollView, Text } from </a:t>
            </a:r>
            <a:r>
              <a:rPr lang="en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'react-native'</a:t>
            </a: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class AwkwardScrollingImageWithText extends Component {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render() {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&lt;ScrollView&gt;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&lt;Image source={{uri: </a:t>
            </a:r>
            <a:r>
              <a:rPr lang="en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'https://i.chzbgr.com/full/7345954048/h7E2C65F9/'</a:t>
            </a: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}} /&gt;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&lt;Text&gt;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  On iOS, a React Native ScrollView uses a native UIScrollView.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  On Android, it uses a native ScrollView.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  On iOS, a React Native Image uses a native UIImageView.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  On Android, it uses a native ImageView.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  React Native wraps the fundamental native components, giving you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  the performance of a native app, plus the clean design of React.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  &lt;/Text&gt;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  &lt;/ScrollView&gt;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b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84848"/>
                </a:solidFill>
                <a:latin typeface="Consolas"/>
                <a:ea typeface="Consolas"/>
                <a:cs typeface="Consolas"/>
                <a:sym typeface="Consolas"/>
              </a:rPr>
              <a:t>  }}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iOS vs Android Development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3982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development: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Nuclide IDE (very buggery, not recommended)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Any JavaScript editor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iOS development: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Deco IDE (recommended)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Any JavaScript editor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987350" y="1152475"/>
            <a:ext cx="3982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Android app: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react-native run-android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Android Studio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Run iOS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react-native run-ios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Xcode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343400" y="1215725"/>
            <a:ext cx="0" cy="3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