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8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1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9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07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1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4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5506-609A-429B-8371-38B7AB961FDC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8813-85C9-49BD-BD9F-5DAB872E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4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7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Python is called an "object-oriented programming language." This means there is a construct in Python called a module (and class) that lets you structure your software in a particular way.</a:t>
            </a:r>
          </a:p>
          <a:p>
            <a:endParaRPr lang="en-GB" sz="2400" dirty="0"/>
          </a:p>
          <a:p>
            <a:r>
              <a:rPr lang="en-GB" sz="2400" dirty="0"/>
              <a:t>Using modules, you can add consistency to your programs so that they can be used in a cleaner way.</a:t>
            </a:r>
          </a:p>
          <a:p>
            <a:endParaRPr lang="en-GB" sz="2400" dirty="0"/>
          </a:p>
          <a:p>
            <a:r>
              <a:rPr lang="en-GB" sz="2400" dirty="0"/>
              <a:t>Modules in Python are simply Python files with the .</a:t>
            </a:r>
            <a:r>
              <a:rPr lang="en-GB" sz="2400" dirty="0" err="1"/>
              <a:t>py</a:t>
            </a:r>
            <a:r>
              <a:rPr lang="en-GB" sz="2400" dirty="0"/>
              <a:t> extension, which implement a set of functions. Modules are imported using the import command.</a:t>
            </a:r>
          </a:p>
        </p:txBody>
      </p:sp>
    </p:spTree>
    <p:extLst>
      <p:ext uri="{BB962C8B-B14F-4D97-AF65-F5344CB8AC3E}">
        <p14:creationId xmlns:p14="http://schemas.microsoft.com/office/powerpoint/2010/main" val="3778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module allows you to logically organize your Python code. Grouping related code into a module makes the code easier to understand and use.</a:t>
            </a:r>
          </a:p>
          <a:p>
            <a:endParaRPr lang="en-GB" dirty="0"/>
          </a:p>
          <a:p>
            <a:r>
              <a:rPr lang="en-GB" dirty="0"/>
              <a:t>Modules also allow you to publish your own tools and to use other </a:t>
            </a:r>
            <a:r>
              <a:rPr lang="en-GB"/>
              <a:t>peoples published tools.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4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Modules</vt:lpstr>
      <vt:lpstr>What is a Modules</vt:lpstr>
      <vt:lpstr>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Scott Kane</dc:creator>
  <cp:lastModifiedBy>Scott Kane</cp:lastModifiedBy>
  <cp:revision>1</cp:revision>
  <dcterms:created xsi:type="dcterms:W3CDTF">2017-04-30T20:18:42Z</dcterms:created>
  <dcterms:modified xsi:type="dcterms:W3CDTF">2017-04-30T20:23:13Z</dcterms:modified>
</cp:coreProperties>
</file>