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10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7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1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1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3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FF5F-72D1-4E48-8736-4B34BDEF02A5}" type="datetimeFigureOut">
              <a:rPr lang="en-GB" smtClean="0"/>
              <a:t>30/04/2017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1025-282B-446B-BD2D-8C85A2215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9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1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Variables are used to store information to be referenced and manipulated in a computer program.</a:t>
            </a:r>
          </a:p>
          <a:p>
            <a:endParaRPr lang="en-GB" sz="2400" dirty="0"/>
          </a:p>
          <a:p>
            <a:r>
              <a:rPr lang="en-GB" sz="2400" dirty="0"/>
              <a:t>They also provide a way of </a:t>
            </a:r>
            <a:r>
              <a:rPr lang="en-GB" sz="2400" dirty="0" err="1"/>
              <a:t>labeling</a:t>
            </a:r>
            <a:r>
              <a:rPr lang="en-GB" sz="2400" dirty="0"/>
              <a:t> data with a descriptive name, so our programs can be understood more clearly by the reader and ourselves.</a:t>
            </a:r>
          </a:p>
          <a:p>
            <a:endParaRPr lang="en-GB" sz="2400" dirty="0"/>
          </a:p>
          <a:p>
            <a:r>
              <a:rPr lang="en-GB" sz="2400" dirty="0"/>
              <a:t>It is helpful to think of variables as containers that hold information.</a:t>
            </a:r>
          </a:p>
          <a:p>
            <a:endParaRPr lang="en-GB" sz="2400" dirty="0"/>
          </a:p>
          <a:p>
            <a:r>
              <a:rPr lang="en-GB" sz="2400" dirty="0"/>
              <a:t>Their sole purpose is to label and store data in memory. This data can then be used throughout your program.</a:t>
            </a:r>
          </a:p>
        </p:txBody>
      </p:sp>
    </p:spTree>
    <p:extLst>
      <p:ext uri="{BB962C8B-B14F-4D97-AF65-F5344CB8AC3E}">
        <p14:creationId xmlns:p14="http://schemas.microsoft.com/office/powerpoint/2010/main" val="101221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Assigning Variables – Some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3072"/>
          </a:xfrm>
        </p:spPr>
        <p:txBody>
          <a:bodyPr>
            <a:normAutofit/>
          </a:bodyPr>
          <a:lstStyle/>
          <a:p>
            <a:r>
              <a:rPr lang="en-GB" sz="2400" dirty="0"/>
              <a:t>Naming variables is known as one of the most difficult tasks in computer programming. When you are naming variables, think hard about the names.</a:t>
            </a:r>
          </a:p>
          <a:p>
            <a:endParaRPr lang="en-GB" sz="2400" dirty="0"/>
          </a:p>
          <a:p>
            <a:r>
              <a:rPr lang="en-GB" sz="2400" dirty="0"/>
              <a:t>Try your best to make sure that the name you assign your variable is accurately descriptive and understandable to another reader. Sometimes that other reader is yourself when you revisit a program that you wrote months or even years earlier.</a:t>
            </a:r>
          </a:p>
          <a:p>
            <a:endParaRPr lang="en-GB" sz="2400" dirty="0"/>
          </a:p>
          <a:p>
            <a:r>
              <a:rPr lang="en-GB" sz="2400" dirty="0"/>
              <a:t>When you assign a variable, you use the “=” symbol. The name of the variable goes on the left and the value you want to store in the variable goes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6278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Variables</vt:lpstr>
      <vt:lpstr>What is a variable?</vt:lpstr>
      <vt:lpstr>Assigning Variables – Some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Scott Kane</dc:creator>
  <cp:lastModifiedBy>Scott Kane</cp:lastModifiedBy>
  <cp:revision>3</cp:revision>
  <dcterms:created xsi:type="dcterms:W3CDTF">2017-04-30T19:43:26Z</dcterms:created>
  <dcterms:modified xsi:type="dcterms:W3CDTF">2017-04-30T20:10:58Z</dcterms:modified>
</cp:coreProperties>
</file>