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9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34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4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4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2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4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2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9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8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54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9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Lists can contain any type of variable, and they can contain as many variables as you want. You can then call back a specific value from a list.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25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is our list containing four variables (a, b, c and d)</a:t>
            </a:r>
          </a:p>
          <a:p>
            <a:pPr marL="457200" lvl="1" indent="0">
              <a:buNone/>
            </a:pPr>
            <a:r>
              <a:rPr lang="en-GB" dirty="0"/>
              <a:t>x = [a, b, c, d]</a:t>
            </a:r>
          </a:p>
          <a:p>
            <a:pPr marL="914400" lvl="2" indent="0">
              <a:buNone/>
            </a:pPr>
            <a:r>
              <a:rPr lang="en-GB" dirty="0"/>
              <a:t>  0   1   2   3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Indexes start at 0 so although d is the 4</a:t>
            </a:r>
            <a:r>
              <a:rPr lang="en-GB" baseline="30000" dirty="0"/>
              <a:t>th</a:t>
            </a:r>
            <a:r>
              <a:rPr lang="en-GB" dirty="0"/>
              <a:t> value it is the 3</a:t>
            </a:r>
            <a:r>
              <a:rPr lang="en-GB" baseline="30000" dirty="0"/>
              <a:t>rd</a:t>
            </a:r>
            <a:r>
              <a:rPr lang="en-GB" dirty="0"/>
              <a:t> index</a:t>
            </a:r>
          </a:p>
          <a:p>
            <a:pPr marL="457200" lvl="1" indent="0">
              <a:buNone/>
            </a:pPr>
            <a:r>
              <a:rPr lang="en-GB" dirty="0"/>
              <a:t>d = x[3] (see?)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get the total number of items of a list using </a:t>
            </a:r>
            <a:r>
              <a:rPr lang="en-GB" dirty="0" err="1"/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dirty="0" err="1"/>
              <a:t>len</a:t>
            </a:r>
            <a:r>
              <a:rPr lang="en-GB" dirty="0"/>
              <a:t>(x) = 4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32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example if we have a list named names which contained three names it would be declared like this:</a:t>
            </a:r>
          </a:p>
          <a:p>
            <a:pPr marL="0" indent="0">
              <a:buNone/>
            </a:pPr>
            <a:r>
              <a:rPr lang="en-GB" dirty="0"/>
              <a:t>names = ["John", "Andrew", "Zoe"]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call the third name in this list:</a:t>
            </a:r>
          </a:p>
          <a:p>
            <a:pPr marL="457200" lvl="1" indent="0">
              <a:buNone/>
            </a:pPr>
            <a:r>
              <a:rPr lang="en-GB" dirty="0"/>
              <a:t>print (names[2]) = “Zoe”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39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names = ["John", "Andrew", "Zoe"]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To add the name “Jessica” to the above list we could: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names = ["John", "Andrew", "Zoe“, “Jessica”]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OR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 err="1"/>
              <a:t>names.append</a:t>
            </a:r>
            <a:r>
              <a:rPr lang="en-GB" dirty="0"/>
              <a:t>(“Jessica")</a:t>
            </a:r>
          </a:p>
        </p:txBody>
      </p:sp>
    </p:spTree>
    <p:extLst>
      <p:ext uri="{BB962C8B-B14F-4D97-AF65-F5344CB8AC3E}">
        <p14:creationId xmlns:p14="http://schemas.microsoft.com/office/powerpoint/2010/main" val="953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List from Empty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names = []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names.append</a:t>
            </a:r>
            <a:r>
              <a:rPr lang="en-GB" dirty="0"/>
              <a:t>(“John”)</a:t>
            </a:r>
          </a:p>
          <a:p>
            <a:pPr marL="0" indent="0">
              <a:buNone/>
            </a:pPr>
            <a:r>
              <a:rPr lang="en-GB" dirty="0" err="1"/>
              <a:t>names.append</a:t>
            </a:r>
            <a:r>
              <a:rPr lang="en-GB" dirty="0"/>
              <a:t>(“Andrew”)</a:t>
            </a:r>
          </a:p>
          <a:p>
            <a:pPr marL="0" indent="0">
              <a:buNone/>
            </a:pPr>
            <a:r>
              <a:rPr lang="en-GB" dirty="0" err="1"/>
              <a:t>names.append</a:t>
            </a:r>
            <a:r>
              <a:rPr lang="en-GB" dirty="0"/>
              <a:t>(“Zoe”)</a:t>
            </a:r>
          </a:p>
          <a:p>
            <a:pPr marL="0" indent="0">
              <a:buNone/>
            </a:pPr>
            <a:r>
              <a:rPr lang="en-GB" dirty="0" err="1"/>
              <a:t>names.append</a:t>
            </a:r>
            <a:r>
              <a:rPr lang="en-GB" dirty="0"/>
              <a:t>(“Jessica”)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means names will now contain all of the values we just added above</a:t>
            </a:r>
          </a:p>
          <a:p>
            <a:pPr marL="457200" lvl="1" indent="0">
              <a:buNone/>
            </a:pPr>
            <a:r>
              <a:rPr lang="en-GB" dirty="0"/>
              <a:t>names = [‘John’, ‘Andrew’, ‘Zoe’, ‘Jessica’]	</a:t>
            </a:r>
          </a:p>
        </p:txBody>
      </p:sp>
    </p:spTree>
    <p:extLst>
      <p:ext uri="{BB962C8B-B14F-4D97-AF65-F5344CB8AC3E}">
        <p14:creationId xmlns:p14="http://schemas.microsoft.com/office/powerpoint/2010/main" val="277319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on the Fly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Building a List from Empty like on the previous slide is used interpret data and add it to the list as and when we need 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example every time a new student joins a school, store the new students name inside a list.</a:t>
            </a:r>
          </a:p>
        </p:txBody>
      </p:sp>
    </p:spTree>
    <p:extLst>
      <p:ext uri="{BB962C8B-B14F-4D97-AF65-F5344CB8AC3E}">
        <p14:creationId xmlns:p14="http://schemas.microsoft.com/office/powerpoint/2010/main" val="296344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Dimensional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Basically lists within lists</a:t>
            </a:r>
          </a:p>
          <a:p>
            <a:pPr lvl="1"/>
            <a:r>
              <a:rPr lang="en-GB" dirty="0"/>
              <a:t>couples = [[“John”, “Zoe”], [“Andrew”, “Jessica”]]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So to get the name John I am looking at the first index (0 is the first index) of the list “couples” and the first index of the internal list.</a:t>
            </a:r>
          </a:p>
          <a:p>
            <a:pPr lvl="2"/>
            <a:r>
              <a:rPr lang="en-GB" dirty="0"/>
              <a:t>couples[0][0] = “John”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So if I wanted to get the name Andrew: 2</a:t>
            </a:r>
            <a:r>
              <a:rPr lang="en-GB" baseline="30000" dirty="0"/>
              <a:t>nd</a:t>
            </a:r>
            <a:r>
              <a:rPr lang="en-GB" dirty="0"/>
              <a:t> index of couples and 1</a:t>
            </a:r>
            <a:r>
              <a:rPr lang="en-GB" baseline="30000" dirty="0"/>
              <a:t>st</a:t>
            </a:r>
            <a:r>
              <a:rPr lang="en-GB" dirty="0"/>
              <a:t> index of internal list</a:t>
            </a:r>
          </a:p>
          <a:p>
            <a:pPr lvl="2"/>
            <a:r>
              <a:rPr lang="en-GB" dirty="0"/>
              <a:t>couples[1][0] = “Andrew”</a:t>
            </a:r>
          </a:p>
        </p:txBody>
      </p:sp>
    </p:spTree>
    <p:extLst>
      <p:ext uri="{BB962C8B-B14F-4D97-AF65-F5344CB8AC3E}">
        <p14:creationId xmlns:p14="http://schemas.microsoft.com/office/powerpoint/2010/main" val="71722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Lists</vt:lpstr>
      <vt:lpstr>Use of Lists</vt:lpstr>
      <vt:lpstr>Indexing</vt:lpstr>
      <vt:lpstr>Building a List</vt:lpstr>
      <vt:lpstr>Adding to a List</vt:lpstr>
      <vt:lpstr>Building a List from Empty</vt:lpstr>
      <vt:lpstr>Building on the Fly</vt:lpstr>
      <vt:lpstr>Multi Dimensional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Scott Kane</dc:creator>
  <cp:lastModifiedBy>Scott Kane</cp:lastModifiedBy>
  <cp:revision>8</cp:revision>
  <dcterms:created xsi:type="dcterms:W3CDTF">2017-04-30T23:45:57Z</dcterms:created>
  <dcterms:modified xsi:type="dcterms:W3CDTF">2017-05-01T01:57:22Z</dcterms:modified>
</cp:coreProperties>
</file>