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186025B-0854-4CD3-B079-CC592E9E5472}" type="datetime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14/05/17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447204-2DE7-41DA-8C29-7E14E5FFF1E0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7721CF9-B1DA-4C1F-BB2F-A8F50443127D}" type="datetime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14/05/17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8D533B-15A2-4C1A-BDA7-CB68954FA252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12000" y="360000"/>
            <a:ext cx="9143640" cy="1008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Variables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224000" y="2160000"/>
            <a:ext cx="9905760" cy="415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a variable?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Variables are used to store information to be referenced and manipulated in a computer program.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also provide a way of labeling data with a descriptive name, so our programs can be understood more clearly by the reader and ourselves.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helpful to think of variables as containers that hold information.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Their sole purpose is to label and store data in memory. This data can then be used throughout your program.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Assigning Variables – Some Best Practices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526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Naming variables is known as one of the most difficult tasks in computer programming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your best to make sure that the name you assign your variable is descriptive and understandable to another reader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LibreOffice/5.2.7.2$Windows_x86 LibreOffice_project/2b7f1e640c46ceb28adf43ee075a6e8b8439ed10</Application>
  <Words>195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2017-04-30T19:43:26Z</dcterms:created>
  <dc:creator>Scott Kane</dc:creator>
  <dc:description/>
  <dc:language>en-GB</dc:language>
  <cp:lastModifiedBy/>
  <dcterms:modified xsi:type="dcterms:W3CDTF">2017-05-14T15:02:08Z</dcterms:modified>
  <cp:revision>6</cp:revision>
  <dc:subject/>
  <dc:title>Variables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