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F35AF0D-49AE-44E6-87DA-982BC99B5E2F}" type="datetime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21/05/17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2895BA7-0B3B-4C59-AB27-772FE5BBEBC7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AA20375-117C-4B05-8149-83103801FEBF}" type="datetime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21/05/17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DDAC6C-B536-4953-9CED-7DFA472DB442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12360" y="378360"/>
            <a:ext cx="9143640" cy="845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Lists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791440" y="1458720"/>
            <a:ext cx="6856560" cy="47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Use of Lists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Lists can contain any type of variable, and they can contain as many variables as you want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then call back a specific value from a list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Indexing and 0 Indexes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our list containing four variables (a, b, c and 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= [a, b, c, d]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0   1   2   3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Indexes start at 0 so although d is the 4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value it is the 3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index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= x[3] (see?)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get the total number of items of a list using len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len(x) = 4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Building a List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 if we have a list named names which contained three names it would be declared like this: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 = ["John", "Andrew", "Zoe"]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call the third name in this list: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(names[2]) = “Zoe”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Adding to a List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 = ["John", "Andrew", "Zoe"]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add the name “Jessica” to the above list we could: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 = ["John", "Andrew", "Zoe“, “Jessica”]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names.append(“Jessica")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Building a List from Empty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 = []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names.append(“John”)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names.append(“Andrew”)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names.append(“Zoe”)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names.append(“Jessica”)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means names will now contain all of the values we just added above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 = [‘John’, ‘Andrew’, ‘Zoe’, ‘Jessica’]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Building on the Fly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List from Empty like on the previous slide is used interpret data and add it to the list as and when we need it.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 every time a new student joins a school, store the new students name inside a list.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Multi Dimensional Lists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Basically lists within lists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couples = [[“John”, “Zoe”], [“Andrew”, “Jessica”]]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to get the name John I am looking at the first index (0 is the first index) of the list “couples” and the first index of the internal list.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couples[0][0] = “John”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if I wanted to get the name Andrew: 2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index of couples and 1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index of internal list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couples[1][0] = “Andrew”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LibreOffice/5.2.7.2$Windows_x86 LibreOffice_project/2b7f1e640c46ceb28adf43ee075a6e8b8439ed10</Application>
  <Words>422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2017-04-30T23:45:57Z</dcterms:created>
  <dc:creator>Scott Kane</dc:creator>
  <dc:description/>
  <dc:language>en-GB</dc:language>
  <cp:lastModifiedBy/>
  <dcterms:modified xsi:type="dcterms:W3CDTF">2017-05-21T00:32:34Z</dcterms:modified>
  <cp:revision>9</cp:revision>
  <dc:subject/>
  <dc:title>Lists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