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Segoe UI" panose="020B05020402040202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cs-CZ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61817" y="763597"/>
            <a:ext cx="576087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3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Bored to death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3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writing repetitive code?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80"/>
            <a:ext cx="12324862" cy="68710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07075" y="328400"/>
            <a:ext cx="107427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4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Tired of</a:t>
            </a:r>
            <a:r>
              <a:rPr lang="cs-CZ" sz="4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writing repetitive code?</a:t>
            </a:r>
          </a:p>
        </p:txBody>
      </p:sp>
      <p:sp>
        <p:nvSpPr>
          <p:cNvPr id="2" name="Rectangle 1"/>
          <p:cNvSpPr/>
          <p:nvPr/>
        </p:nvSpPr>
        <p:spPr>
          <a:xfrm>
            <a:off x="-17576" y="5867399"/>
            <a:ext cx="12342437" cy="990599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TextBox 33"/>
          <p:cNvSpPr txBox="1"/>
          <p:nvPr/>
        </p:nvSpPr>
        <p:spPr>
          <a:xfrm>
            <a:off x="38271" y="6025626"/>
            <a:ext cx="475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PostSharp is trusted by more than 50K developers worldwide</a:t>
            </a:r>
            <a:r>
              <a:rPr lang="cs-CZ" sz="1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cs-CZ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690" y="5907768"/>
            <a:ext cx="709604" cy="917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8" y="6352312"/>
            <a:ext cx="6287377" cy="409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331" y="5956969"/>
            <a:ext cx="4067743" cy="79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Segoe UI</vt:lpstr>
      <vt:lpstr>Calibri</vt:lpstr>
      <vt:lpstr>Quattrocento Sans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Iveta Moldavcuk</dc:creator>
  <cp:lastModifiedBy>Iveta Moldavcuk</cp:lastModifiedBy>
  <cp:revision>8</cp:revision>
  <dcterms:modified xsi:type="dcterms:W3CDTF">2017-01-18T14:36:42Z</dcterms:modified>
</cp:coreProperties>
</file>