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308" r:id="rId3"/>
    <p:sldId id="305" r:id="rId4"/>
    <p:sldId id="289" r:id="rId5"/>
    <p:sldId id="295" r:id="rId6"/>
    <p:sldId id="294" r:id="rId7"/>
    <p:sldId id="297" r:id="rId8"/>
    <p:sldId id="261" r:id="rId9"/>
    <p:sldId id="296" r:id="rId10"/>
    <p:sldId id="268" r:id="rId11"/>
    <p:sldId id="312" r:id="rId12"/>
    <p:sldId id="313" r:id="rId13"/>
    <p:sldId id="271" r:id="rId14"/>
    <p:sldId id="314" r:id="rId15"/>
    <p:sldId id="315" r:id="rId16"/>
    <p:sldId id="269" r:id="rId17"/>
    <p:sldId id="316" r:id="rId18"/>
    <p:sldId id="301" r:id="rId19"/>
    <p:sldId id="309" r:id="rId20"/>
    <p:sldId id="310" r:id="rId21"/>
    <p:sldId id="311" r:id="rId22"/>
    <p:sldId id="317" r:id="rId23"/>
    <p:sldId id="302" r:id="rId24"/>
    <p:sldId id="318" r:id="rId25"/>
    <p:sldId id="319" r:id="rId26"/>
    <p:sldId id="298" r:id="rId27"/>
    <p:sldId id="272" r:id="rId28"/>
    <p:sldId id="30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DBBF5-B4BD-43BD-9A7C-E5BFA8F52F0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69126-2E4B-4319-8A94-7FA95A83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34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D4B0-D400-477B-B98C-FD0DDF601C2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FDB4-4CFB-4705-B6CE-3990C1DF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7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cottlilly.com/FIWebin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501" y="967666"/>
            <a:ext cx="10715348" cy="2077375"/>
          </a:xfrm>
        </p:spPr>
        <p:txBody>
          <a:bodyPr>
            <a:no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Mistake-Proof Your Code </a:t>
            </a:r>
            <a:br>
              <a:rPr lang="en-US" dirty="0">
                <a:latin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</a:rPr>
              <a:t>with Fluent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8633"/>
            <a:ext cx="9144000" cy="149144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Scott Lilly</a:t>
            </a:r>
          </a:p>
          <a:p>
            <a:pPr algn="l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http://scottlilly.com</a:t>
            </a:r>
          </a:p>
          <a:p>
            <a:pPr algn="l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scottlilly@scottlilly.com</a:t>
            </a:r>
          </a:p>
        </p:txBody>
      </p:sp>
    </p:spTree>
    <p:extLst>
      <p:ext uri="{BB962C8B-B14F-4D97-AF65-F5344CB8AC3E}">
        <p14:creationId xmlns:p14="http://schemas.microsoft.com/office/powerpoint/2010/main" val="189603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Create a fluent interface when…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/>
              <a:t>You want to prevent running potentially-dangerous code</a:t>
            </a:r>
          </a:p>
        </p:txBody>
      </p:sp>
    </p:spTree>
    <p:extLst>
      <p:ext uri="{BB962C8B-B14F-4D97-AF65-F5344CB8AC3E}">
        <p14:creationId xmlns:p14="http://schemas.microsoft.com/office/powerpoint/2010/main" val="410601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8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Potentially-dangerous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03" y="1034473"/>
            <a:ext cx="9171794" cy="5412509"/>
          </a:xfrm>
        </p:spPr>
      </p:pic>
    </p:spTree>
    <p:extLst>
      <p:ext uri="{BB962C8B-B14F-4D97-AF65-F5344CB8AC3E}">
        <p14:creationId xmlns:p14="http://schemas.microsoft.com/office/powerpoint/2010/main" val="81282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8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Mistake-proof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46" y="959556"/>
            <a:ext cx="6643909" cy="5637705"/>
          </a:xfrm>
        </p:spPr>
      </p:pic>
    </p:spTree>
    <p:extLst>
      <p:ext uri="{BB962C8B-B14F-4D97-AF65-F5344CB8AC3E}">
        <p14:creationId xmlns:p14="http://schemas.microsoft.com/office/powerpoint/2010/main" val="385412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Create a fluent interface when…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4400" dirty="0">
                <a:solidFill>
                  <a:schemeClr val="tx1">
                    <a:alpha val="50000"/>
                  </a:schemeClr>
                </a:solidFill>
              </a:rPr>
              <a:t>You want to prevent running potentially-dangerous code</a:t>
            </a:r>
          </a:p>
          <a:p>
            <a:pPr marL="742950" indent="-742950">
              <a:buAutoNum type="arabicPeriod"/>
            </a:pPr>
            <a:r>
              <a:rPr lang="en-US" sz="4400" dirty="0"/>
              <a:t>Code must be called in a specific order (hidden requirements)</a:t>
            </a:r>
          </a:p>
        </p:txBody>
      </p:sp>
    </p:spTree>
    <p:extLst>
      <p:ext uri="{BB962C8B-B14F-4D97-AF65-F5344CB8AC3E}">
        <p14:creationId xmlns:p14="http://schemas.microsoft.com/office/powerpoint/2010/main" val="182424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8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Hidden Requirements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74" y="905522"/>
            <a:ext cx="7363453" cy="5717505"/>
          </a:xfrm>
        </p:spPr>
      </p:pic>
    </p:spTree>
    <p:extLst>
      <p:ext uri="{BB962C8B-B14F-4D97-AF65-F5344CB8AC3E}">
        <p14:creationId xmlns:p14="http://schemas.microsoft.com/office/powerpoint/2010/main" val="278753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8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No Hidden Requirements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36" y="1073020"/>
            <a:ext cx="9203528" cy="5371619"/>
          </a:xfrm>
        </p:spPr>
      </p:pic>
    </p:spTree>
    <p:extLst>
      <p:ext uri="{BB962C8B-B14F-4D97-AF65-F5344CB8AC3E}">
        <p14:creationId xmlns:p14="http://schemas.microsoft.com/office/powerpoint/2010/main" val="365888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Create a fluent interface when…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4400" dirty="0">
                <a:solidFill>
                  <a:schemeClr val="tx1">
                    <a:alpha val="50000"/>
                  </a:schemeClr>
                </a:solidFill>
              </a:rPr>
              <a:t>You want to prevent running potentially-dangerous code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tx1">
                    <a:alpha val="50000"/>
                  </a:schemeClr>
                </a:solidFill>
              </a:rPr>
              <a:t>Code must be called in a specific order (hidden requirements)</a:t>
            </a:r>
          </a:p>
          <a:p>
            <a:pPr marL="742950" indent="-742950">
              <a:buAutoNum type="arabicPeriod"/>
            </a:pPr>
            <a:r>
              <a:rPr lang="en-US" sz="4400" dirty="0"/>
              <a:t>A function has many overloads, almost-overloads, or 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21793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470"/>
            <a:ext cx="10515600" cy="601906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Now, let’s build our fluent interface</a:t>
            </a:r>
          </a:p>
        </p:txBody>
      </p:sp>
    </p:spTree>
    <p:extLst>
      <p:ext uri="{BB962C8B-B14F-4D97-AF65-F5344CB8AC3E}">
        <p14:creationId xmlns:p14="http://schemas.microsoft.com/office/powerpoint/2010/main" val="12784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Parts of the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744" y="1440873"/>
            <a:ext cx="9488055" cy="4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 – Instantiating functions</a:t>
            </a:r>
          </a:p>
          <a:p>
            <a:pPr marL="0" indent="0">
              <a:buNone/>
            </a:pPr>
            <a:r>
              <a:rPr lang="en-US" sz="3600" dirty="0"/>
              <a:t>		Create the object</a:t>
            </a:r>
          </a:p>
          <a:p>
            <a:pPr marL="0" indent="0">
              <a:buNone/>
            </a:pPr>
            <a:r>
              <a:rPr lang="en-US" sz="4800" dirty="0"/>
              <a:t>C – Chaining functions</a:t>
            </a:r>
          </a:p>
          <a:p>
            <a:pPr marL="0" indent="0">
              <a:buNone/>
            </a:pPr>
            <a:r>
              <a:rPr lang="en-US" sz="3600" dirty="0"/>
              <a:t>		Add parameters</a:t>
            </a:r>
          </a:p>
          <a:p>
            <a:pPr marL="0" indent="0">
              <a:buNone/>
            </a:pPr>
            <a:r>
              <a:rPr lang="en-US" sz="4800" dirty="0"/>
              <a:t>E – Ending functions</a:t>
            </a:r>
          </a:p>
          <a:p>
            <a:pPr marL="0" indent="0">
              <a:buNone/>
            </a:pPr>
            <a:r>
              <a:rPr lang="en-US" sz="3600" dirty="0"/>
              <a:t>		Perform the action</a:t>
            </a:r>
          </a:p>
        </p:txBody>
      </p:sp>
    </p:spTree>
    <p:extLst>
      <p:ext uri="{BB962C8B-B14F-4D97-AF65-F5344CB8AC3E}">
        <p14:creationId xmlns:p14="http://schemas.microsoft.com/office/powerpoint/2010/main" val="31368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Building the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788" y="1440873"/>
            <a:ext cx="10395011" cy="4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Instantiating functions</a:t>
            </a:r>
          </a:p>
          <a:p>
            <a:pPr lvl="2"/>
            <a:r>
              <a:rPr lang="en-US" sz="4000" dirty="0"/>
              <a:t>Called once, at the start</a:t>
            </a:r>
          </a:p>
          <a:p>
            <a:pPr lvl="2"/>
            <a:r>
              <a:rPr lang="en-US" sz="4000" dirty="0"/>
              <a:t>Usually have an “action” name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marL="0" indent="0" algn="ctr">
              <a:buNone/>
            </a:pPr>
            <a:r>
              <a:rPr lang="en-US" sz="3600" dirty="0"/>
              <a:t>CreateSalesReport()</a:t>
            </a:r>
          </a:p>
        </p:txBody>
      </p:sp>
    </p:spTree>
    <p:extLst>
      <p:ext uri="{BB962C8B-B14F-4D97-AF65-F5344CB8AC3E}">
        <p14:creationId xmlns:p14="http://schemas.microsoft.com/office/powerpoint/2010/main" val="30362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61817" y="763597"/>
            <a:ext cx="576087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cs-CZ" sz="36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Bored to death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cs-CZ" sz="36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writing repetitive code?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80"/>
            <a:ext cx="12324862" cy="687107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07075" y="328400"/>
            <a:ext cx="107427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cs-CZ" sz="4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Tired of</a:t>
            </a:r>
            <a:r>
              <a:rPr lang="cs-CZ" sz="4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writing repetitive code?</a:t>
            </a:r>
          </a:p>
        </p:txBody>
      </p:sp>
      <p:sp>
        <p:nvSpPr>
          <p:cNvPr id="2" name="Rectangle 1"/>
          <p:cNvSpPr/>
          <p:nvPr/>
        </p:nvSpPr>
        <p:spPr>
          <a:xfrm>
            <a:off x="-17576" y="5867399"/>
            <a:ext cx="12342437" cy="990599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4" name="TextBox 33"/>
          <p:cNvSpPr txBox="1"/>
          <p:nvPr/>
        </p:nvSpPr>
        <p:spPr>
          <a:xfrm>
            <a:off x="38271" y="6025626"/>
            <a:ext cx="475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PostSharp is trusted by more than 50K developers worldwide</a:t>
            </a:r>
            <a:r>
              <a:rPr lang="cs-CZ" sz="11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690" y="5907768"/>
            <a:ext cx="709604" cy="917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8" y="6352312"/>
            <a:ext cx="6287377" cy="409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331" y="5956969"/>
            <a:ext cx="406774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Building the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788" y="1440873"/>
            <a:ext cx="10395011" cy="4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Chaining functions</a:t>
            </a:r>
          </a:p>
          <a:p>
            <a:pPr lvl="2"/>
            <a:r>
              <a:rPr lang="en-US" sz="4000" dirty="0"/>
              <a:t>Replace passing many parameters</a:t>
            </a:r>
          </a:p>
          <a:p>
            <a:pPr lvl="2"/>
            <a:r>
              <a:rPr lang="en-US" sz="4000" dirty="0"/>
              <a:t>Replace setting properties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3600" dirty="0"/>
              <a:t>		From(DateTime from)</a:t>
            </a:r>
          </a:p>
          <a:p>
            <a:pPr marL="914400" lvl="2" indent="0">
              <a:buNone/>
            </a:pPr>
            <a:r>
              <a:rPr lang="en-US" sz="3600" dirty="0"/>
              <a:t>		To(DateTime to)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76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Building the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788" y="1440873"/>
            <a:ext cx="10395011" cy="4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Ending functions</a:t>
            </a:r>
          </a:p>
          <a:p>
            <a:pPr lvl="2"/>
            <a:r>
              <a:rPr lang="en-US" sz="4000" dirty="0"/>
              <a:t>Do the desired action</a:t>
            </a:r>
          </a:p>
          <a:p>
            <a:pPr lvl="2"/>
            <a:r>
              <a:rPr lang="en-US" sz="4000" dirty="0"/>
              <a:t>Can return something, or not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3600" dirty="0"/>
              <a:t>			BuildReport()</a:t>
            </a:r>
          </a:p>
        </p:txBody>
      </p:sp>
    </p:spTree>
    <p:extLst>
      <p:ext uri="{BB962C8B-B14F-4D97-AF65-F5344CB8AC3E}">
        <p14:creationId xmlns:p14="http://schemas.microsoft.com/office/powerpoint/2010/main" val="318338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Where to get the chaining functions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423802"/>
            <a:ext cx="10394950" cy="2770809"/>
          </a:xfrm>
        </p:spPr>
      </p:pic>
    </p:spTree>
    <p:extLst>
      <p:ext uri="{BB962C8B-B14F-4D97-AF65-F5344CB8AC3E}">
        <p14:creationId xmlns:p14="http://schemas.microsoft.com/office/powerpoint/2010/main" val="356058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1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45" y="294145"/>
            <a:ext cx="5719111" cy="6269711"/>
          </a:xfrm>
        </p:spPr>
      </p:pic>
    </p:spTree>
    <p:extLst>
      <p:ext uri="{BB962C8B-B14F-4D97-AF65-F5344CB8AC3E}">
        <p14:creationId xmlns:p14="http://schemas.microsoft.com/office/powerpoint/2010/main" val="375296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Building the grammar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24" y="961054"/>
            <a:ext cx="9768352" cy="5504340"/>
          </a:xfrm>
        </p:spPr>
      </p:pic>
    </p:spTree>
    <p:extLst>
      <p:ext uri="{BB962C8B-B14F-4D97-AF65-F5344CB8AC3E}">
        <p14:creationId xmlns:p14="http://schemas.microsoft.com/office/powerpoint/2010/main" val="3252798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3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570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alpha val="50000"/>
                  </a:schemeClr>
                </a:solidFill>
              </a:rPr>
              <a:t>In your next project…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5119"/>
            <a:ext cx="5157787" cy="763480"/>
          </a:xfrm>
        </p:spPr>
        <p:txBody>
          <a:bodyPr>
            <a:normAutofit/>
          </a:bodyPr>
          <a:lstStyle/>
          <a:p>
            <a:pPr algn="ctr"/>
            <a:r>
              <a:rPr lang="en-US" b="0" dirty="0"/>
              <a:t>Don’t write mistake-possible “USB” code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79" y="2112963"/>
            <a:ext cx="4489805" cy="40767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5118"/>
            <a:ext cx="5183188" cy="763481"/>
          </a:xfrm>
        </p:spPr>
        <p:txBody>
          <a:bodyPr/>
          <a:lstStyle/>
          <a:p>
            <a:pPr algn="ctr"/>
            <a:r>
              <a:rPr lang="en-US" b="0" dirty="0"/>
              <a:t>Instead, write mistake-proof “power cord” code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91" y="2112963"/>
            <a:ext cx="3074606" cy="4076700"/>
          </a:xfrm>
        </p:spPr>
      </p:pic>
    </p:spTree>
    <p:extLst>
      <p:ext uri="{BB962C8B-B14F-4D97-AF65-F5344CB8AC3E}">
        <p14:creationId xmlns:p14="http://schemas.microsoft.com/office/powerpoint/2010/main" val="1130908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373"/>
            <a:ext cx="10515600" cy="453308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4761"/>
            <a:ext cx="10515600" cy="115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61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78" y="1256145"/>
            <a:ext cx="10430522" cy="4920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Get the source code at: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http://scottlilly.com/FIWebinar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3600" dirty="0"/>
              <a:t>http://scottlilly.com</a:t>
            </a:r>
          </a:p>
          <a:p>
            <a:pPr marL="0" indent="0">
              <a:buNone/>
            </a:pPr>
            <a:r>
              <a:rPr lang="en-US" sz="3600" dirty="0"/>
              <a:t>scottlilly@scottlilly.com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276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alpha val="50000"/>
                  </a:schemeClr>
                </a:solidFill>
              </a:rPr>
              <a:t>What is a fluent interface?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18" y="1577049"/>
            <a:ext cx="7722963" cy="4351338"/>
          </a:xfrm>
        </p:spPr>
      </p:pic>
    </p:spTree>
    <p:extLst>
      <p:ext uri="{BB962C8B-B14F-4D97-AF65-F5344CB8AC3E}">
        <p14:creationId xmlns:p14="http://schemas.microsoft.com/office/powerpoint/2010/main" val="3313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r="14357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12558"/>
            <a:ext cx="3651467" cy="88776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5400" dirty="0">
                <a:solidFill>
                  <a:schemeClr val="tx1">
                    <a:alpha val="67000"/>
                  </a:schemeClr>
                </a:solidFill>
              </a:rPr>
              <a:t>Question: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1890943"/>
            <a:ext cx="3651466" cy="433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How many attempts does it take to plug in a USB device?</a:t>
            </a:r>
          </a:p>
        </p:txBody>
      </p:sp>
    </p:spTree>
    <p:extLst>
      <p:ext uri="{BB962C8B-B14F-4D97-AF65-F5344CB8AC3E}">
        <p14:creationId xmlns:p14="http://schemas.microsoft.com/office/powerpoint/2010/main" val="170732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r="14357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12558"/>
            <a:ext cx="3651467" cy="88776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5400" dirty="0">
                <a:solidFill>
                  <a:schemeClr val="tx1">
                    <a:alpha val="67000"/>
                  </a:schemeClr>
                </a:solidFill>
              </a:rPr>
              <a:t>Answer: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189018"/>
            <a:ext cx="3651466" cy="336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3583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r="14357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12558"/>
            <a:ext cx="3651467" cy="88776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5400" dirty="0">
                <a:solidFill>
                  <a:schemeClr val="tx1">
                    <a:alpha val="67000"/>
                  </a:schemeClr>
                </a:solidFill>
              </a:rPr>
              <a:t>Why?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1890943"/>
            <a:ext cx="3651466" cy="433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Because</a:t>
            </a:r>
          </a:p>
          <a:p>
            <a:pPr marL="0" indent="0">
              <a:buNone/>
            </a:pPr>
            <a:r>
              <a:rPr lang="en-US" sz="4000" dirty="0"/>
              <a:t>USB ports </a:t>
            </a:r>
            <a:r>
              <a:rPr lang="en-US" sz="4000" u="sng" dirty="0"/>
              <a:t>were not</a:t>
            </a:r>
            <a:r>
              <a:rPr lang="en-US" sz="4000" dirty="0"/>
              <a:t> designed to be mistake-proof</a:t>
            </a:r>
          </a:p>
        </p:txBody>
      </p:sp>
    </p:spTree>
    <p:extLst>
      <p:ext uri="{BB962C8B-B14F-4D97-AF65-F5344CB8AC3E}">
        <p14:creationId xmlns:p14="http://schemas.microsoft.com/office/powerpoint/2010/main" val="95527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31" y="10"/>
            <a:ext cx="5172227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12558"/>
            <a:ext cx="3651467" cy="88776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US" sz="5400" dirty="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272144"/>
            <a:ext cx="6019724" cy="3951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Be like the power cord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Be mistake-proof</a:t>
            </a:r>
          </a:p>
        </p:txBody>
      </p:sp>
    </p:spTree>
    <p:extLst>
      <p:ext uri="{BB962C8B-B14F-4D97-AF65-F5344CB8AC3E}">
        <p14:creationId xmlns:p14="http://schemas.microsoft.com/office/powerpoint/2010/main" val="34641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What this webinar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570" y="1819563"/>
            <a:ext cx="9752860" cy="4357399"/>
          </a:xfrm>
        </p:spPr>
        <p:txBody>
          <a:bodyPr>
            <a:normAutofit/>
          </a:bodyPr>
          <a:lstStyle/>
          <a:p>
            <a:r>
              <a:rPr lang="en-US" sz="4000" dirty="0"/>
              <a:t>When to use a fluent interface</a:t>
            </a:r>
          </a:p>
          <a:p>
            <a:r>
              <a:rPr lang="en-US" sz="4000" dirty="0"/>
              <a:t>How to create a fluent interface</a:t>
            </a:r>
          </a:p>
          <a:p>
            <a:pPr lvl="1"/>
            <a:r>
              <a:rPr lang="en-US" sz="4000" dirty="0"/>
              <a:t>Define the ‘vocabulary’ (functions)</a:t>
            </a:r>
          </a:p>
          <a:p>
            <a:pPr lvl="1"/>
            <a:r>
              <a:rPr lang="en-US" sz="4000" dirty="0"/>
              <a:t>Map the ‘grammar’</a:t>
            </a:r>
          </a:p>
          <a:p>
            <a:pPr lvl="1"/>
            <a:r>
              <a:rPr lang="en-US" sz="4000" dirty="0"/>
              <a:t>Write the code</a:t>
            </a:r>
          </a:p>
        </p:txBody>
      </p:sp>
    </p:spTree>
    <p:extLst>
      <p:ext uri="{BB962C8B-B14F-4D97-AF65-F5344CB8AC3E}">
        <p14:creationId xmlns:p14="http://schemas.microsoft.com/office/powerpoint/2010/main" val="404608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Create a fluent interface when…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5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F1C32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CE5F4"/>
      </a:hlink>
      <a:folHlink>
        <a:srgbClr val="DCE5F4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317</Words>
  <Application>Microsoft Office PowerPoint</Application>
  <PresentationFormat>Widescreen</PresentationFormat>
  <Paragraphs>82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Quattrocento Sans</vt:lpstr>
      <vt:lpstr>Segoe UI</vt:lpstr>
      <vt:lpstr>Verdana</vt:lpstr>
      <vt:lpstr>Office Theme</vt:lpstr>
      <vt:lpstr>Mistake-Proof Your Code  with Fluent Interfaces</vt:lpstr>
      <vt:lpstr>PowerPoint Presentation</vt:lpstr>
      <vt:lpstr>What is a fluent interface?</vt:lpstr>
      <vt:lpstr>Question:</vt:lpstr>
      <vt:lpstr>Answer:</vt:lpstr>
      <vt:lpstr>Why?</vt:lpstr>
      <vt:lpstr>PowerPoint Presentation</vt:lpstr>
      <vt:lpstr>What this webinar will cover</vt:lpstr>
      <vt:lpstr>Create a fluent interface when…</vt:lpstr>
      <vt:lpstr>Create a fluent interface when…</vt:lpstr>
      <vt:lpstr>Potentially-dangerous</vt:lpstr>
      <vt:lpstr>Mistake-proof</vt:lpstr>
      <vt:lpstr>Create a fluent interface when…</vt:lpstr>
      <vt:lpstr>Hidden Requirements</vt:lpstr>
      <vt:lpstr>No Hidden Requirements</vt:lpstr>
      <vt:lpstr>Create a fluent interface when…</vt:lpstr>
      <vt:lpstr>Now, let’s build our fluent interface</vt:lpstr>
      <vt:lpstr>Parts of the vocabulary</vt:lpstr>
      <vt:lpstr>Building the vocabulary</vt:lpstr>
      <vt:lpstr>Building the vocabulary</vt:lpstr>
      <vt:lpstr>Building the vocabulary</vt:lpstr>
      <vt:lpstr>Where to get the chaining functions</vt:lpstr>
      <vt:lpstr>PowerPoint Presentation</vt:lpstr>
      <vt:lpstr>Building the grammar</vt:lpstr>
      <vt:lpstr>PowerPoint Presentation</vt:lpstr>
      <vt:lpstr>In your next project…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Lilly</dc:creator>
  <cp:lastModifiedBy>Scott Lilly</cp:lastModifiedBy>
  <cp:revision>132</cp:revision>
  <dcterms:created xsi:type="dcterms:W3CDTF">2017-02-08T02:41:32Z</dcterms:created>
  <dcterms:modified xsi:type="dcterms:W3CDTF">2017-04-05T15:46:00Z</dcterms:modified>
</cp:coreProperties>
</file>