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7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548"/>
    <a:srgbClr val="00BDE3"/>
    <a:srgbClr val="60BB0E"/>
    <a:srgbClr val="000000"/>
    <a:srgbClr val="62AADC"/>
    <a:srgbClr val="007C83"/>
    <a:srgbClr val="51B7FB"/>
    <a:srgbClr val="059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32" autoAdjust="0"/>
    <p:restoredTop sz="76810" autoAdjust="0"/>
  </p:normalViewPr>
  <p:slideViewPr>
    <p:cSldViewPr>
      <p:cViewPr varScale="1">
        <p:scale>
          <a:sx n="43" d="100"/>
          <a:sy n="43" d="100"/>
        </p:scale>
        <p:origin x="-12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19/12/2011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Metro PowerPoint Template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ColinEberhardt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 smtClean="0"/>
              <a:t>elit</a:t>
            </a:r>
            <a:endParaRPr lang="en-GB" dirty="0" smtClean="0"/>
          </a:p>
          <a:p>
            <a:pPr lvl="1"/>
            <a:r>
              <a:rPr lang="pt-BR" dirty="0"/>
              <a:t>sed do eiusmod tempor incididunt </a:t>
            </a:r>
            <a:r>
              <a:rPr lang="pt-BR" dirty="0" smtClean="0"/>
              <a:t>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 smtClean="0"/>
              <a:t>aliqua</a:t>
            </a:r>
            <a:endParaRPr lang="fr-FR" dirty="0" smtClean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 smtClean="0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it-IT" dirty="0"/>
              <a:t>sunt in culpa qui officia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Metro Design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8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Metro Design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solidFill>
            <a:srgbClr val="60BB0E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/>
              <a:t>Lorem ipsum dolor sit </a:t>
            </a:r>
            <a:r>
              <a:rPr lang="da-DK" sz="2800" dirty="0" smtClean="0"/>
              <a:t>amet</a:t>
            </a:r>
          </a:p>
          <a:p>
            <a:pPr lvl="1"/>
            <a:r>
              <a:rPr lang="en-GB" sz="2400" dirty="0" err="1"/>
              <a:t>consectetur</a:t>
            </a:r>
            <a:r>
              <a:rPr lang="en-GB" sz="2400" dirty="0"/>
              <a:t> </a:t>
            </a:r>
            <a:r>
              <a:rPr lang="en-GB" sz="2400" dirty="0" err="1"/>
              <a:t>adipisicing</a:t>
            </a:r>
            <a:r>
              <a:rPr lang="en-GB" sz="2400" dirty="0"/>
              <a:t> </a:t>
            </a:r>
            <a:r>
              <a:rPr lang="en-GB" sz="2400" dirty="0" err="1" smtClean="0"/>
              <a:t>elit</a:t>
            </a:r>
            <a:endParaRPr lang="en-GB" sz="2400" dirty="0" smtClean="0"/>
          </a:p>
          <a:p>
            <a:pPr lvl="1"/>
            <a:r>
              <a:rPr lang="pt-BR" sz="2400" dirty="0"/>
              <a:t>sed do eiusmod tempor incididunt </a:t>
            </a:r>
            <a:r>
              <a:rPr lang="pt-BR" sz="2400" dirty="0" smtClean="0"/>
              <a:t>ut</a:t>
            </a:r>
          </a:p>
          <a:p>
            <a:pPr lvl="2"/>
            <a:r>
              <a:rPr lang="fr-FR" sz="2000" dirty="0" err="1"/>
              <a:t>labore</a:t>
            </a:r>
            <a:r>
              <a:rPr lang="fr-FR" sz="2000" dirty="0"/>
              <a:t> et </a:t>
            </a:r>
            <a:r>
              <a:rPr lang="fr-FR" sz="2000" dirty="0" err="1"/>
              <a:t>dolore</a:t>
            </a:r>
            <a:r>
              <a:rPr lang="fr-FR" sz="2000" dirty="0"/>
              <a:t> magna </a:t>
            </a:r>
            <a:r>
              <a:rPr lang="fr-FR" sz="2000" dirty="0" err="1" smtClean="0"/>
              <a:t>aliqua</a:t>
            </a:r>
            <a:endParaRPr lang="fr-FR" sz="2000" dirty="0" smtClean="0"/>
          </a:p>
          <a:p>
            <a:pPr lvl="2"/>
            <a:r>
              <a:rPr lang="fr-FR" sz="2000" dirty="0" err="1"/>
              <a:t>labore</a:t>
            </a:r>
            <a:r>
              <a:rPr lang="fr-FR" sz="2000" dirty="0"/>
              <a:t> et </a:t>
            </a:r>
            <a:r>
              <a:rPr lang="fr-FR" sz="2000" dirty="0" err="1"/>
              <a:t>dolore</a:t>
            </a:r>
            <a:r>
              <a:rPr lang="fr-FR" sz="2000" dirty="0"/>
              <a:t> magna </a:t>
            </a:r>
            <a:r>
              <a:rPr lang="fr-FR" sz="2000" dirty="0" err="1" smtClean="0"/>
              <a:t>aliqua</a:t>
            </a:r>
            <a:endParaRPr lang="fr-FR" sz="2000" dirty="0"/>
          </a:p>
          <a:p>
            <a:pPr lvl="1"/>
            <a:r>
              <a:rPr lang="en-GB" sz="2400" dirty="0" err="1"/>
              <a:t>Duis</a:t>
            </a:r>
            <a:r>
              <a:rPr lang="en-GB" sz="2400" dirty="0"/>
              <a:t> </a:t>
            </a:r>
            <a:r>
              <a:rPr lang="en-GB" sz="2400" dirty="0" err="1"/>
              <a:t>aute</a:t>
            </a:r>
            <a:r>
              <a:rPr lang="en-GB" sz="2400" dirty="0"/>
              <a:t> </a:t>
            </a:r>
            <a:r>
              <a:rPr lang="en-GB" sz="2400" dirty="0" err="1"/>
              <a:t>irure</a:t>
            </a:r>
            <a:r>
              <a:rPr lang="en-GB" sz="2400" dirty="0"/>
              <a:t> </a:t>
            </a:r>
            <a:r>
              <a:rPr lang="en-GB" sz="2400" dirty="0" err="1"/>
              <a:t>dolor</a:t>
            </a:r>
            <a:endParaRPr lang="en-GB" sz="2400" dirty="0"/>
          </a:p>
          <a:p>
            <a:r>
              <a:rPr lang="en-GB" sz="2800" dirty="0" err="1"/>
              <a:t>Excepteur</a:t>
            </a:r>
            <a:r>
              <a:rPr lang="en-GB" sz="2800" dirty="0"/>
              <a:t> </a:t>
            </a:r>
            <a:r>
              <a:rPr lang="en-GB" sz="2800" dirty="0" err="1"/>
              <a:t>sint</a:t>
            </a:r>
            <a:r>
              <a:rPr lang="en-GB" sz="2800" dirty="0"/>
              <a:t> </a:t>
            </a:r>
            <a:r>
              <a:rPr lang="en-GB" sz="2800" dirty="0" err="1"/>
              <a:t>occaecat</a:t>
            </a:r>
            <a:r>
              <a:rPr lang="en-GB" sz="2800" dirty="0"/>
              <a:t> </a:t>
            </a:r>
            <a:r>
              <a:rPr lang="en-GB" sz="2800" dirty="0" err="1"/>
              <a:t>cupidatat</a:t>
            </a:r>
            <a:r>
              <a:rPr lang="en-GB" sz="2800" dirty="0"/>
              <a:t> </a:t>
            </a:r>
            <a:endParaRPr lang="en-GB" sz="2800" dirty="0" smtClean="0"/>
          </a:p>
          <a:p>
            <a:pPr lvl="1"/>
            <a:r>
              <a:rPr lang="it-IT" sz="2400" dirty="0"/>
              <a:t>sunt in culpa qui officia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endParaRPr lang="en-GB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solidFill>
            <a:srgbClr val="00BDE3"/>
          </a:solidFill>
        </p:spPr>
        <p:txBody>
          <a:bodyPr anchor="b"/>
          <a:lstStyle/>
          <a:p>
            <a:r>
              <a:rPr lang="en-GB" dirty="0" smtClean="0"/>
              <a:t>Tile 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8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Metro Design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solidFill>
            <a:srgbClr val="60BB0E"/>
          </a:solidFill>
        </p:spPr>
        <p:txBody>
          <a:bodyPr anchor="b"/>
          <a:lstStyle/>
          <a:p>
            <a:r>
              <a:rPr lang="en-GB" sz="2000" dirty="0" smtClean="0"/>
              <a:t>Tile One</a:t>
            </a:r>
            <a:endParaRPr lang="en-GB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/>
              <a:t>Lorem ipsum dolor sit </a:t>
            </a:r>
            <a:r>
              <a:rPr lang="da-DK" sz="2800" dirty="0" smtClean="0"/>
              <a:t>amet</a:t>
            </a:r>
          </a:p>
          <a:p>
            <a:pPr lvl="1"/>
            <a:r>
              <a:rPr lang="en-GB" sz="2400" dirty="0" err="1"/>
              <a:t>consectetur</a:t>
            </a:r>
            <a:r>
              <a:rPr lang="en-GB" sz="2400" dirty="0"/>
              <a:t> </a:t>
            </a:r>
            <a:r>
              <a:rPr lang="en-GB" sz="2400" dirty="0" err="1"/>
              <a:t>adipisicing</a:t>
            </a:r>
            <a:r>
              <a:rPr lang="en-GB" sz="2400" dirty="0"/>
              <a:t> </a:t>
            </a:r>
            <a:r>
              <a:rPr lang="en-GB" sz="2400" dirty="0" err="1" smtClean="0"/>
              <a:t>elit</a:t>
            </a:r>
            <a:endParaRPr lang="en-GB" sz="2400" dirty="0" smtClean="0"/>
          </a:p>
          <a:p>
            <a:pPr lvl="1"/>
            <a:r>
              <a:rPr lang="pt-BR" sz="2400" dirty="0"/>
              <a:t>sed do eiusmod tempor incididunt </a:t>
            </a:r>
            <a:r>
              <a:rPr lang="pt-BR" sz="2400" dirty="0" smtClean="0"/>
              <a:t>ut</a:t>
            </a:r>
          </a:p>
          <a:p>
            <a:pPr lvl="2"/>
            <a:r>
              <a:rPr lang="fr-FR" sz="2000" dirty="0" err="1"/>
              <a:t>labore</a:t>
            </a:r>
            <a:r>
              <a:rPr lang="fr-FR" sz="2000" dirty="0"/>
              <a:t> et </a:t>
            </a:r>
            <a:r>
              <a:rPr lang="fr-FR" sz="2000" dirty="0" err="1"/>
              <a:t>dolore</a:t>
            </a:r>
            <a:r>
              <a:rPr lang="fr-FR" sz="2000" dirty="0"/>
              <a:t> magna </a:t>
            </a:r>
            <a:r>
              <a:rPr lang="fr-FR" sz="2000" dirty="0" err="1" smtClean="0"/>
              <a:t>aliqua</a:t>
            </a:r>
            <a:endParaRPr lang="fr-FR" sz="2000" dirty="0" smtClean="0"/>
          </a:p>
          <a:p>
            <a:pPr lvl="2"/>
            <a:r>
              <a:rPr lang="fr-FR" sz="2000" dirty="0" err="1"/>
              <a:t>labore</a:t>
            </a:r>
            <a:r>
              <a:rPr lang="fr-FR" sz="2000" dirty="0"/>
              <a:t> et </a:t>
            </a:r>
            <a:r>
              <a:rPr lang="fr-FR" sz="2000" dirty="0" err="1"/>
              <a:t>dolore</a:t>
            </a:r>
            <a:r>
              <a:rPr lang="fr-FR" sz="2000" dirty="0"/>
              <a:t> magna </a:t>
            </a:r>
            <a:r>
              <a:rPr lang="fr-FR" sz="2000" dirty="0" err="1" smtClean="0"/>
              <a:t>aliqua</a:t>
            </a:r>
            <a:endParaRPr lang="fr-FR" sz="2000" dirty="0"/>
          </a:p>
          <a:p>
            <a:pPr lvl="1"/>
            <a:r>
              <a:rPr lang="en-GB" sz="2400" dirty="0" err="1"/>
              <a:t>Duis</a:t>
            </a:r>
            <a:r>
              <a:rPr lang="en-GB" sz="2400" dirty="0"/>
              <a:t> </a:t>
            </a:r>
            <a:r>
              <a:rPr lang="en-GB" sz="2400" dirty="0" err="1"/>
              <a:t>aute</a:t>
            </a:r>
            <a:r>
              <a:rPr lang="en-GB" sz="2400" dirty="0"/>
              <a:t> </a:t>
            </a:r>
            <a:r>
              <a:rPr lang="en-GB" sz="2400" dirty="0" err="1"/>
              <a:t>irure</a:t>
            </a:r>
            <a:r>
              <a:rPr lang="en-GB" sz="2400" dirty="0"/>
              <a:t> </a:t>
            </a:r>
            <a:r>
              <a:rPr lang="en-GB" sz="2400" dirty="0" err="1"/>
              <a:t>dolor</a:t>
            </a:r>
            <a:endParaRPr lang="en-GB" sz="2400" dirty="0"/>
          </a:p>
          <a:p>
            <a:r>
              <a:rPr lang="en-GB" sz="2800" dirty="0" err="1"/>
              <a:t>Excepteur</a:t>
            </a:r>
            <a:r>
              <a:rPr lang="en-GB" sz="2800" dirty="0"/>
              <a:t> </a:t>
            </a:r>
            <a:r>
              <a:rPr lang="en-GB" sz="2800" dirty="0" err="1"/>
              <a:t>sint</a:t>
            </a:r>
            <a:r>
              <a:rPr lang="en-GB" sz="2800" dirty="0"/>
              <a:t> </a:t>
            </a:r>
            <a:r>
              <a:rPr lang="en-GB" sz="2800" dirty="0" err="1"/>
              <a:t>occaecat</a:t>
            </a:r>
            <a:r>
              <a:rPr lang="en-GB" sz="2800" dirty="0"/>
              <a:t> </a:t>
            </a:r>
            <a:r>
              <a:rPr lang="en-GB" sz="2800" dirty="0" err="1"/>
              <a:t>cupidatat</a:t>
            </a:r>
            <a:r>
              <a:rPr lang="en-GB" sz="2800" dirty="0"/>
              <a:t> </a:t>
            </a:r>
            <a:endParaRPr lang="en-GB" sz="2800" dirty="0" smtClean="0"/>
          </a:p>
          <a:p>
            <a:pPr lvl="1"/>
            <a:r>
              <a:rPr lang="it-IT" sz="2400" dirty="0"/>
              <a:t>sunt in culpa qui officia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endParaRPr lang="en-GB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solidFill>
            <a:srgbClr val="00BDE3"/>
          </a:solidFill>
        </p:spPr>
        <p:txBody>
          <a:bodyPr anchor="b"/>
          <a:lstStyle/>
          <a:p>
            <a:r>
              <a:rPr lang="en-GB" sz="2400" dirty="0" smtClean="0"/>
              <a:t>Tile Two</a:t>
            </a:r>
            <a:endParaRPr lang="en-GB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solidFill>
            <a:srgbClr val="CD2548"/>
          </a:solidFill>
        </p:spPr>
        <p:txBody>
          <a:bodyPr anchor="b"/>
          <a:lstStyle/>
          <a:p>
            <a:r>
              <a:rPr lang="en-GB" sz="2400" dirty="0" smtClean="0"/>
              <a:t>Tile Three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954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 smtClean="0"/>
              <a:t>elit</a:t>
            </a:r>
            <a:endParaRPr lang="en-GB" dirty="0" smtClean="0"/>
          </a:p>
          <a:p>
            <a:pPr lvl="1"/>
            <a:r>
              <a:rPr lang="pt-BR" dirty="0"/>
              <a:t>sed do eiusmod tempor incididunt </a:t>
            </a:r>
            <a:r>
              <a:rPr lang="pt-BR" dirty="0" smtClean="0"/>
              <a:t>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 smtClean="0"/>
              <a:t>aliqua</a:t>
            </a:r>
            <a:endParaRPr lang="fr-FR" dirty="0" smtClean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 smtClean="0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it-IT" dirty="0"/>
              <a:t>sunt in culpa qui officia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Metro Design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12735</TotalTime>
  <Words>159</Words>
  <Application>Microsoft Office PowerPoint</Application>
  <PresentationFormat>On-screen Show (4:3)</PresentationFormat>
  <Paragraphs>47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Metro PowerPoint Template </vt:lpstr>
      <vt:lpstr>Metro Design Language</vt:lpstr>
      <vt:lpstr>Metro Design Language</vt:lpstr>
      <vt:lpstr>Metro Design Language</vt:lpstr>
      <vt:lpstr>Metro Design Language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Colin Eberhardt</cp:lastModifiedBy>
  <cp:revision>83</cp:revision>
  <dcterms:created xsi:type="dcterms:W3CDTF">2011-06-17T08:37:44Z</dcterms:created>
  <dcterms:modified xsi:type="dcterms:W3CDTF">2011-12-19T17:06:26Z</dcterms:modified>
</cp:coreProperties>
</file>