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9" r:id="rId3"/>
    <p:sldId id="257" r:id="rId4"/>
    <p:sldId id="258" r:id="rId5"/>
    <p:sldId id="270" r:id="rId6"/>
    <p:sldId id="263" r:id="rId7"/>
    <p:sldId id="264" r:id="rId8"/>
    <p:sldId id="268" r:id="rId9"/>
    <p:sldId id="259" r:id="rId10"/>
    <p:sldId id="266" r:id="rId11"/>
    <p:sldId id="267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6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FDF4C0-B2CE-4442-9627-F95AAA4DE415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DF9C-3237-48AB-AAE9-EA99F759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1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ar.cira.colostate.edu/rammb_tc_group/po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Pool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Line:</a:t>
            </a:r>
          </a:p>
          <a:p>
            <a:pPr lvl="1"/>
            <a:r>
              <a:rPr lang="en-US" dirty="0" smtClean="0"/>
              <a:t>pool create config1.cfg config2.cfg … </a:t>
            </a:r>
            <a:r>
              <a:rPr lang="en-US" dirty="0" err="1" smtClean="0"/>
              <a:t>configN.cfg</a:t>
            </a:r>
            <a:endParaRPr lang="en-US" dirty="0" smtClean="0"/>
          </a:p>
          <a:p>
            <a:pPr lvl="1"/>
            <a:r>
              <a:rPr lang="en-US" dirty="0" smtClean="0"/>
              <a:t>pool update config1.cfg config2.cfg … </a:t>
            </a:r>
            <a:r>
              <a:rPr lang="en-US" dirty="0" err="1" smtClean="0"/>
              <a:t>configN.cfg</a:t>
            </a:r>
            <a:endParaRPr lang="en-US" dirty="0" smtClean="0"/>
          </a:p>
          <a:p>
            <a:pPr lvl="1"/>
            <a:r>
              <a:rPr lang="en-US" dirty="0" smtClean="0"/>
              <a:t>pool query config1.cfg config2.cfg … </a:t>
            </a:r>
            <a:r>
              <a:rPr lang="en-US" dirty="0" err="1" smtClean="0"/>
              <a:t>configN.cfg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en-US" dirty="0" err="1" smtClean="0"/>
              <a:t>pool.create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ool.update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uery_results</a:t>
            </a:r>
            <a:r>
              <a:rPr lang="en-US" dirty="0" smtClean="0"/>
              <a:t> = </a:t>
            </a:r>
            <a:r>
              <a:rPr lang="en-US" dirty="0" err="1" smtClean="0"/>
              <a:t>pool.query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5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via </a:t>
            </a:r>
            <a:r>
              <a:rPr lang="en-US" dirty="0" err="1" smtClean="0"/>
              <a:t>ini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254"/>
            <a:ext cx="502930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19" y="2337254"/>
            <a:ext cx="4240141" cy="2281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19" y="4860692"/>
            <a:ext cx="1627266" cy="50793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6270171" y="1853248"/>
            <a:ext cx="21772" cy="483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19" y="5610540"/>
            <a:ext cx="3486777" cy="10236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1621971"/>
            <a:ext cx="502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in one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9419" y="1620906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among several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9418" y="1967922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shared_optons.cfg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89417" y="457261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poolA.cfg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9417" y="533354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query.cfg</a:t>
            </a:r>
            <a:r>
              <a:rPr lang="en-US" sz="1200" dirty="0" smtClean="0"/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881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code written at a high level of abstraction  </a:t>
            </a:r>
          </a:p>
          <a:p>
            <a:r>
              <a:rPr lang="en-US" dirty="0" smtClean="0"/>
              <a:t>Plugins loaded at runtime implement details of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64" y="3296345"/>
            <a:ext cx="552527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just python modules loaded at runtime, expected to implement certain functions</a:t>
            </a:r>
          </a:p>
          <a:p>
            <a:r>
              <a:rPr lang="en-US" dirty="0" smtClean="0"/>
              <a:t>9 different categories of plugins, 12 plugin implementations so far</a:t>
            </a:r>
          </a:p>
        </p:txBody>
      </p:sp>
    </p:spTree>
    <p:extLst>
      <p:ext uri="{BB962C8B-B14F-4D97-AF65-F5344CB8AC3E}">
        <p14:creationId xmlns:p14="http://schemas.microsoft.com/office/powerpoint/2010/main" val="93526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command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574" y="3022640"/>
            <a:ext cx="8807881" cy="19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0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can be found here: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bear.cira.colostate.edu/rammb_tc_group/pool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git@bear.cira.colostate.edu:rammb_tc_group</a:t>
            </a:r>
            <a:r>
              <a:rPr lang="en-US" dirty="0"/>
              <a:t>/</a:t>
            </a:r>
            <a:r>
              <a:rPr lang="en-US" dirty="0" err="1"/>
              <a:t>pool.git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software for selecting polar orbiting satellite data in a variety of formats (ATMS, AMSU, NUCAPS, VIIRS, Radiosondes, etc.)</a:t>
            </a:r>
          </a:p>
          <a:p>
            <a:r>
              <a:rPr lang="en-US" dirty="0" smtClean="0"/>
              <a:t>Primary use case is for selecting satellite data around a tropical cyclone center</a:t>
            </a:r>
          </a:p>
          <a:p>
            <a:endParaRPr lang="en-US" dirty="0"/>
          </a:p>
          <a:p>
            <a:r>
              <a:rPr lang="en-US" dirty="0" smtClean="0"/>
              <a:t>Can function as command line application and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each file once and store time/space info in a database </a:t>
            </a:r>
          </a:p>
          <a:p>
            <a:r>
              <a:rPr lang="en-US" dirty="0" smtClean="0"/>
              <a:t>Query database with simple time/space criteria, get a list of files matching criteria</a:t>
            </a:r>
          </a:p>
          <a:p>
            <a:endParaRPr lang="en-US" dirty="0" smtClean="0"/>
          </a:p>
          <a:p>
            <a:r>
              <a:rPr lang="en-US" dirty="0" smtClean="0"/>
              <a:t>Can optionally deliver HDF5 file of samples from original data that lie within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10116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sample from a file has its location checked inside a 3D grid</a:t>
            </a:r>
          </a:p>
          <a:p>
            <a:pPr lvl="1"/>
            <a:r>
              <a:rPr lang="en-US" dirty="0" smtClean="0"/>
              <a:t>Grid axis are </a:t>
            </a:r>
            <a:r>
              <a:rPr lang="en-US" dirty="0" err="1" smtClean="0"/>
              <a:t>lon</a:t>
            </a:r>
            <a:r>
              <a:rPr lang="en-US" dirty="0" smtClean="0"/>
              <a:t>, </a:t>
            </a:r>
            <a:r>
              <a:rPr lang="en-US" dirty="0" err="1" smtClean="0"/>
              <a:t>lat</a:t>
            </a:r>
            <a:r>
              <a:rPr lang="en-US" dirty="0" smtClean="0"/>
              <a:t>, time</a:t>
            </a:r>
          </a:p>
          <a:p>
            <a:pPr lvl="1"/>
            <a:r>
              <a:rPr lang="en-US" dirty="0" smtClean="0"/>
              <a:t>Grid cells just contain a list of files that intersect the cell</a:t>
            </a:r>
          </a:p>
          <a:p>
            <a:r>
              <a:rPr lang="en-US" dirty="0" smtClean="0"/>
              <a:t>When a sample intersects a grid cell, the file it belongs to is added to the cell</a:t>
            </a:r>
          </a:p>
          <a:p>
            <a:r>
              <a:rPr lang="en-US" dirty="0" smtClean="0"/>
              <a:t>Grid is “sparse”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rid cells don’t exist until a file intersects it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mariar\Desktop\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6418262" cy="64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3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228600"/>
            <a:ext cx="6418262" cy="64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7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year of global NUCAPS data can be added to a database using about 2.5 days of processing time</a:t>
            </a:r>
          </a:p>
          <a:p>
            <a:r>
              <a:rPr lang="en-US" dirty="0" smtClean="0"/>
              <a:t>If data is at a higher resolution than your grid, performance can be improved by skipping a large fraction of the points in each file</a:t>
            </a:r>
          </a:p>
          <a:p>
            <a:endParaRPr lang="en-US" dirty="0"/>
          </a:p>
          <a:p>
            <a:r>
              <a:rPr lang="en-US" dirty="0" smtClean="0"/>
              <a:t>Getting a list of files from a query takes a fraction of a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divided into three console commands/</a:t>
            </a:r>
            <a:r>
              <a:rPr lang="en-US" dirty="0" err="1" smtClean="0"/>
              <a:t>api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Create – Creates a database at a specified location</a:t>
            </a:r>
          </a:p>
          <a:p>
            <a:pPr lvl="1"/>
            <a:r>
              <a:rPr lang="en-US" dirty="0" smtClean="0"/>
              <a:t>Update – Adds new file space/time info to the database</a:t>
            </a:r>
          </a:p>
          <a:p>
            <a:pPr lvl="1"/>
            <a:r>
              <a:rPr lang="en-US" dirty="0" smtClean="0"/>
              <a:t>Query – Query the database with space/time search criteria, get a list of files matching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4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380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Pool Overview</vt:lpstr>
      <vt:lpstr>Project can be found here:</vt:lpstr>
      <vt:lpstr>What is the pool?</vt:lpstr>
      <vt:lpstr>How does it work?</vt:lpstr>
      <vt:lpstr>Grid Database</vt:lpstr>
      <vt:lpstr>PowerPoint Presentation</vt:lpstr>
      <vt:lpstr>PowerPoint Presentation</vt:lpstr>
      <vt:lpstr>Performance</vt:lpstr>
      <vt:lpstr>Commands</vt:lpstr>
      <vt:lpstr>Using the pool</vt:lpstr>
      <vt:lpstr>Controlled via ini files</vt:lpstr>
      <vt:lpstr>Plugins</vt:lpstr>
      <vt:lpstr>Plugins</vt:lpstr>
      <vt:lpstr>Update command plugins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 Overview</dc:title>
  <dc:creator>DeMaria, Robert</dc:creator>
  <cp:lastModifiedBy>DeMaria, Robert</cp:lastModifiedBy>
  <cp:revision>29</cp:revision>
  <dcterms:created xsi:type="dcterms:W3CDTF">2016-07-13T17:35:13Z</dcterms:created>
  <dcterms:modified xsi:type="dcterms:W3CDTF">2016-07-15T15:59:18Z</dcterms:modified>
</cp:coreProperties>
</file>