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3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1C51-A583-451D-B6E1-293464CDF864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5A17-15E7-4A39-A649-FEC051C9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Pool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 &amp; Python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Line:</a:t>
            </a:r>
          </a:p>
          <a:p>
            <a:pPr lvl="1"/>
            <a:r>
              <a:rPr lang="en-US" dirty="0" smtClean="0"/>
              <a:t>pool create </a:t>
            </a:r>
            <a:r>
              <a:rPr lang="en-US" dirty="0" err="1" smtClean="0"/>
              <a:t>config.cfg</a:t>
            </a:r>
            <a:endParaRPr lang="en-US" dirty="0" smtClean="0"/>
          </a:p>
          <a:p>
            <a:pPr lvl="1"/>
            <a:r>
              <a:rPr lang="en-US" dirty="0" smtClean="0"/>
              <a:t>pool update </a:t>
            </a:r>
            <a:r>
              <a:rPr lang="en-US" dirty="0" err="1" smtClean="0"/>
              <a:t>config.cfg</a:t>
            </a:r>
            <a:endParaRPr lang="en-US" dirty="0" smtClean="0"/>
          </a:p>
          <a:p>
            <a:pPr lvl="1"/>
            <a:r>
              <a:rPr lang="en-US" dirty="0" smtClean="0"/>
              <a:t>pool query </a:t>
            </a:r>
            <a:r>
              <a:rPr lang="en-US" dirty="0" err="1" smtClean="0"/>
              <a:t>config.cfg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lvl="1"/>
            <a:r>
              <a:rPr lang="en-US" dirty="0" err="1" smtClean="0"/>
              <a:t>pool.create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ool.update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uery_results</a:t>
            </a:r>
            <a:r>
              <a:rPr lang="en-US" dirty="0" smtClean="0"/>
              <a:t> = </a:t>
            </a:r>
            <a:r>
              <a:rPr lang="en-US" dirty="0" err="1" smtClean="0"/>
              <a:t>pool.query</a:t>
            </a: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emariar\Desktop\p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418262" cy="641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6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28600"/>
            <a:ext cx="6418262" cy="641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59" y="2971800"/>
            <a:ext cx="8807881" cy="195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3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1" y="2514600"/>
            <a:ext cx="887478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0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step has swappable plugin</a:t>
            </a:r>
          </a:p>
          <a:p>
            <a:r>
              <a:rPr lang="en-US" dirty="0" smtClean="0"/>
              <a:t>IE: “Retrieve arrays from file”</a:t>
            </a:r>
          </a:p>
          <a:p>
            <a:pPr lvl="1"/>
            <a:r>
              <a:rPr lang="en-US" dirty="0" smtClean="0"/>
              <a:t>NUCAPS Plugin, ATMS Plugin, Radiosonde Plugin,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7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59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Pool Design</vt:lpstr>
      <vt:lpstr>Command Line Tool &amp; Python API</vt:lpstr>
      <vt:lpstr>PowerPoint Presentation</vt:lpstr>
      <vt:lpstr>PowerPoint Presentation</vt:lpstr>
      <vt:lpstr>Pool Update</vt:lpstr>
      <vt:lpstr>Pool Query</vt:lpstr>
      <vt:lpstr>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DeMaria, Robert</dc:creator>
  <cp:lastModifiedBy>DeMaria, Robert</cp:lastModifiedBy>
  <cp:revision>10</cp:revision>
  <dcterms:created xsi:type="dcterms:W3CDTF">2015-11-05T18:08:22Z</dcterms:created>
  <dcterms:modified xsi:type="dcterms:W3CDTF">2016-07-13T22:20:38Z</dcterms:modified>
</cp:coreProperties>
</file>