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7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1B87E5-AD18-4225-8B08-3151393186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67670C-6E1D-4EC0-9762-5F8A07D6CE5E}" type="slidenum">
              <a:rPr lang="en-US"/>
              <a:pPr/>
              <a:t>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6-10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93rd AMS Annual Meeting – Austin, 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5D64E-88CB-4893-9C56-21A05636E3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6-10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93rd AMS Annual Meeting – Austin, 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B2FA5-E253-4D48-A9AE-A69B3E939C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2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85800"/>
            <a:ext cx="2286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85800"/>
            <a:ext cx="6705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6-10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93rd AMS Annual Meeting – Austin, 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5733C-79E5-4241-9B30-BA126774F4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4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31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600200"/>
            <a:ext cx="4495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4958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4958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6-10 January 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37338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93rd AMS Annual Meeting – Austin, TX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774E74FF-2236-4B88-9D17-DFCF666A5EB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83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58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6-10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93rd AMS Annual Meeting – Austin, 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CBF7B-71AD-470A-93AA-83400D60B7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5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6-10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93rd AMS Annual Meeting – Austin, 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A1DBF-6767-4FA0-A684-C1662A1518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6-10 January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93rd AMS Annual Meeting – Austin, 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03F4C-6735-48C4-8756-9711915D2D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6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6-10 January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93rd AMS Annual Meeting – Austin, TX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F90EF-C321-4F84-A6AD-73E105E1DC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4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6-10 January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93rd AMS Annual Meeting – Austin, TX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7E6AA-F11A-463A-8D2E-76D8378EF0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6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6-10 January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93rd AMS Annual Meeting – Austin, TX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67D4A-9EDC-4B71-A0F4-310F156636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4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6-10 January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93rd AMS Annual Meeting – Austin, 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FE476-D013-4048-AB2B-6E1666BE1A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5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6-10 January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93rd AMS Annual Meeting – Austin, 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68E99-DD36-44B6-86E1-A5409BD782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1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685800"/>
            <a:ext cx="91440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6-10 January 2013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553200"/>
            <a:ext cx="3733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93rd AMS Annual Meeting – Austin, TX</a:t>
            </a: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194407-0A3B-4DB7-911A-5B23B48D892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132" name="Picture 12" descr="noaa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0"/>
            <a:ext cx="685800" cy="66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1" r="5965" b="25333"/>
          <a:stretch>
            <a:fillRect/>
          </a:stretch>
        </p:blipFill>
        <p:spPr bwMode="auto">
          <a:xfrm>
            <a:off x="685800" y="0"/>
            <a:ext cx="441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91"/>
          <a:stretch>
            <a:fillRect/>
          </a:stretch>
        </p:blipFill>
        <p:spPr bwMode="auto">
          <a:xfrm>
            <a:off x="0" y="0"/>
            <a:ext cx="733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7" name="Picture 17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00"/>
          <a:stretch>
            <a:fillRect/>
          </a:stretch>
        </p:blipFill>
        <p:spPr bwMode="auto">
          <a:xfrm>
            <a:off x="8229600" y="0"/>
            <a:ext cx="9144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hlink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FF33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6-10 January 2013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43200" y="6553201"/>
            <a:ext cx="4114800" cy="152400"/>
          </a:xfrm>
        </p:spPr>
        <p:txBody>
          <a:bodyPr/>
          <a:lstStyle/>
          <a:p>
            <a:r>
              <a:rPr lang="en-US" smtClean="0"/>
              <a:t>93rd AMS Annual Meeting – Austin, TX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xx Conference on This Topic: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>
                <a:solidFill>
                  <a:srgbClr val="0000FF"/>
                </a:solidFill>
              </a:rPr>
              <a:t>Oral or Poster – “This is a really cool topic I have been working on”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I. A. M. Smart, I. Love Satellites, and colleagues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Major Bullet 1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Sub Bullet 1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Sub Bullet 2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Major Bullet 2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Sub Bullet 1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Sub Bullet 2</a:t>
            </a:r>
          </a:p>
          <a:p>
            <a:pPr lvl="2">
              <a:lnSpc>
                <a:spcPct val="90000"/>
              </a:lnSpc>
              <a:spcBef>
                <a:spcPct val="35000"/>
              </a:spcBef>
            </a:pPr>
            <a:r>
              <a:rPr lang="en-GB" sz="2000" dirty="0"/>
              <a:t>Sub Bullet A</a:t>
            </a:r>
          </a:p>
          <a:p>
            <a:pPr lvl="2">
              <a:lnSpc>
                <a:spcPct val="90000"/>
              </a:lnSpc>
              <a:spcBef>
                <a:spcPct val="35000"/>
              </a:spcBef>
            </a:pPr>
            <a:r>
              <a:rPr lang="en-GB" sz="2000" dirty="0"/>
              <a:t>Sub Bullet B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Major </a:t>
            </a:r>
            <a:r>
              <a:rPr lang="en-US" sz="2800" dirty="0"/>
              <a:t>Bullet 3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Sub Bullet 1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Sub Bullet 2</a:t>
            </a:r>
            <a:endParaRPr lang="en-US" sz="2000" dirty="0"/>
          </a:p>
        </p:txBody>
      </p:sp>
      <p:pic>
        <p:nvPicPr>
          <p:cNvPr id="2066" name="Picture 18" descr="Earthbi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84838" y="1600200"/>
            <a:ext cx="2422525" cy="2400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068" name="Object 2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84713" y="4152900"/>
          <a:ext cx="4421187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Chart" r:id="rId5" imgW="4209888" imgH="2285951" progId="MSGraph.Chart.8">
                  <p:embed followColorScheme="full"/>
                </p:oleObj>
              </mc:Choice>
              <mc:Fallback>
                <p:oleObj name="Chart" r:id="rId5" imgW="4209888" imgH="2285951" progId="MSGraph.Chart.8">
                  <p:embed followColorScheme="full"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4152900"/>
                        <a:ext cx="4421187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NOAA Template">
  <a:themeElements>
    <a:clrScheme name="NOAA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A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AA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AA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AA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AA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AA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AA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AA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AA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AA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AA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AA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AA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51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NOAA Template</vt:lpstr>
      <vt:lpstr>Chart</vt:lpstr>
      <vt:lpstr>xx Conference on This Topic: Oral or Poster – “This is a really cool topic I have been working on” I. A. M. Smart, I. Love Satellites, and colleagues</vt:lpstr>
    </vt:vector>
  </TitlesOfParts>
  <Company>NOAA/NESDIS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ralph ferraro</dc:creator>
  <cp:lastModifiedBy>RRFerraro</cp:lastModifiedBy>
  <cp:revision>19</cp:revision>
  <dcterms:created xsi:type="dcterms:W3CDTF">2005-12-19T14:14:19Z</dcterms:created>
  <dcterms:modified xsi:type="dcterms:W3CDTF">2012-12-06T18:08:05Z</dcterms:modified>
</cp:coreProperties>
</file>