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214" d="100"/>
          <a:sy n="214" d="100"/>
        </p:scale>
        <p:origin x="-3240" y="-1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2BD0-3AB4-48BC-9B0B-25AD15D7D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4828-FBEB-4883-82D7-E43146A35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106-CFC6-46C3-9915-43076654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1231-4726-4221-8B06-4818B81B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F60E-49F9-43C8-850E-9B543D46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0A83-81C3-4AC4-9E6A-9C532BF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AB167-C29E-4DAB-AA3A-6CA2D534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3C1C-49F4-48C7-9E2C-B5750EC7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6F83-897C-445D-9ECE-8353797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6725-8D8E-4B4E-A854-6034880B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E9141-FFB1-459C-9160-CD48B949A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A2CA-B96B-4473-9FA2-CF6D776D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F0CC-ED1C-40B6-B026-422FE7A8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C92E-7158-4ACB-89CA-DDFD1D96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2679-2E5F-41C4-9925-C9511543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F88-1AEF-4CC1-AF49-F53BFB2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351D-554E-41BC-A0D3-3C6E8640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980B-BD9E-49CE-83AF-47331C7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8193-1AEC-42A5-AB74-73F86E34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DB22-8106-41CE-89DB-34EFD5E8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C489-0A95-4AEE-BBBF-EDB76923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EBEB-B46F-45C4-9990-992EFEE8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64A3-9EBE-4D99-824F-5E9C588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E5E1-507C-4434-A456-FC90F939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4730-90CF-48FF-B80E-9DE2C27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FA98-7D91-4E03-A72B-3AD6FF6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6C21-6C9A-46C7-B86F-9A7C232F1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F44C3-B97B-4690-AF5E-C893014E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9DD9-D17D-4D7D-BA68-2D4BB69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AD9A-2464-441D-9489-80BB93B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8EA6-6A3A-40BB-87BD-76835E98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BBC-0FB0-4625-905E-7117E5C4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B20E-C004-40D8-A111-9F396886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84E2-4EC4-42ED-9CBF-94098C21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DE2AF-7477-4450-A01C-AC22C6FB5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21278-44E2-430E-98EB-68CD77B50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C866E-2FBE-4DA3-B087-5163F861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C97FF-0171-4723-B97C-69EAC7BA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41FA9-C94D-45D3-9414-02C7F4A3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953-02E5-4776-9487-C22E9CEB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E7F3-F450-4C7C-BE29-38274760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22237-F828-4576-A69E-9061F95F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7E67A-A796-46A0-AA1D-03F04C27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32705-3D9B-4ED3-8A48-EF644172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41F70-4C12-4EB0-8F66-7753CD75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9236-9DDE-4FBB-B20C-1493DFD5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7D19-B79B-4B5B-B0A6-308593B9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7B1E-A536-4CFB-BC2A-EC3C9951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8FF9-4298-4045-9CEF-1E1791C8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EA352-4C34-4A3C-81CF-924AC285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533F-9E52-4F82-8522-72B9A010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0095-8B43-49E1-BCA7-1EE657F6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EFE-E012-4459-8E23-A8941166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4952F-8505-4725-9AFB-6BE2D050C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A8B50-84F2-4EC9-849D-0A0A58EB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593F3-0CB3-407E-B750-38453C61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1A97E-5CD1-42CF-BB40-A3B5A766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C2DCE-E32A-434C-834B-17F2359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6E841-6E5D-40C7-A6D3-E9A78903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0EB4-487D-47AE-9E78-76CA470A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3187-531D-4A77-B79A-AAE8AB64E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9183-1B5E-49A5-8816-8485DA52CAC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73BD-3B8C-445F-B03C-2454B199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B4A7-3AF5-408C-B6D3-F8B493E0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E77D-ADF9-40F8-88E5-68283BC0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885" TargetMode="External"/><Relationship Id="rId2" Type="http://schemas.openxmlformats.org/officeDocument/2006/relationships/hyperlink" Target="https://vetco.net/products/10k-ohm-1-4-watt-resis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etco.net/products/2n3904-bc547-pn2222-2n4401-npn-transistor-5pk-nte123ap-5?taxon_id=1868" TargetMode="External"/><Relationship Id="rId4" Type="http://schemas.openxmlformats.org/officeDocument/2006/relationships/hyperlink" Target="https://vetco.net/products/relay-5vdc-6vdc-spst-no-500-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80F5-4EB0-4EF7-8A51-DB4A2073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48996-694F-479A-A1C2-9E325EA87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C3B1C46D-6142-47FF-B079-7292733A4A3D}"/>
              </a:ext>
            </a:extLst>
          </p:cNvPr>
          <p:cNvSpPr/>
          <p:nvPr/>
        </p:nvSpPr>
        <p:spPr>
          <a:xfrm>
            <a:off x="4520971" y="2590376"/>
            <a:ext cx="713670" cy="5533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Group 369">
            <a:extLst>
              <a:ext uri="{FF2B5EF4-FFF2-40B4-BE49-F238E27FC236}">
                <a16:creationId xmlns:a16="http://schemas.microsoft.com/office/drawing/2014/main" id="{8C4E68D0-AC5A-426B-91AE-7B0D34394DA1}"/>
              </a:ext>
            </a:extLst>
          </p:cNvPr>
          <p:cNvGrpSpPr>
            <a:grpSpLocks/>
          </p:cNvGrpSpPr>
          <p:nvPr/>
        </p:nvGrpSpPr>
        <p:grpSpPr bwMode="auto">
          <a:xfrm>
            <a:off x="4302369" y="3706629"/>
            <a:ext cx="228600" cy="152400"/>
            <a:chOff x="2209800" y="1219200"/>
            <a:chExt cx="762000" cy="30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48EDCF-D9BB-4848-8F8B-2FC02657AE7C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2C67E9-66F3-425C-95CD-99CA1771F38B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9170F98-36A7-4DF5-8F32-7C1478C7ABEA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8A9A72-C055-4A3B-94F8-AAC2DBA789CC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4C11C4-904A-4EDA-8342-0F72B45B3F24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99DC060-C0A5-46FE-B133-0359D3FA688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32C3A-1D55-44F8-B07C-08E7FEABEE82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D23FF0-142D-4293-9522-7E06A3E8F2BA}"/>
              </a:ext>
            </a:extLst>
          </p:cNvPr>
          <p:cNvCxnSpPr>
            <a:cxnSpLocks/>
          </p:cNvCxnSpPr>
          <p:nvPr/>
        </p:nvCxnSpPr>
        <p:spPr>
          <a:xfrm flipH="1">
            <a:off x="3416564" y="3782405"/>
            <a:ext cx="895635" cy="7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678A0C-B543-4899-BAB2-9AB794358477}"/>
              </a:ext>
            </a:extLst>
          </p:cNvPr>
          <p:cNvCxnSpPr/>
          <p:nvPr/>
        </p:nvCxnSpPr>
        <p:spPr>
          <a:xfrm flipH="1">
            <a:off x="4511291" y="3781981"/>
            <a:ext cx="2292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EE1009-7F4C-48C6-8C2E-796BFEBE3029}"/>
              </a:ext>
            </a:extLst>
          </p:cNvPr>
          <p:cNvSpPr txBox="1"/>
          <p:nvPr/>
        </p:nvSpPr>
        <p:spPr>
          <a:xfrm>
            <a:off x="4183368" y="348969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10k</a:t>
            </a:r>
            <a:r>
              <a:rPr lang="el-GR" altLang="en-US" sz="1000" dirty="0">
                <a:hlinkClick r:id="rId2"/>
              </a:rPr>
              <a:t>Ω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F7157D-B3D3-4B25-9841-5CAFD4D80CD7}"/>
              </a:ext>
            </a:extLst>
          </p:cNvPr>
          <p:cNvSpPr/>
          <p:nvPr/>
        </p:nvSpPr>
        <p:spPr>
          <a:xfrm>
            <a:off x="2871490" y="2506326"/>
            <a:ext cx="545074" cy="1836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hlinkClick r:id="rId3"/>
              </a:rPr>
              <a:t>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D3B56-1EBE-4B53-8023-1228225301C0}"/>
              </a:ext>
            </a:extLst>
          </p:cNvPr>
          <p:cNvSpPr/>
          <p:nvPr/>
        </p:nvSpPr>
        <p:spPr>
          <a:xfrm>
            <a:off x="3390513" y="3579582"/>
            <a:ext cx="8593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GPIO24 [Pin 18]</a:t>
            </a:r>
          </a:p>
        </p:txBody>
      </p:sp>
      <p:grpSp>
        <p:nvGrpSpPr>
          <p:cNvPr id="20" name="Group 918">
            <a:extLst>
              <a:ext uri="{FF2B5EF4-FFF2-40B4-BE49-F238E27FC236}">
                <a16:creationId xmlns:a16="http://schemas.microsoft.com/office/drawing/2014/main" id="{88CBBA9D-3689-47CE-B63C-2B33B8E6A74D}"/>
              </a:ext>
            </a:extLst>
          </p:cNvPr>
          <p:cNvGrpSpPr>
            <a:grpSpLocks/>
          </p:cNvGrpSpPr>
          <p:nvPr/>
        </p:nvGrpSpPr>
        <p:grpSpPr bwMode="auto">
          <a:xfrm>
            <a:off x="4742214" y="3667034"/>
            <a:ext cx="200025" cy="228600"/>
            <a:chOff x="3000374" y="3200399"/>
            <a:chExt cx="200026" cy="22860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E20185-1158-449B-8B63-9E61F56B4CB2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5E15E-E07D-475C-B5C6-7630BFA8B6C6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074CAE-1C60-4415-A5DD-ECBB9A3AC301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B23CC8-EC02-4569-88DF-DE338E20E0B3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464C225-9921-4BE7-B95D-1317611465A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B54637-DAE5-4B0C-A7EE-60FBE3350CF9}"/>
              </a:ext>
            </a:extLst>
          </p:cNvPr>
          <p:cNvCxnSpPr>
            <a:cxnSpLocks/>
          </p:cNvCxnSpPr>
          <p:nvPr/>
        </p:nvCxnSpPr>
        <p:spPr>
          <a:xfrm flipH="1">
            <a:off x="3423916" y="4285878"/>
            <a:ext cx="1518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A2AEA30-1E05-40D9-B47E-77FADE91CCBF}"/>
              </a:ext>
            </a:extLst>
          </p:cNvPr>
          <p:cNvSpPr/>
          <p:nvPr/>
        </p:nvSpPr>
        <p:spPr>
          <a:xfrm>
            <a:off x="3378244" y="4073291"/>
            <a:ext cx="845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Ground [Pin 20]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33DB0C-187A-4D08-BACD-82C66B0DEB66}"/>
              </a:ext>
            </a:extLst>
          </p:cNvPr>
          <p:cNvCxnSpPr>
            <a:cxnSpLocks/>
          </p:cNvCxnSpPr>
          <p:nvPr/>
        </p:nvCxnSpPr>
        <p:spPr>
          <a:xfrm flipV="1">
            <a:off x="4942240" y="3894477"/>
            <a:ext cx="0" cy="389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10D367F8-F72C-4072-BE26-9A82EEAD210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442841" y="2803656"/>
            <a:ext cx="382587" cy="153988"/>
            <a:chOff x="3886200" y="1752600"/>
            <a:chExt cx="381794" cy="15319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A65630-A3BF-439B-9F36-2D377ADD720C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CE1F18-76E7-46B5-B89E-D1E5B0DF5A46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404350-349F-4034-B205-F838E24980EF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44F81D-3C02-434D-B13A-C5C251A55A9E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A58ADD-0744-4E0D-8A65-8DD36F8EACD0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02E6B2-B734-4413-82B4-C599CC6233A7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E0E918-6ED7-41F8-9902-EFC7959CE230}"/>
              </a:ext>
            </a:extLst>
          </p:cNvPr>
          <p:cNvCxnSpPr>
            <a:cxnSpLocks/>
          </p:cNvCxnSpPr>
          <p:nvPr/>
        </p:nvCxnSpPr>
        <p:spPr>
          <a:xfrm>
            <a:off x="4634709" y="3072070"/>
            <a:ext cx="312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65">
            <a:extLst>
              <a:ext uri="{FF2B5EF4-FFF2-40B4-BE49-F238E27FC236}">
                <a16:creationId xmlns:a16="http://schemas.microsoft.com/office/drawing/2014/main" id="{85C89DF9-E3A7-4479-8782-5D3D0D8BC18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746137" y="2800148"/>
            <a:ext cx="396875" cy="152400"/>
            <a:chOff x="2819400" y="533400"/>
            <a:chExt cx="990600" cy="3048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4D1EEB-D9FA-4965-B2B1-3391AAE6E506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B3ABDF-5496-4E07-9B70-D33DCA8E3AA9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55">
              <a:extLst>
                <a:ext uri="{FF2B5EF4-FFF2-40B4-BE49-F238E27FC236}">
                  <a16:creationId xmlns:a16="http://schemas.microsoft.com/office/drawing/2014/main" id="{DAC1FB17-1424-417B-969D-C6CE99258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E812A438-B98E-40A6-8641-AF688C39A68E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6F8A3D2-F444-4E7C-915B-3A3294307A98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3" name="Group 56">
              <a:extLst>
                <a:ext uri="{FF2B5EF4-FFF2-40B4-BE49-F238E27FC236}">
                  <a16:creationId xmlns:a16="http://schemas.microsoft.com/office/drawing/2014/main" id="{859AF9CB-E2B9-4B02-B1A0-245AF7F41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D878FD26-DCA8-4907-83FE-F9DA9478D126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E3127F9E-447C-4053-A4C8-7DB5882BEE7D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4" name="Group 59">
              <a:extLst>
                <a:ext uri="{FF2B5EF4-FFF2-40B4-BE49-F238E27FC236}">
                  <a16:creationId xmlns:a16="http://schemas.microsoft.com/office/drawing/2014/main" id="{A3F4D2A5-9722-44A4-9806-1DC4F6610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ADD3BEA8-A382-40DD-A3ED-D88A7641F0DD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ADAF59EF-58E6-48CD-8458-651C25E13AFC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778FB-BB6F-49F4-94BA-28FD96E026B8}"/>
              </a:ext>
            </a:extLst>
          </p:cNvPr>
          <p:cNvCxnSpPr>
            <a:cxnSpLocks/>
          </p:cNvCxnSpPr>
          <p:nvPr/>
        </p:nvCxnSpPr>
        <p:spPr>
          <a:xfrm>
            <a:off x="4629195" y="2681943"/>
            <a:ext cx="312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84B1DD-EE37-4D60-9DCA-B4ECE28D502B}"/>
              </a:ext>
            </a:extLst>
          </p:cNvPr>
          <p:cNvCxnSpPr>
            <a:cxnSpLocks/>
          </p:cNvCxnSpPr>
          <p:nvPr/>
        </p:nvCxnSpPr>
        <p:spPr>
          <a:xfrm flipV="1">
            <a:off x="4941608" y="3072668"/>
            <a:ext cx="2008" cy="594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86454E5-26BE-4946-B503-3B2EF92546D8}"/>
              </a:ext>
            </a:extLst>
          </p:cNvPr>
          <p:cNvCxnSpPr>
            <a:cxnSpLocks/>
          </p:cNvCxnSpPr>
          <p:nvPr/>
        </p:nvCxnSpPr>
        <p:spPr>
          <a:xfrm flipH="1">
            <a:off x="3416564" y="2681732"/>
            <a:ext cx="1214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8618D11-FCAE-42AD-A388-14EA8617A250}"/>
              </a:ext>
            </a:extLst>
          </p:cNvPr>
          <p:cNvSpPr/>
          <p:nvPr/>
        </p:nvSpPr>
        <p:spPr>
          <a:xfrm>
            <a:off x="3383075" y="2477134"/>
            <a:ext cx="574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5v [Pin 4]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674C2EB-1189-4AD0-9FFF-24C6FF54B2CD}"/>
              </a:ext>
            </a:extLst>
          </p:cNvPr>
          <p:cNvCxnSpPr>
            <a:cxnSpLocks/>
          </p:cNvCxnSpPr>
          <p:nvPr/>
        </p:nvCxnSpPr>
        <p:spPr>
          <a:xfrm flipV="1">
            <a:off x="5116364" y="2680457"/>
            <a:ext cx="0" cy="13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11E33B-2FAE-4A4E-BDFE-CD649D4C9D18}"/>
              </a:ext>
            </a:extLst>
          </p:cNvPr>
          <p:cNvCxnSpPr>
            <a:cxnSpLocks/>
          </p:cNvCxnSpPr>
          <p:nvPr/>
        </p:nvCxnSpPr>
        <p:spPr>
          <a:xfrm flipV="1">
            <a:off x="5116364" y="2930691"/>
            <a:ext cx="0" cy="13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21AC50-16C3-40CF-86E2-2E0550D5D8ED}"/>
              </a:ext>
            </a:extLst>
          </p:cNvPr>
          <p:cNvCxnSpPr>
            <a:cxnSpLocks/>
          </p:cNvCxnSpPr>
          <p:nvPr/>
        </p:nvCxnSpPr>
        <p:spPr>
          <a:xfrm flipV="1">
            <a:off x="5116364" y="2827965"/>
            <a:ext cx="46374" cy="107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5EF646-F583-40B2-AAF7-1535B467C558}"/>
              </a:ext>
            </a:extLst>
          </p:cNvPr>
          <p:cNvCxnSpPr>
            <a:cxnSpLocks/>
          </p:cNvCxnSpPr>
          <p:nvPr/>
        </p:nvCxnSpPr>
        <p:spPr>
          <a:xfrm flipH="1" flipV="1">
            <a:off x="5116365" y="2677910"/>
            <a:ext cx="1287700" cy="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2BDA0E-D808-4910-9ADE-E6D355F88865}"/>
              </a:ext>
            </a:extLst>
          </p:cNvPr>
          <p:cNvCxnSpPr>
            <a:cxnSpLocks/>
          </p:cNvCxnSpPr>
          <p:nvPr/>
        </p:nvCxnSpPr>
        <p:spPr>
          <a:xfrm flipH="1">
            <a:off x="5116365" y="3062170"/>
            <a:ext cx="1285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016D97B-AE39-43F2-8913-D05EFE3E492F}"/>
              </a:ext>
            </a:extLst>
          </p:cNvPr>
          <p:cNvSpPr/>
          <p:nvPr/>
        </p:nvSpPr>
        <p:spPr>
          <a:xfrm>
            <a:off x="6401519" y="2506326"/>
            <a:ext cx="545074" cy="1836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4B674A-5076-4B1E-A825-8438722F994E}"/>
              </a:ext>
            </a:extLst>
          </p:cNvPr>
          <p:cNvSpPr/>
          <p:nvPr/>
        </p:nvSpPr>
        <p:spPr>
          <a:xfrm>
            <a:off x="5704639" y="2473417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12v [white]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DCE6E2E-DBF0-40B4-B979-CB51D8EFDF4D}"/>
              </a:ext>
            </a:extLst>
          </p:cNvPr>
          <p:cNvSpPr/>
          <p:nvPr/>
        </p:nvSpPr>
        <p:spPr>
          <a:xfrm>
            <a:off x="5554900" y="2856549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signal [purple]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5B19E6-235F-4ED4-8B9F-95045ACF2892}"/>
              </a:ext>
            </a:extLst>
          </p:cNvPr>
          <p:cNvSpPr txBox="1"/>
          <p:nvPr/>
        </p:nvSpPr>
        <p:spPr>
          <a:xfrm>
            <a:off x="4464413" y="2286064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hlinkClick r:id="rId4"/>
              </a:rPr>
              <a:t>RLY5310C</a:t>
            </a:r>
            <a:endParaRPr lang="en-US" sz="800" dirty="0"/>
          </a:p>
          <a:p>
            <a:pPr algn="ctr"/>
            <a:r>
              <a:rPr lang="en-US" sz="800" dirty="0"/>
              <a:t>5V 500mA Relay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B564BC-EB02-4707-AFFB-CFC8C703CA0F}"/>
              </a:ext>
            </a:extLst>
          </p:cNvPr>
          <p:cNvSpPr txBox="1"/>
          <p:nvPr/>
        </p:nvSpPr>
        <p:spPr>
          <a:xfrm>
            <a:off x="4920758" y="359368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5"/>
              </a:rPr>
              <a:t>PN2222</a:t>
            </a:r>
            <a:endParaRPr lang="en-US" sz="800" dirty="0"/>
          </a:p>
          <a:p>
            <a:r>
              <a:rPr lang="en-US" sz="800" dirty="0"/>
              <a:t>Transistor</a:t>
            </a:r>
          </a:p>
        </p:txBody>
      </p:sp>
    </p:spTree>
    <p:extLst>
      <p:ext uri="{BB962C8B-B14F-4D97-AF65-F5344CB8AC3E}">
        <p14:creationId xmlns:p14="http://schemas.microsoft.com/office/powerpoint/2010/main" val="408613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Louvau</dc:creator>
  <cp:lastModifiedBy>Scott Louvau</cp:lastModifiedBy>
  <cp:revision>5</cp:revision>
  <dcterms:created xsi:type="dcterms:W3CDTF">2018-08-31T18:15:09Z</dcterms:created>
  <dcterms:modified xsi:type="dcterms:W3CDTF">2018-08-31T22:11:04Z</dcterms:modified>
</cp:coreProperties>
</file>