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F0D9-E2C1-4879-9D6F-4FECB0185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C481-2AA0-4D8F-A7B8-FA47B0342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F02A-BEFC-44D8-953A-38F2527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E600-C973-4288-ADC3-7165DD44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5D1A-1A08-4DDB-AAF2-38CB54F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45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140-4EBA-4F8F-A5D4-1BBC9D0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A4FA5-40A6-4D6C-8247-D022CAE1B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D123-1725-4E58-BE82-01F7DC99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1E79-F1C2-491F-8983-BD4515BE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4559-FAF6-4926-9ECA-B6BE01A4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6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F37F4-BA72-4D09-B5DF-3FB77E1CE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3C3C-2273-4848-A326-3A41D264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CE73-1E71-4B18-9339-621134BC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16C8-4D7C-4DD2-A13A-583DE74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4ADF-EF07-4305-B916-5633CDA1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2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1767-1E42-4B1A-9DDE-43B97ED0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91C0-1532-4635-B22A-5B65E221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AD70-7539-4BF7-9E3A-C2D61120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131A-9C12-43E3-B138-0251E29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6EC5-46C5-4C46-8243-873AE1CC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3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9800-870E-41B9-81FF-1AA75ED2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1888-9D31-4EA6-A0AB-AF3D5353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DB8C-FC43-4238-B1BE-04EA448A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FE12-1F56-424A-8906-CD3DC18E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C092-C53F-4D32-8D5F-85DD13B7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12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3F1-98D3-4522-BB44-63E24526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E000-9558-476F-986B-41BEF760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6F525-90B9-4B67-A481-5BE14B6F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3D46-F24C-475F-BF18-E40DD506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CC9B5-227B-4DDF-AEF0-67A4FC6F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255C-D655-4649-9C51-332E1409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81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996F-C2B5-4C06-B16E-EA8CCED4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62A1-5AC6-4AD2-962E-DDE5458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B5282-9CED-4952-B88D-A030DB91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FD843-6DB3-4933-AF21-729BA166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E604C-0168-441B-8DD6-964D8567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8EAD9-DE04-4CF9-8FEF-D599E012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065FF-9328-4682-8877-4E4F763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E4BD3-5E83-4EA7-BE3D-19ACE995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90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20B6-161E-44CC-9855-50FE568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22614-0488-451C-B058-EB4C2915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330C4-7FF6-4E39-95E3-1DC17EDD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2DA71-CD62-47C4-A1B9-98A1772F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25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2FAEA-AEC5-4185-8AE2-F2B3E914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D8A6-1454-4E02-9303-0325B366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6317-2E4C-43AB-95EC-E5B02861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913F-0212-49D1-8B6E-7AC647FA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1047-513C-4CCD-AA0D-031D9EAF3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952A-9D91-4C2B-BBA4-E6C7E090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7A98-A010-4985-8D45-3E77F694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607C-4AA8-455F-8FAD-8E9A501F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18B0-6B52-4465-B827-580AAA34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5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DFF1-1FA3-428A-B6B8-9F717478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301A5-706A-4AD8-85D2-672D81834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89EFB-F527-45E1-A6E2-AE1C0658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BC01-791F-4D17-8564-99999D68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E8A1A-10FD-48F6-A66C-E8CE0AFF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1F881-8CCC-485D-AB8E-A608301D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8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E1140-F9F9-4CEF-9AA9-36373193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5ECC-2E70-440A-AB8C-39A50C7F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08D68-8888-4CEB-8E4B-98C217EAF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1A4E-7E80-43EC-9AEB-5096205BDF99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A3E8-2330-49DA-B15C-79023C2B0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B5BD-015F-48D0-8677-7BB058808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62BB-06DF-49E4-87FC-5F51A6589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139D7C-25EA-4909-A3B6-7ABB46E0D9D7}"/>
              </a:ext>
            </a:extLst>
          </p:cNvPr>
          <p:cNvSpPr/>
          <p:nvPr/>
        </p:nvSpPr>
        <p:spPr>
          <a:xfrm>
            <a:off x="96387" y="143098"/>
            <a:ext cx="170866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Starbird or Mile 1?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A81D86-6448-4CA4-91B9-7D9CDAB4429D}"/>
              </a:ext>
            </a:extLst>
          </p:cNvPr>
          <p:cNvCxnSpPr>
            <a:stCxn id="4" idx="4"/>
          </p:cNvCxnSpPr>
          <p:nvPr/>
        </p:nvCxnSpPr>
        <p:spPr>
          <a:xfrm flipH="1">
            <a:off x="950026" y="1057498"/>
            <a:ext cx="692" cy="5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9E5656-16AB-428A-B9DC-B1A5277D8980}"/>
              </a:ext>
            </a:extLst>
          </p:cNvPr>
          <p:cNvCxnSpPr/>
          <p:nvPr/>
        </p:nvCxnSpPr>
        <p:spPr>
          <a:xfrm>
            <a:off x="1959429" y="581891"/>
            <a:ext cx="5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E90E70-A42A-484E-AD21-224E61AC6FDA}"/>
              </a:ext>
            </a:extLst>
          </p:cNvPr>
          <p:cNvSpPr/>
          <p:nvPr/>
        </p:nvSpPr>
        <p:spPr>
          <a:xfrm>
            <a:off x="348537" y="1591293"/>
            <a:ext cx="1203670" cy="105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Traverse to Starbird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B1625F-F9D6-40FF-A6E5-89285B38EA9D}"/>
              </a:ext>
            </a:extLst>
          </p:cNvPr>
          <p:cNvCxnSpPr/>
          <p:nvPr/>
        </p:nvCxnSpPr>
        <p:spPr>
          <a:xfrm>
            <a:off x="950026" y="2719449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64B7897-765B-4E0A-9C41-429DEB16989A}"/>
              </a:ext>
            </a:extLst>
          </p:cNvPr>
          <p:cNvSpPr/>
          <p:nvPr/>
        </p:nvSpPr>
        <p:spPr>
          <a:xfrm>
            <a:off x="348537" y="3181992"/>
            <a:ext cx="1203664" cy="12950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Pickup pole?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208BBC-E204-47B9-ADEE-E42FAACEC071}"/>
              </a:ext>
            </a:extLst>
          </p:cNvPr>
          <p:cNvCxnSpPr>
            <a:cxnSpLocks/>
          </p:cNvCxnSpPr>
          <p:nvPr/>
        </p:nvCxnSpPr>
        <p:spPr>
          <a:xfrm>
            <a:off x="1741954" y="3847009"/>
            <a:ext cx="728114" cy="7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5CE16B-89C8-4102-8256-1DA5EE064E96}"/>
              </a:ext>
            </a:extLst>
          </p:cNvPr>
          <p:cNvCxnSpPr>
            <a:cxnSpLocks/>
          </p:cNvCxnSpPr>
          <p:nvPr/>
        </p:nvCxnSpPr>
        <p:spPr>
          <a:xfrm>
            <a:off x="948039" y="4537869"/>
            <a:ext cx="990387" cy="70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599762-5680-4962-9F86-ED97745C1D69}"/>
              </a:ext>
            </a:extLst>
          </p:cNvPr>
          <p:cNvSpPr txBox="1"/>
          <p:nvPr/>
        </p:nvSpPr>
        <p:spPr>
          <a:xfrm>
            <a:off x="1814448" y="691289"/>
            <a:ext cx="838702" cy="36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B81F-3880-4C22-B732-3B111C545A5E}"/>
              </a:ext>
            </a:extLst>
          </p:cNvPr>
          <p:cNvSpPr txBox="1"/>
          <p:nvPr/>
        </p:nvSpPr>
        <p:spPr>
          <a:xfrm>
            <a:off x="86296" y="1057498"/>
            <a:ext cx="10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Starbird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87F4C-CF0D-4692-9A4E-C86EFDD800EE}"/>
              </a:ext>
            </a:extLst>
          </p:cNvPr>
          <p:cNvSpPr txBox="1"/>
          <p:nvPr/>
        </p:nvSpPr>
        <p:spPr>
          <a:xfrm>
            <a:off x="1668683" y="4146411"/>
            <a:ext cx="12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0C905-2193-4A90-B6F6-C3598B482778}"/>
              </a:ext>
            </a:extLst>
          </p:cNvPr>
          <p:cNvSpPr txBox="1"/>
          <p:nvPr/>
        </p:nvSpPr>
        <p:spPr>
          <a:xfrm>
            <a:off x="841325" y="4893226"/>
            <a:ext cx="7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3EC5ACA-3DA1-4710-A831-D27B4C4E875B}"/>
              </a:ext>
            </a:extLst>
          </p:cNvPr>
          <p:cNvSpPr/>
          <p:nvPr/>
        </p:nvSpPr>
        <p:spPr>
          <a:xfrm>
            <a:off x="2233799" y="4846328"/>
            <a:ext cx="993900" cy="11762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Ride Starbird chair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CCA2ED04-80AD-46D6-B128-C3B0055B6B63}"/>
              </a:ext>
            </a:extLst>
          </p:cNvPr>
          <p:cNvSpPr/>
          <p:nvPr/>
        </p:nvSpPr>
        <p:spPr>
          <a:xfrm>
            <a:off x="9916874" y="3181992"/>
            <a:ext cx="2146683" cy="10772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don’t eat, go home, eat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67755F-9A85-4879-B0A1-D5B66DEB7657}"/>
              </a:ext>
            </a:extLst>
          </p:cNvPr>
          <p:cNvCxnSpPr/>
          <p:nvPr/>
        </p:nvCxnSpPr>
        <p:spPr>
          <a:xfrm>
            <a:off x="3462751" y="5434453"/>
            <a:ext cx="44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BA36F36-F695-4DA6-B678-870227CB7905}"/>
              </a:ext>
            </a:extLst>
          </p:cNvPr>
          <p:cNvSpPr/>
          <p:nvPr/>
        </p:nvSpPr>
        <p:spPr>
          <a:xfrm>
            <a:off x="3913426" y="4752221"/>
            <a:ext cx="1513855" cy="13644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Fritz </a:t>
            </a:r>
            <a:r>
              <a:rPr lang="en-CA" sz="1200" dirty="0"/>
              <a:t>or Heaven can wait?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D2B68F1-5EBA-4798-B744-E00BDC510A73}"/>
              </a:ext>
            </a:extLst>
          </p:cNvPr>
          <p:cNvSpPr/>
          <p:nvPr/>
        </p:nvSpPr>
        <p:spPr>
          <a:xfrm>
            <a:off x="5952228" y="4146411"/>
            <a:ext cx="1599101" cy="1097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Heaven, nice snow, back to </a:t>
            </a:r>
            <a:r>
              <a:rPr lang="en-CA" dirty="0" err="1"/>
              <a:t>Starbird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CF99F7-94FB-4E82-9456-A08529BB28DF}"/>
              </a:ext>
            </a:extLst>
          </p:cNvPr>
          <p:cNvCxnSpPr>
            <a:cxnSpLocks/>
          </p:cNvCxnSpPr>
          <p:nvPr/>
        </p:nvCxnSpPr>
        <p:spPr>
          <a:xfrm flipV="1">
            <a:off x="5189517" y="4752221"/>
            <a:ext cx="736270" cy="2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492BB-A858-4A40-B7F8-5F06AE0F802F}"/>
              </a:ext>
            </a:extLst>
          </p:cNvPr>
          <p:cNvCxnSpPr/>
          <p:nvPr/>
        </p:nvCxnSpPr>
        <p:spPr>
          <a:xfrm>
            <a:off x="5145974" y="5880407"/>
            <a:ext cx="55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9EE3AA-9576-40A3-8284-165365D792CA}"/>
              </a:ext>
            </a:extLst>
          </p:cNvPr>
          <p:cNvCxnSpPr/>
          <p:nvPr/>
        </p:nvCxnSpPr>
        <p:spPr>
          <a:xfrm>
            <a:off x="7267699" y="5669759"/>
            <a:ext cx="831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1FB7B88E-F30C-4B02-8D02-4F9A34B96CD1}"/>
              </a:ext>
            </a:extLst>
          </p:cNvPr>
          <p:cNvSpPr/>
          <p:nvPr/>
        </p:nvSpPr>
        <p:spPr>
          <a:xfrm>
            <a:off x="5883737" y="5313051"/>
            <a:ext cx="1517556" cy="1517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Fritz meet a bear, have an extra</a:t>
            </a:r>
          </a:p>
          <a:p>
            <a:pPr algn="ctr"/>
            <a:r>
              <a:rPr lang="en-CA" sz="1200" dirty="0"/>
              <a:t>pole</a:t>
            </a:r>
            <a:r>
              <a:rPr lang="en-CA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38CF6-DC1C-48D2-8DCB-03FD09AA4E64}"/>
              </a:ext>
            </a:extLst>
          </p:cNvPr>
          <p:cNvSpPr txBox="1"/>
          <p:nvPr/>
        </p:nvSpPr>
        <p:spPr>
          <a:xfrm>
            <a:off x="7401293" y="5313943"/>
            <a:ext cx="7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999F7E-4677-441C-B9DB-E8F026F999DE}"/>
              </a:ext>
            </a:extLst>
          </p:cNvPr>
          <p:cNvCxnSpPr/>
          <p:nvPr/>
        </p:nvCxnSpPr>
        <p:spPr>
          <a:xfrm>
            <a:off x="7267699" y="6317673"/>
            <a:ext cx="831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477C81-89F4-4D5B-9078-B38566925C52}"/>
              </a:ext>
            </a:extLst>
          </p:cNvPr>
          <p:cNvSpPr txBox="1"/>
          <p:nvPr/>
        </p:nvSpPr>
        <p:spPr>
          <a:xfrm>
            <a:off x="7471439" y="6022579"/>
            <a:ext cx="6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8FECB41-6853-4B77-8B28-9C404523E25A}"/>
              </a:ext>
            </a:extLst>
          </p:cNvPr>
          <p:cNvSpPr/>
          <p:nvPr/>
        </p:nvSpPr>
        <p:spPr>
          <a:xfrm>
            <a:off x="8253350" y="4815444"/>
            <a:ext cx="2093480" cy="8942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Fight bear, go </a:t>
            </a:r>
            <a:r>
              <a:rPr lang="en-CA" dirty="0" err="1"/>
              <a:t>home,rest</a:t>
            </a:r>
            <a:r>
              <a:rPr lang="en-CA" dirty="0"/>
              <a:t>, beer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803F98-1D2E-493D-9110-7CD42665660A}"/>
              </a:ext>
            </a:extLst>
          </p:cNvPr>
          <p:cNvCxnSpPr/>
          <p:nvPr/>
        </p:nvCxnSpPr>
        <p:spPr>
          <a:xfrm flipH="1">
            <a:off x="3462751" y="4146411"/>
            <a:ext cx="2463036" cy="69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2E95FD-EF89-4F10-BBD1-DCAF5B69BF3A}"/>
              </a:ext>
            </a:extLst>
          </p:cNvPr>
          <p:cNvSpPr/>
          <p:nvPr/>
        </p:nvSpPr>
        <p:spPr>
          <a:xfrm>
            <a:off x="2624449" y="122335"/>
            <a:ext cx="1203670" cy="105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Traverse to Mile 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4ACA314B-5C10-4840-AD39-65502B7CFD33}"/>
              </a:ext>
            </a:extLst>
          </p:cNvPr>
          <p:cNvSpPr/>
          <p:nvPr/>
        </p:nvSpPr>
        <p:spPr>
          <a:xfrm>
            <a:off x="2522412" y="1761096"/>
            <a:ext cx="1425647" cy="11354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Pickup Energy bar?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739F2E-A43B-4705-BDC9-978331CE8DDE}"/>
              </a:ext>
            </a:extLst>
          </p:cNvPr>
          <p:cNvCxnSpPr>
            <a:cxnSpLocks/>
          </p:cNvCxnSpPr>
          <p:nvPr/>
        </p:nvCxnSpPr>
        <p:spPr>
          <a:xfrm>
            <a:off x="3217924" y="1242164"/>
            <a:ext cx="0" cy="45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2D2AAA-0954-4216-9D0F-E6D7CB0E9F07}"/>
              </a:ext>
            </a:extLst>
          </p:cNvPr>
          <p:cNvSpPr txBox="1"/>
          <p:nvPr/>
        </p:nvSpPr>
        <p:spPr>
          <a:xfrm>
            <a:off x="5154020" y="4846328"/>
            <a:ext cx="107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Heaven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C57652-B8F3-45B1-8B9D-9DDB0B286AB8}"/>
              </a:ext>
            </a:extLst>
          </p:cNvPr>
          <p:cNvSpPr txBox="1"/>
          <p:nvPr/>
        </p:nvSpPr>
        <p:spPr>
          <a:xfrm>
            <a:off x="5258191" y="6000842"/>
            <a:ext cx="107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Fritz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0E751B41-CE0E-45FD-8192-4B4DF6416F56}"/>
              </a:ext>
            </a:extLst>
          </p:cNvPr>
          <p:cNvSpPr/>
          <p:nvPr/>
        </p:nvSpPr>
        <p:spPr>
          <a:xfrm>
            <a:off x="3828119" y="2900400"/>
            <a:ext cx="993900" cy="11762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Ride Mile 1 chair</a:t>
            </a: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792F44C8-D725-48AE-9CF4-B5983BB22FC3}"/>
              </a:ext>
            </a:extLst>
          </p:cNvPr>
          <p:cNvSpPr/>
          <p:nvPr/>
        </p:nvSpPr>
        <p:spPr>
          <a:xfrm>
            <a:off x="5237923" y="2543316"/>
            <a:ext cx="1599099" cy="13668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Showoff</a:t>
            </a:r>
            <a:r>
              <a:rPr lang="en-CA" sz="1200" dirty="0"/>
              <a:t> or </a:t>
            </a:r>
            <a:r>
              <a:rPr lang="en-CA" sz="1200" dirty="0" err="1"/>
              <a:t>OldTimer</a:t>
            </a:r>
            <a:r>
              <a:rPr lang="en-CA" sz="1200" dirty="0"/>
              <a:t>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3F008D-9EB6-476E-8D20-1BED31FE6ECC}"/>
              </a:ext>
            </a:extLst>
          </p:cNvPr>
          <p:cNvCxnSpPr>
            <a:cxnSpLocks/>
          </p:cNvCxnSpPr>
          <p:nvPr/>
        </p:nvCxnSpPr>
        <p:spPr>
          <a:xfrm>
            <a:off x="3948059" y="2387149"/>
            <a:ext cx="304087" cy="4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65A9FB-34D8-4A82-B4BF-215431D4B9E0}"/>
              </a:ext>
            </a:extLst>
          </p:cNvPr>
          <p:cNvCxnSpPr>
            <a:cxnSpLocks/>
          </p:cNvCxnSpPr>
          <p:nvPr/>
        </p:nvCxnSpPr>
        <p:spPr>
          <a:xfrm>
            <a:off x="3308823" y="2980268"/>
            <a:ext cx="376043" cy="44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AA7EFA2-3F32-4D4D-A254-EBE28993467E}"/>
              </a:ext>
            </a:extLst>
          </p:cNvPr>
          <p:cNvSpPr txBox="1"/>
          <p:nvPr/>
        </p:nvSpPr>
        <p:spPr>
          <a:xfrm>
            <a:off x="4181769" y="22438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BFF543-9C9A-43B6-8BD6-81E7227235F5}"/>
              </a:ext>
            </a:extLst>
          </p:cNvPr>
          <p:cNvSpPr txBox="1"/>
          <p:nvPr/>
        </p:nvSpPr>
        <p:spPr>
          <a:xfrm>
            <a:off x="3028216" y="31221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00E6D9-713B-440D-BE07-2646538FAB93}"/>
              </a:ext>
            </a:extLst>
          </p:cNvPr>
          <p:cNvCxnSpPr>
            <a:cxnSpLocks/>
          </p:cNvCxnSpPr>
          <p:nvPr/>
        </p:nvCxnSpPr>
        <p:spPr>
          <a:xfrm>
            <a:off x="4869298" y="3510474"/>
            <a:ext cx="553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FF4FEF69-106D-4B47-A3F9-080937E68ED7}"/>
              </a:ext>
            </a:extLst>
          </p:cNvPr>
          <p:cNvSpPr/>
          <p:nvPr/>
        </p:nvSpPr>
        <p:spPr>
          <a:xfrm>
            <a:off x="6601742" y="1142075"/>
            <a:ext cx="1599101" cy="1097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Showoff</a:t>
            </a:r>
            <a:r>
              <a:rPr lang="en-CA" dirty="0"/>
              <a:t>, really crowded, Mile 1 return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FC51C1-5E41-4A55-9212-C88568CCCE37}"/>
              </a:ext>
            </a:extLst>
          </p:cNvPr>
          <p:cNvSpPr txBox="1"/>
          <p:nvPr/>
        </p:nvSpPr>
        <p:spPr>
          <a:xfrm>
            <a:off x="6141604" y="2265019"/>
            <a:ext cx="12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Showoff</a:t>
            </a:r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40FAB7B-0EAF-459B-A829-2514DCBE1A4F}"/>
              </a:ext>
            </a:extLst>
          </p:cNvPr>
          <p:cNvCxnSpPr>
            <a:cxnSpLocks/>
          </p:cNvCxnSpPr>
          <p:nvPr/>
        </p:nvCxnSpPr>
        <p:spPr>
          <a:xfrm flipV="1">
            <a:off x="6937264" y="3208445"/>
            <a:ext cx="693011" cy="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D0B62C-58E3-4392-A347-273E6518B248}"/>
              </a:ext>
            </a:extLst>
          </p:cNvPr>
          <p:cNvSpPr txBox="1"/>
          <p:nvPr/>
        </p:nvSpPr>
        <p:spPr>
          <a:xfrm>
            <a:off x="6734248" y="32443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Oldtimer</a:t>
            </a:r>
            <a:endParaRPr lang="en-CA" dirty="0"/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C697160-21A7-4772-9DCC-85A654608926}"/>
              </a:ext>
            </a:extLst>
          </p:cNvPr>
          <p:cNvSpPr/>
          <p:nvPr/>
        </p:nvSpPr>
        <p:spPr>
          <a:xfrm>
            <a:off x="7822431" y="2503414"/>
            <a:ext cx="1517556" cy="1517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Old Timer, Get hungry, Have energy bar?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13B17F-0045-45A3-BC83-A448FAF349DE}"/>
              </a:ext>
            </a:extLst>
          </p:cNvPr>
          <p:cNvSpPr txBox="1"/>
          <p:nvPr/>
        </p:nvSpPr>
        <p:spPr>
          <a:xfrm>
            <a:off x="9262021" y="3586366"/>
            <a:ext cx="6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AC8926-1735-4403-A348-15C9BEBC3488}"/>
              </a:ext>
            </a:extLst>
          </p:cNvPr>
          <p:cNvSpPr txBox="1"/>
          <p:nvPr/>
        </p:nvSpPr>
        <p:spPr>
          <a:xfrm>
            <a:off x="8511082" y="2249996"/>
            <a:ext cx="6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90C3E2B2-20AA-4A69-9233-4AE8B8FD7696}"/>
              </a:ext>
            </a:extLst>
          </p:cNvPr>
          <p:cNvSpPr/>
          <p:nvPr/>
        </p:nvSpPr>
        <p:spPr>
          <a:xfrm>
            <a:off x="8253350" y="5780783"/>
            <a:ext cx="2146683" cy="10772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don’t fight bear, go home, cry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84B81E-FFA7-4A39-B58B-B344C7CF5D22}"/>
              </a:ext>
            </a:extLst>
          </p:cNvPr>
          <p:cNvCxnSpPr/>
          <p:nvPr/>
        </p:nvCxnSpPr>
        <p:spPr>
          <a:xfrm>
            <a:off x="9300090" y="3488525"/>
            <a:ext cx="616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A19C2D-5C2E-437E-8EDA-C7DEDDAE569E}"/>
              </a:ext>
            </a:extLst>
          </p:cNvPr>
          <p:cNvCxnSpPr>
            <a:cxnSpLocks/>
          </p:cNvCxnSpPr>
          <p:nvPr/>
        </p:nvCxnSpPr>
        <p:spPr>
          <a:xfrm flipV="1">
            <a:off x="6930138" y="2339856"/>
            <a:ext cx="275509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B820BA-A1EC-4F61-A409-AE8F439CBACB}"/>
              </a:ext>
            </a:extLst>
          </p:cNvPr>
          <p:cNvCxnSpPr>
            <a:cxnSpLocks/>
          </p:cNvCxnSpPr>
          <p:nvPr/>
        </p:nvCxnSpPr>
        <p:spPr>
          <a:xfrm flipH="1" flipV="1">
            <a:off x="8200843" y="743695"/>
            <a:ext cx="499484" cy="148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69A10206-11D8-4AE6-92EB-73F582A646FA}"/>
              </a:ext>
            </a:extLst>
          </p:cNvPr>
          <p:cNvSpPr/>
          <p:nvPr/>
        </p:nvSpPr>
        <p:spPr>
          <a:xfrm>
            <a:off x="6549231" y="-38233"/>
            <a:ext cx="1599101" cy="1097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Eat, return to Mile 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5A4A344-CF6D-4423-A867-8A64F30F47E0}"/>
              </a:ext>
            </a:extLst>
          </p:cNvPr>
          <p:cNvCxnSpPr>
            <a:cxnSpLocks/>
          </p:cNvCxnSpPr>
          <p:nvPr/>
        </p:nvCxnSpPr>
        <p:spPr>
          <a:xfrm flipH="1">
            <a:off x="4658735" y="907571"/>
            <a:ext cx="1890496" cy="189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326DB62-4B3F-44F5-88DE-F63B14B64E7D}"/>
              </a:ext>
            </a:extLst>
          </p:cNvPr>
          <p:cNvCxnSpPr>
            <a:cxnSpLocks/>
          </p:cNvCxnSpPr>
          <p:nvPr/>
        </p:nvCxnSpPr>
        <p:spPr>
          <a:xfrm flipH="1">
            <a:off x="5020566" y="1495696"/>
            <a:ext cx="1527920" cy="135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119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Luxton</dc:creator>
  <cp:lastModifiedBy>Scott Luxton</cp:lastModifiedBy>
  <cp:revision>8</cp:revision>
  <dcterms:created xsi:type="dcterms:W3CDTF">2021-03-30T14:32:39Z</dcterms:created>
  <dcterms:modified xsi:type="dcterms:W3CDTF">2021-04-06T14:25:26Z</dcterms:modified>
</cp:coreProperties>
</file>