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p-and-shop-2020.herokuapp.com/" TargetMode="External"/><Relationship Id="rId2" Type="http://schemas.openxmlformats.org/officeDocument/2006/relationships/hyperlink" Target="https://github.com/ScottMikul/stopand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C8A-D015-4A06-AEAC-3AE64B6FC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Stop and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3F6A9-F5F6-4A03-AD25-B9A3A17B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38656"/>
            <a:ext cx="10572000" cy="434974"/>
          </a:xfrm>
        </p:spPr>
        <p:txBody>
          <a:bodyPr/>
          <a:lstStyle/>
          <a:p>
            <a:r>
              <a:rPr lang="en-US" dirty="0"/>
              <a:t>Once you start, you don’t want to stop!</a:t>
            </a:r>
          </a:p>
        </p:txBody>
      </p:sp>
    </p:spTree>
    <p:extLst>
      <p:ext uri="{BB962C8B-B14F-4D97-AF65-F5344CB8AC3E}">
        <p14:creationId xmlns:p14="http://schemas.microsoft.com/office/powerpoint/2010/main" val="41878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6253-BE82-40B6-B268-5F7A27D6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C84-80F3-4536-88DB-472ED392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tried shopping online?!</a:t>
            </a:r>
          </a:p>
          <a:p>
            <a:pPr marL="0" indent="0">
              <a:buNone/>
            </a:pPr>
            <a:r>
              <a:rPr lang="en-US" dirty="0"/>
              <a:t>	If not… we have a surprise for you!</a:t>
            </a:r>
          </a:p>
          <a:p>
            <a:pPr marL="0" indent="0">
              <a:buNone/>
            </a:pPr>
            <a:r>
              <a:rPr lang="en-US" dirty="0"/>
              <a:t>	At our shop you can buy all of your basic coding survival essentials and not even leave 	the house.</a:t>
            </a:r>
          </a:p>
        </p:txBody>
      </p:sp>
    </p:spTree>
    <p:extLst>
      <p:ext uri="{BB962C8B-B14F-4D97-AF65-F5344CB8AC3E}">
        <p14:creationId xmlns:p14="http://schemas.microsoft.com/office/powerpoint/2010/main" val="39412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C7F-C40A-4E0E-98A4-9D24921A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75AB-33B9-4265-9530-C7652404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Description:</a:t>
            </a:r>
          </a:p>
          <a:p>
            <a:pPr marL="0" indent="0" fontAlgn="base">
              <a:buNone/>
            </a:pPr>
            <a:r>
              <a:rPr lang="en-US" dirty="0"/>
              <a:t>	Our application allows clients to put items into an online shopping cart and then proceed  	to a checkout with those items.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marL="0" indent="0" fontAlgn="base">
              <a:buNone/>
            </a:pPr>
            <a:r>
              <a:rPr lang="en-US" dirty="0"/>
              <a:t>	We wanted to be rich of course!</a:t>
            </a:r>
          </a:p>
          <a:p>
            <a:pPr marL="0" indent="0" fontAlgn="base">
              <a:buNone/>
            </a:pPr>
            <a:r>
              <a:rPr lang="en-US" dirty="0"/>
              <a:t>	Just kidding this was required for graduation!</a:t>
            </a:r>
          </a:p>
          <a:p>
            <a:pPr marL="0" indent="0" fontAlgn="base">
              <a:buNone/>
            </a:pPr>
            <a:r>
              <a:rPr lang="en-US" dirty="0"/>
              <a:t>	Just kidding again…. 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	We just kind of wanted to learn how building an ecommerce site might be done.</a:t>
            </a:r>
          </a:p>
          <a:p>
            <a:pPr fontAlgn="base"/>
            <a:r>
              <a:rPr lang="en-US" dirty="0"/>
              <a:t>User story</a:t>
            </a:r>
          </a:p>
          <a:p>
            <a:pPr marL="0" indent="0" fontAlgn="base">
              <a:buNone/>
            </a:pPr>
            <a:r>
              <a:rPr lang="en-US" dirty="0"/>
              <a:t>	As a human with internet connection who doesn’t want to get the corona virus I can buy 	what I want online without leaving my home</a:t>
            </a:r>
          </a:p>
        </p:txBody>
      </p:sp>
    </p:spTree>
    <p:extLst>
      <p:ext uri="{BB962C8B-B14F-4D97-AF65-F5344CB8AC3E}">
        <p14:creationId xmlns:p14="http://schemas.microsoft.com/office/powerpoint/2010/main" val="14130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ACD7-CB2F-46EC-8FC2-E1FCB5AB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FBF2-D4BB-4E26-A306-6DF3E921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0349"/>
            <a:ext cx="10554574" cy="429046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marL="0" indent="0" fontAlgn="base">
              <a:buNone/>
            </a:pPr>
            <a:r>
              <a:rPr lang="en-US" dirty="0"/>
              <a:t>	Nodejs, Express.JS, Sequelize, express-handlebars, MySQL, HTML, CSS, Bootswatch, JavaScript,                      	jQuery, Passport, Stripe client API , GIT version control.</a:t>
            </a:r>
          </a:p>
          <a:p>
            <a:pPr fontAlgn="base"/>
            <a:r>
              <a:rPr lang="en-US" dirty="0"/>
              <a:t>Breakdown of tasks and roles</a:t>
            </a:r>
          </a:p>
          <a:p>
            <a:pPr marL="0" indent="0" fontAlgn="base">
              <a:buNone/>
            </a:pPr>
            <a:r>
              <a:rPr lang="en-US" dirty="0"/>
              <a:t>	Scott: JavaScript and routes</a:t>
            </a:r>
          </a:p>
          <a:p>
            <a:pPr marL="0" indent="0" fontAlgn="base">
              <a:buNone/>
            </a:pPr>
            <a:r>
              <a:rPr lang="en-US" dirty="0"/>
              <a:t>	Arvin: User interface/ UX and helped with JavaScript and routes</a:t>
            </a:r>
          </a:p>
          <a:p>
            <a:pPr fontAlgn="base"/>
            <a:r>
              <a:rPr lang="en-US" dirty="0"/>
              <a:t>Challenges</a:t>
            </a:r>
          </a:p>
          <a:p>
            <a:pPr marL="0" indent="0" fontAlgn="base">
              <a:buNone/>
            </a:pPr>
            <a:r>
              <a:rPr lang="en-US" dirty="0"/>
              <a:t>	Learning to use the stripe client API was pretty challenging.</a:t>
            </a:r>
          </a:p>
          <a:p>
            <a:pPr fontAlgn="base"/>
            <a:r>
              <a:rPr lang="en-US" dirty="0"/>
              <a:t>Successes</a:t>
            </a:r>
          </a:p>
          <a:p>
            <a:pPr marL="0" indent="0" fontAlgn="base">
              <a:buNone/>
            </a:pPr>
            <a:r>
              <a:rPr lang="en-US" dirty="0"/>
              <a:t>	Local storage cart. The bootswatch sketchy theme that we found was really cool.</a:t>
            </a:r>
          </a:p>
          <a:p>
            <a:pPr marL="0" indent="0" fontAlgn="base">
              <a:buNone/>
            </a:pPr>
            <a:r>
              <a:rPr lang="en-US" dirty="0"/>
              <a:t>	Figured out how to put admin permissions on certain pages of the website and how to 	change 	the website based on who is logged in.</a:t>
            </a:r>
          </a:p>
        </p:txBody>
      </p:sp>
    </p:spTree>
    <p:extLst>
      <p:ext uri="{BB962C8B-B14F-4D97-AF65-F5344CB8AC3E}">
        <p14:creationId xmlns:p14="http://schemas.microsoft.com/office/powerpoint/2010/main" val="40666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F1E4-9916-4765-9979-2523370C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3D8-021A-4EAA-ADC3-B0C7163B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a quick demo!</a:t>
            </a:r>
          </a:p>
        </p:txBody>
      </p:sp>
    </p:spTree>
    <p:extLst>
      <p:ext uri="{BB962C8B-B14F-4D97-AF65-F5344CB8AC3E}">
        <p14:creationId xmlns:p14="http://schemas.microsoft.com/office/powerpoint/2010/main" val="35122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5ADD-91AB-41E8-9BFA-66ADF32C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6CFE-D56D-4670-B4B7-37D3498D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admin to upload an image for the product they are creating.</a:t>
            </a:r>
          </a:p>
          <a:p>
            <a:r>
              <a:rPr lang="en-US" dirty="0"/>
              <a:t>Send an email to the client to verify an email address</a:t>
            </a:r>
          </a:p>
          <a:p>
            <a:r>
              <a:rPr lang="en-US" dirty="0"/>
              <a:t>Process real stripe transactions</a:t>
            </a:r>
          </a:p>
          <a:p>
            <a:r>
              <a:rPr lang="en-US" dirty="0"/>
              <a:t>Order History</a:t>
            </a:r>
          </a:p>
          <a:p>
            <a:r>
              <a:rPr lang="en-US" dirty="0"/>
              <a:t>Delivery Options (we just keep the money right now)</a:t>
            </a:r>
          </a:p>
        </p:txBody>
      </p:sp>
    </p:spTree>
    <p:extLst>
      <p:ext uri="{BB962C8B-B14F-4D97-AF65-F5344CB8AC3E}">
        <p14:creationId xmlns:p14="http://schemas.microsoft.com/office/powerpoint/2010/main" val="262357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DC7B-7773-49BF-B64A-4DDC391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CA83-7D2E-42BB-AFAD-FC0949F3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          </a:t>
            </a:r>
            <a:r>
              <a:rPr lang="en-US" dirty="0">
                <a:hlinkClick r:id="rId2"/>
              </a:rPr>
              <a:t>https://github.com/ScottMikul/stopandshop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Heroku  :        </a:t>
            </a:r>
            <a:r>
              <a:rPr lang="en-US" dirty="0">
                <a:hlinkClick r:id="rId3"/>
              </a:rPr>
              <a:t>https://stop-and-shop-2020.herokuapp.com/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5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148</TotalTime>
  <Words>349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Stop and Shop</vt:lpstr>
      <vt:lpstr>Elevator Pitch</vt:lpstr>
      <vt:lpstr>Concept</vt:lpstr>
      <vt:lpstr>Process</vt:lpstr>
      <vt:lpstr>Demo!</vt:lpstr>
      <vt:lpstr>Future Enhancements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and Shop</dc:title>
  <dc:creator>arvin mahmoudi</dc:creator>
  <cp:lastModifiedBy>arvin mahmoudi</cp:lastModifiedBy>
  <cp:revision>12</cp:revision>
  <dcterms:created xsi:type="dcterms:W3CDTF">2020-03-21T01:10:27Z</dcterms:created>
  <dcterms:modified xsi:type="dcterms:W3CDTF">2020-03-28T06:03:54Z</dcterms:modified>
</cp:coreProperties>
</file>