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ea8b30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ea8b30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0392c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0392c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utorialsteacher.com/d3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With D3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1 grades are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talk to me if you haven’t gotten a grade yet or have grading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a great D3 tutorial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1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 the instructions in todo.js to finish the lab. Make sure you are using the Admission_Predict.csv from lab 3. Refer to finished.js if you get stuck!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