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1ED87-4D35-4954-8D38-1FF9E5C0D718}" v="13" dt="2023-08-24T16:49:48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Morgan" userId="2f9264190491b30e" providerId="LiveId" clId="{71E1ED87-4D35-4954-8D38-1FF9E5C0D718}"/>
    <pc:docChg chg="undo custSel modSld">
      <pc:chgData name="Scott Morgan" userId="2f9264190491b30e" providerId="LiveId" clId="{71E1ED87-4D35-4954-8D38-1FF9E5C0D718}" dt="2023-08-24T16:50:13.744" v="194" actId="1076"/>
      <pc:docMkLst>
        <pc:docMk/>
      </pc:docMkLst>
      <pc:sldChg chg="addSp delSp modSp mod">
        <pc:chgData name="Scott Morgan" userId="2f9264190491b30e" providerId="LiveId" clId="{71E1ED87-4D35-4954-8D38-1FF9E5C0D718}" dt="2023-08-24T16:50:13.744" v="194" actId="1076"/>
        <pc:sldMkLst>
          <pc:docMk/>
          <pc:sldMk cId="1993965530" sldId="256"/>
        </pc:sldMkLst>
        <pc:spChg chg="add mod">
          <ac:chgData name="Scott Morgan" userId="2f9264190491b30e" providerId="LiveId" clId="{71E1ED87-4D35-4954-8D38-1FF9E5C0D718}" dt="2023-08-24T16:49:55.109" v="190" actId="20577"/>
          <ac:spMkLst>
            <pc:docMk/>
            <pc:sldMk cId="1993965530" sldId="256"/>
            <ac:spMk id="3" creationId="{2760C994-BF34-D17F-59F2-A9EC5FBC2F07}"/>
          </ac:spMkLst>
        </pc:spChg>
        <pc:spChg chg="mod">
          <ac:chgData name="Scott Morgan" userId="2f9264190491b30e" providerId="LiveId" clId="{71E1ED87-4D35-4954-8D38-1FF9E5C0D718}" dt="2023-08-18T17:11:08.462" v="40" actId="403"/>
          <ac:spMkLst>
            <pc:docMk/>
            <pc:sldMk cId="1993965530" sldId="256"/>
            <ac:spMk id="12" creationId="{162B1D44-72D8-A4A1-2EDE-AF9E13DA00B6}"/>
          </ac:spMkLst>
        </pc:spChg>
        <pc:spChg chg="mod">
          <ac:chgData name="Scott Morgan" userId="2f9264190491b30e" providerId="LiveId" clId="{71E1ED87-4D35-4954-8D38-1FF9E5C0D718}" dt="2023-08-18T17:12:33.267" v="92" actId="1076"/>
          <ac:spMkLst>
            <pc:docMk/>
            <pc:sldMk cId="1993965530" sldId="256"/>
            <ac:spMk id="13" creationId="{46CB677B-2B80-C301-157B-465A92CEDA23}"/>
          </ac:spMkLst>
        </pc:spChg>
        <pc:spChg chg="mod">
          <ac:chgData name="Scott Morgan" userId="2f9264190491b30e" providerId="LiveId" clId="{71E1ED87-4D35-4954-8D38-1FF9E5C0D718}" dt="2023-08-18T17:11:02.035" v="39" actId="255"/>
          <ac:spMkLst>
            <pc:docMk/>
            <pc:sldMk cId="1993965530" sldId="256"/>
            <ac:spMk id="38" creationId="{86A424DC-2076-60D8-FD2E-C029F58C7D65}"/>
          </ac:spMkLst>
        </pc:spChg>
        <pc:spChg chg="mod">
          <ac:chgData name="Scott Morgan" userId="2f9264190491b30e" providerId="LiveId" clId="{71E1ED87-4D35-4954-8D38-1FF9E5C0D718}" dt="2023-08-18T17:12:37.254" v="93" actId="1076"/>
          <ac:spMkLst>
            <pc:docMk/>
            <pc:sldMk cId="1993965530" sldId="256"/>
            <ac:spMk id="39" creationId="{DF76FCD5-1CC5-A7EB-BBE4-1A21D2AA939A}"/>
          </ac:spMkLst>
        </pc:spChg>
        <pc:spChg chg="mod">
          <ac:chgData name="Scott Morgan" userId="2f9264190491b30e" providerId="LiveId" clId="{71E1ED87-4D35-4954-8D38-1FF9E5C0D718}" dt="2023-08-18T17:12:44.482" v="95" actId="164"/>
          <ac:spMkLst>
            <pc:docMk/>
            <pc:sldMk cId="1993965530" sldId="256"/>
            <ac:spMk id="40" creationId="{32CC3FD0-4E26-C37A-C15F-D76954879526}"/>
          </ac:spMkLst>
        </pc:spChg>
        <pc:spChg chg="add del">
          <ac:chgData name="Scott Morgan" userId="2f9264190491b30e" providerId="LiveId" clId="{71E1ED87-4D35-4954-8D38-1FF9E5C0D718}" dt="2023-08-18T17:09:29.305" v="5" actId="11529"/>
          <ac:spMkLst>
            <pc:docMk/>
            <pc:sldMk cId="1993965530" sldId="256"/>
            <ac:spMk id="41" creationId="{C68A1E24-B5B2-76FB-4FEE-74382B757BB1}"/>
          </ac:spMkLst>
        </pc:spChg>
        <pc:spChg chg="add del">
          <ac:chgData name="Scott Morgan" userId="2f9264190491b30e" providerId="LiveId" clId="{71E1ED87-4D35-4954-8D38-1FF9E5C0D718}" dt="2023-08-18T17:09:39.629" v="7" actId="478"/>
          <ac:spMkLst>
            <pc:docMk/>
            <pc:sldMk cId="1993965530" sldId="256"/>
            <ac:spMk id="42" creationId="{28806B94-26C1-F964-9B53-3A4A14210960}"/>
          </ac:spMkLst>
        </pc:spChg>
        <pc:spChg chg="add mod">
          <ac:chgData name="Scott Morgan" userId="2f9264190491b30e" providerId="LiveId" clId="{71E1ED87-4D35-4954-8D38-1FF9E5C0D718}" dt="2023-08-18T17:13:39.565" v="164" actId="692"/>
          <ac:spMkLst>
            <pc:docMk/>
            <pc:sldMk cId="1993965530" sldId="256"/>
            <ac:spMk id="43" creationId="{FC79B60A-8CE7-D11F-3E2B-001E8770F9BB}"/>
          </ac:spMkLst>
        </pc:spChg>
        <pc:spChg chg="add mod">
          <ac:chgData name="Scott Morgan" userId="2f9264190491b30e" providerId="LiveId" clId="{71E1ED87-4D35-4954-8D38-1FF9E5C0D718}" dt="2023-08-24T16:49:30.071" v="178" actId="20577"/>
          <ac:spMkLst>
            <pc:docMk/>
            <pc:sldMk cId="1993965530" sldId="256"/>
            <ac:spMk id="56" creationId="{F623FAAA-D3E9-311D-B0F1-34A67B99BD65}"/>
          </ac:spMkLst>
        </pc:spChg>
        <pc:spChg chg="add mod">
          <ac:chgData name="Scott Morgan" userId="2f9264190491b30e" providerId="LiveId" clId="{71E1ED87-4D35-4954-8D38-1FF9E5C0D718}" dt="2023-08-24T16:49:27.886" v="176" actId="20577"/>
          <ac:spMkLst>
            <pc:docMk/>
            <pc:sldMk cId="1993965530" sldId="256"/>
            <ac:spMk id="57" creationId="{13141221-4EB7-0B33-EED3-8A3D575252B9}"/>
          </ac:spMkLst>
        </pc:spChg>
        <pc:spChg chg="add mod">
          <ac:chgData name="Scott Morgan" userId="2f9264190491b30e" providerId="LiveId" clId="{71E1ED87-4D35-4954-8D38-1FF9E5C0D718}" dt="2023-08-24T16:50:13.744" v="194" actId="1076"/>
          <ac:spMkLst>
            <pc:docMk/>
            <pc:sldMk cId="1993965530" sldId="256"/>
            <ac:spMk id="58" creationId="{35199150-AAAD-3641-8A99-325DA63A08FB}"/>
          </ac:spMkLst>
        </pc:spChg>
        <pc:spChg chg="add del mod">
          <ac:chgData name="Scott Morgan" userId="2f9264190491b30e" providerId="LiveId" clId="{71E1ED87-4D35-4954-8D38-1FF9E5C0D718}" dt="2023-08-24T16:49:32.904" v="180"/>
          <ac:spMkLst>
            <pc:docMk/>
            <pc:sldMk cId="1993965530" sldId="256"/>
            <ac:spMk id="59" creationId="{4EA0513A-B4FA-1552-F8A2-48681F55A7D6}"/>
          </ac:spMkLst>
        </pc:spChg>
        <pc:spChg chg="add del mod">
          <ac:chgData name="Scott Morgan" userId="2f9264190491b30e" providerId="LiveId" clId="{71E1ED87-4D35-4954-8D38-1FF9E5C0D718}" dt="2023-08-24T16:49:36.073" v="182" actId="478"/>
          <ac:spMkLst>
            <pc:docMk/>
            <pc:sldMk cId="1993965530" sldId="256"/>
            <ac:spMk id="61" creationId="{CC7E9B17-3A6B-AE8D-75A9-93BB744E331B}"/>
          </ac:spMkLst>
        </pc:spChg>
        <pc:spChg chg="add del mod">
          <ac:chgData name="Scott Morgan" userId="2f9264190491b30e" providerId="LiveId" clId="{71E1ED87-4D35-4954-8D38-1FF9E5C0D718}" dt="2023-08-24T16:49:34.317" v="181" actId="478"/>
          <ac:spMkLst>
            <pc:docMk/>
            <pc:sldMk cId="1993965530" sldId="256"/>
            <ac:spMk id="62" creationId="{DA9512BF-13C8-72EE-B2C3-710C5800905A}"/>
          </ac:spMkLst>
        </pc:spChg>
        <pc:spChg chg="add del mod">
          <ac:chgData name="Scott Morgan" userId="2f9264190491b30e" providerId="LiveId" clId="{71E1ED87-4D35-4954-8D38-1FF9E5C0D718}" dt="2023-08-24T16:49:40.641" v="183" actId="478"/>
          <ac:spMkLst>
            <pc:docMk/>
            <pc:sldMk cId="1993965530" sldId="256"/>
            <ac:spMk id="63" creationId="{FF6A5BE5-78B7-2FA7-A7A9-EEC0CEE7348E}"/>
          </ac:spMkLst>
        </pc:spChg>
        <pc:spChg chg="add mod">
          <ac:chgData name="Scott Morgan" userId="2f9264190491b30e" providerId="LiveId" clId="{71E1ED87-4D35-4954-8D38-1FF9E5C0D718}" dt="2023-08-24T16:49:45.923" v="186" actId="20577"/>
          <ac:spMkLst>
            <pc:docMk/>
            <pc:sldMk cId="1993965530" sldId="256"/>
            <ac:spMk id="64" creationId="{A5C40AC7-5CFF-C424-2A6B-3F0D382CAAF1}"/>
          </ac:spMkLst>
        </pc:spChg>
        <pc:grpChg chg="add mod">
          <ac:chgData name="Scott Morgan" userId="2f9264190491b30e" providerId="LiveId" clId="{71E1ED87-4D35-4954-8D38-1FF9E5C0D718}" dt="2023-08-18T17:12:44.482" v="95" actId="164"/>
          <ac:grpSpMkLst>
            <pc:docMk/>
            <pc:sldMk cId="1993965530" sldId="256"/>
            <ac:grpSpMk id="55" creationId="{19A82217-531E-56E1-3004-5490DA038F9A}"/>
          </ac:grpSpMkLst>
        </pc:grpChg>
        <pc:grpChg chg="add mod">
          <ac:chgData name="Scott Morgan" userId="2f9264190491b30e" providerId="LiveId" clId="{71E1ED87-4D35-4954-8D38-1FF9E5C0D718}" dt="2023-08-18T17:12:47.747" v="96" actId="14100"/>
          <ac:grpSpMkLst>
            <pc:docMk/>
            <pc:sldMk cId="1993965530" sldId="256"/>
            <ac:grpSpMk id="60" creationId="{812CA63E-9983-C20D-72A8-3B0343801B83}"/>
          </ac:grpSpMkLst>
        </pc:grpChg>
        <pc:cxnChg chg="add mod">
          <ac:chgData name="Scott Morgan" userId="2f9264190491b30e" providerId="LiveId" clId="{71E1ED87-4D35-4954-8D38-1FF9E5C0D718}" dt="2023-08-24T16:49:20.784" v="171" actId="1076"/>
          <ac:cxnSpMkLst>
            <pc:docMk/>
            <pc:sldMk cId="1993965530" sldId="256"/>
            <ac:cxnSpMk id="2" creationId="{F43CAF33-EEDA-A6EF-524A-198EE4F8510D}"/>
          </ac:cxnSpMkLst>
        </pc:cxnChg>
        <pc:cxnChg chg="mod">
          <ac:chgData name="Scott Morgan" userId="2f9264190491b30e" providerId="LiveId" clId="{71E1ED87-4D35-4954-8D38-1FF9E5C0D718}" dt="2023-08-18T17:12:44.482" v="95" actId="164"/>
          <ac:cxnSpMkLst>
            <pc:docMk/>
            <pc:sldMk cId="1993965530" sldId="256"/>
            <ac:cxnSpMk id="5" creationId="{47E7CC4B-8B5A-C048-7166-3F6A2DF8A24A}"/>
          </ac:cxnSpMkLst>
        </pc:cxnChg>
        <pc:cxnChg chg="mod">
          <ac:chgData name="Scott Morgan" userId="2f9264190491b30e" providerId="LiveId" clId="{71E1ED87-4D35-4954-8D38-1FF9E5C0D718}" dt="2023-08-18T17:12:44.482" v="95" actId="164"/>
          <ac:cxnSpMkLst>
            <pc:docMk/>
            <pc:sldMk cId="1993965530" sldId="256"/>
            <ac:cxnSpMk id="8" creationId="{F7D7AC4A-B2B6-A602-D823-41D7C918E14C}"/>
          </ac:cxnSpMkLst>
        </pc:cxnChg>
        <pc:cxnChg chg="mod">
          <ac:chgData name="Scott Morgan" userId="2f9264190491b30e" providerId="LiveId" clId="{71E1ED87-4D35-4954-8D38-1FF9E5C0D718}" dt="2023-08-18T17:09:52.295" v="9" actId="1076"/>
          <ac:cxnSpMkLst>
            <pc:docMk/>
            <pc:sldMk cId="1993965530" sldId="256"/>
            <ac:cxnSpMk id="22" creationId="{A78EA0BB-690B-F201-340D-B1572EC77418}"/>
          </ac:cxnSpMkLst>
        </pc:cxnChg>
        <pc:cxnChg chg="mod">
          <ac:chgData name="Scott Morgan" userId="2f9264190491b30e" providerId="LiveId" clId="{71E1ED87-4D35-4954-8D38-1FF9E5C0D718}" dt="2023-08-18T17:09:54.363" v="10" actId="14100"/>
          <ac:cxnSpMkLst>
            <pc:docMk/>
            <pc:sldMk cId="1993965530" sldId="256"/>
            <ac:cxnSpMk id="23" creationId="{A4F88653-A01C-373B-722F-2647D404EF84}"/>
          </ac:cxnSpMkLst>
        </pc:cxnChg>
        <pc:cxnChg chg="add mod">
          <ac:chgData name="Scott Morgan" userId="2f9264190491b30e" providerId="LiveId" clId="{71E1ED87-4D35-4954-8D38-1FF9E5C0D718}" dt="2023-08-18T17:10:55.261" v="38" actId="692"/>
          <ac:cxnSpMkLst>
            <pc:docMk/>
            <pc:sldMk cId="1993965530" sldId="256"/>
            <ac:cxnSpMk id="45" creationId="{B1FC4396-D60E-DB37-80A1-6BBFDF820242}"/>
          </ac:cxnSpMkLst>
        </pc:cxnChg>
        <pc:cxnChg chg="add mod">
          <ac:chgData name="Scott Morgan" userId="2f9264190491b30e" providerId="LiveId" clId="{71E1ED87-4D35-4954-8D38-1FF9E5C0D718}" dt="2023-08-18T17:11:48.344" v="67" actId="692"/>
          <ac:cxnSpMkLst>
            <pc:docMk/>
            <pc:sldMk cId="1993965530" sldId="256"/>
            <ac:cxnSpMk id="50" creationId="{9D180270-0355-1D59-5A4F-28031EDFD2D1}"/>
          </ac:cxnSpMkLst>
        </pc:cxnChg>
        <pc:cxnChg chg="add mod">
          <ac:chgData name="Scott Morgan" userId="2f9264190491b30e" providerId="LiveId" clId="{71E1ED87-4D35-4954-8D38-1FF9E5C0D718}" dt="2023-08-18T17:11:48.344" v="67" actId="692"/>
          <ac:cxnSpMkLst>
            <pc:docMk/>
            <pc:sldMk cId="1993965530" sldId="256"/>
            <ac:cxnSpMk id="51" creationId="{0719600F-FB36-423B-22FB-473BB1B87CC0}"/>
          </ac:cxnSpMkLst>
        </pc:cxnChg>
        <pc:cxnChg chg="add del mod">
          <ac:chgData name="Scott Morgan" userId="2f9264190491b30e" providerId="LiveId" clId="{71E1ED87-4D35-4954-8D38-1FF9E5C0D718}" dt="2023-08-18T17:11:28.380" v="49" actId="478"/>
          <ac:cxnSpMkLst>
            <pc:docMk/>
            <pc:sldMk cId="1993965530" sldId="256"/>
            <ac:cxnSpMk id="52" creationId="{A1EE46E3-E0D6-5721-D2D7-DB22C715FACE}"/>
          </ac:cxnSpMkLst>
        </pc:cxnChg>
        <pc:cxnChg chg="add mod">
          <ac:chgData name="Scott Morgan" userId="2f9264190491b30e" providerId="LiveId" clId="{71E1ED87-4D35-4954-8D38-1FF9E5C0D718}" dt="2023-08-24T16:50:10.722" v="193" actId="1076"/>
          <ac:cxnSpMkLst>
            <pc:docMk/>
            <pc:sldMk cId="1993965530" sldId="256"/>
            <ac:cxnSpMk id="53" creationId="{810CF234-AFB6-3188-0A6F-9FBEC6C82BAB}"/>
          </ac:cxnSpMkLst>
        </pc:cxnChg>
        <pc:cxnChg chg="add mod">
          <ac:chgData name="Scott Morgan" userId="2f9264190491b30e" providerId="LiveId" clId="{71E1ED87-4D35-4954-8D38-1FF9E5C0D718}" dt="2023-08-18T17:11:48.344" v="67" actId="692"/>
          <ac:cxnSpMkLst>
            <pc:docMk/>
            <pc:sldMk cId="1993965530" sldId="256"/>
            <ac:cxnSpMk id="54" creationId="{7614D583-3714-E85A-FB77-029EF9762B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98EC-B86A-3D1E-27EF-1A6F1EF4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559F8-6830-A364-4EB3-2115A9E6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CB3E-3D1E-C330-AF66-5AF98745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5B057-4D6B-8BD1-BAB0-5422850B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555D-A948-FB1C-8BAE-A11C114A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DA36-887F-04A9-B85C-95E25AD4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59F4C-AA05-B282-DD80-44BE13CF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954B-E609-B575-9765-DE84BBB2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CA7E-EF5B-39F1-705F-B8C81D91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506CE-920E-23C2-E2BA-EF60309F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3645F-3E43-DD75-39E3-37C2B61FC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ED8C7-418C-8837-AAFA-949CBAA17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6A8A-2602-0AA2-D46B-7131DBFE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9AFA-97AC-55C1-FEE8-426EB09C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C587-5696-1A5D-490B-1B577DCF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7253-59E6-8571-2487-863C64BC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2C4A-75F4-9181-C39E-7BCFDF2D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5854-F808-F70C-2F23-08ED2280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BDDE-D444-E828-39C9-16747776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4039-8A65-64FD-9799-190991DF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0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B68B-3ED4-FB93-8219-60C8487C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8688-F723-287D-F1F5-D5D8A9F7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5B20-B5BC-F9EF-0880-FE0DBBD4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2803-483E-9953-0773-5BAAE0EB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369B-9F92-4089-A289-BF5217BF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9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B4AE-4EA1-81D6-4A59-8B4FB4E8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CF35-2E9A-385B-3224-85FB5A05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42274-36A2-BFB0-2847-0B4B93F67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5553-6822-4967-0C71-D7486A64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8E0E1-C359-6ADA-7FB4-8475B194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08EFF-891E-17E6-8FB8-1F38F426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98FD-2455-10AB-699E-4301279A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90ED-6342-106C-D21F-972052E0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C7B11-5D1C-72CA-BF5F-572135D99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DC3A8-651C-6C64-0CE7-3AD240C8F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51F20-DC45-ECFE-FF6C-60BBF2CA4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DB854-D2B6-9B34-BB71-B9C7A719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1D6D3-A99F-92CA-4B52-01E26531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AB067-33D5-B4C6-5B47-C019C3EF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A726-1FA0-3FF0-8899-AB9E15E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5B10C-2824-023B-6D9E-E75224A8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A2611-4FE7-0195-84D1-0B971937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6208B-1508-FFE5-3C25-D590B873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B0BDB-78E3-FEFF-DA2C-72745EA1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C1497-0989-0BFB-D3DF-DD141F2A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C95A2-B972-946C-C08E-79140D3B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933C-5878-D5B2-312F-ECB5022E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6909-8337-7F94-4910-CA7AF719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608F7-28CF-A63B-3012-597445AE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7F325-5FD9-8C89-882D-5E8A5077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44EA6-BEA7-A4EF-2B97-BEF1FB12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C0AD3-FF12-8F0D-E2D1-91711ACB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B839-A056-6637-C8FC-81CF43FF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727AB-381D-E6C1-FA76-C9801486A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FC4C-9008-F087-19A2-2F3AC3031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06FB6-BBA1-BF82-E3DE-5F31554D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0F19-92BD-C1FC-81DA-8FD797D0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3842-22FA-F5AB-B637-135BD7E9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23DA8-BF93-B735-6C54-D2F9B768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C36A-0DFA-371E-8048-F9938C57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F6FC-9F4B-921D-3777-F272C1FD7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BC94-FAD9-4103-8629-E378121690B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7A7F-DB99-07F4-2AF6-05286FC89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DAB05-AF84-88EA-452C-620CB6E6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92DB-70C5-4148-A2D9-2A3EECF0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62B1D44-72D8-A4A1-2EDE-AF9E13DA00B6}"/>
              </a:ext>
            </a:extLst>
          </p:cNvPr>
          <p:cNvSpPr txBox="1"/>
          <p:nvPr/>
        </p:nvSpPr>
        <p:spPr>
          <a:xfrm rot="16200000">
            <a:off x="-316948" y="2692231"/>
            <a:ext cx="230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Asset Price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B677B-2B80-C301-157B-465A92CEDA23}"/>
              </a:ext>
            </a:extLst>
          </p:cNvPr>
          <p:cNvSpPr txBox="1"/>
          <p:nvPr/>
        </p:nvSpPr>
        <p:spPr>
          <a:xfrm>
            <a:off x="2929162" y="6435005"/>
            <a:ext cx="7288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Days Before (-) and After (+) event/announcement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86F44E3-1E0E-33D2-8F79-CF25A5C22A78}"/>
              </a:ext>
            </a:extLst>
          </p:cNvPr>
          <p:cNvCxnSpPr>
            <a:cxnSpLocks/>
          </p:cNvCxnSpPr>
          <p:nvPr/>
        </p:nvCxnSpPr>
        <p:spPr>
          <a:xfrm flipV="1">
            <a:off x="2293491" y="979795"/>
            <a:ext cx="3385065" cy="785624"/>
          </a:xfrm>
          <a:prstGeom prst="curvedConnector3">
            <a:avLst>
              <a:gd name="adj1" fmla="val -2460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76B57E-8F77-7386-48BF-0267B402BAD1}"/>
              </a:ext>
            </a:extLst>
          </p:cNvPr>
          <p:cNvGrpSpPr/>
          <p:nvPr/>
        </p:nvGrpSpPr>
        <p:grpSpPr>
          <a:xfrm>
            <a:off x="1232452" y="1967083"/>
            <a:ext cx="8746435" cy="1889300"/>
            <a:chOff x="1232452" y="1967083"/>
            <a:chExt cx="8746435" cy="18893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8EA0BB-690B-F201-340D-B1572EC77418}"/>
                </a:ext>
              </a:extLst>
            </p:cNvPr>
            <p:cNvCxnSpPr/>
            <p:nvPr/>
          </p:nvCxnSpPr>
          <p:spPr>
            <a:xfrm>
              <a:off x="1232452" y="3856383"/>
              <a:ext cx="4744278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4F88653-A01C-373B-722F-2647D404E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6730" y="1967083"/>
              <a:ext cx="0" cy="188930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444806-A565-4722-D035-CCF59CB1B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730" y="1967083"/>
              <a:ext cx="4002157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22B860-D002-48B7-0BE1-934D7C4BD797}"/>
              </a:ext>
            </a:extLst>
          </p:cNvPr>
          <p:cNvSpPr/>
          <p:nvPr/>
        </p:nvSpPr>
        <p:spPr>
          <a:xfrm>
            <a:off x="6135757" y="899842"/>
            <a:ext cx="3498573" cy="1558858"/>
          </a:xfrm>
          <a:custGeom>
            <a:avLst/>
            <a:gdLst>
              <a:gd name="connsiteX0" fmla="*/ 0 w 3498573"/>
              <a:gd name="connsiteY0" fmla="*/ 849445 h 1558858"/>
              <a:gd name="connsiteX1" fmla="*/ 821634 w 3498573"/>
              <a:gd name="connsiteY1" fmla="*/ 14558 h 1558858"/>
              <a:gd name="connsiteX2" fmla="*/ 2610678 w 3498573"/>
              <a:gd name="connsiteY2" fmla="*/ 1472297 h 1558858"/>
              <a:gd name="connsiteX3" fmla="*/ 3498573 w 3498573"/>
              <a:gd name="connsiteY3" fmla="*/ 1167497 h 155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8573" h="1558858" extrusionOk="0">
                <a:moveTo>
                  <a:pt x="0" y="849445"/>
                </a:moveTo>
                <a:cubicBezTo>
                  <a:pt x="102929" y="324379"/>
                  <a:pt x="294756" y="-54810"/>
                  <a:pt x="821634" y="14558"/>
                </a:cubicBezTo>
                <a:cubicBezTo>
                  <a:pt x="1299566" y="127381"/>
                  <a:pt x="2139865" y="1280925"/>
                  <a:pt x="2610678" y="1472297"/>
                </a:cubicBezTo>
                <a:cubicBezTo>
                  <a:pt x="3041993" y="1678948"/>
                  <a:pt x="3347677" y="1553619"/>
                  <a:pt x="3498573" y="1167497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98573"/>
                      <a:gd name="connsiteY0" fmla="*/ 849445 h 1558858"/>
                      <a:gd name="connsiteX1" fmla="*/ 821634 w 3498573"/>
                      <a:gd name="connsiteY1" fmla="*/ 14558 h 1558858"/>
                      <a:gd name="connsiteX2" fmla="*/ 2610678 w 3498573"/>
                      <a:gd name="connsiteY2" fmla="*/ 1472297 h 1558858"/>
                      <a:gd name="connsiteX3" fmla="*/ 3498573 w 3498573"/>
                      <a:gd name="connsiteY3" fmla="*/ 1167497 h 15588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98573" h="1558858">
                        <a:moveTo>
                          <a:pt x="0" y="849445"/>
                        </a:moveTo>
                        <a:cubicBezTo>
                          <a:pt x="193260" y="380097"/>
                          <a:pt x="386521" y="-89251"/>
                          <a:pt x="821634" y="14558"/>
                        </a:cubicBezTo>
                        <a:cubicBezTo>
                          <a:pt x="1256747" y="118367"/>
                          <a:pt x="2164522" y="1280141"/>
                          <a:pt x="2610678" y="1472297"/>
                        </a:cubicBezTo>
                        <a:cubicBezTo>
                          <a:pt x="3056835" y="1664454"/>
                          <a:pt x="3352799" y="1525306"/>
                          <a:pt x="3498573" y="116749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A424DC-2076-60D8-FD2E-C029F58C7D65}"/>
              </a:ext>
            </a:extLst>
          </p:cNvPr>
          <p:cNvSpPr txBox="1"/>
          <p:nvPr/>
        </p:nvSpPr>
        <p:spPr>
          <a:xfrm>
            <a:off x="1432099" y="1765419"/>
            <a:ext cx="3232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Overreaction to “good news” with reversion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6FCD5-1CC5-A7EB-BBE4-1A21D2AA939A}"/>
              </a:ext>
            </a:extLst>
          </p:cNvPr>
          <p:cNvSpPr txBox="1"/>
          <p:nvPr/>
        </p:nvSpPr>
        <p:spPr>
          <a:xfrm>
            <a:off x="1471399" y="3897421"/>
            <a:ext cx="358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Efficient market response to “good news”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C79B60A-8CE7-D11F-3E2B-001E8770F9BB}"/>
              </a:ext>
            </a:extLst>
          </p:cNvPr>
          <p:cNvSpPr/>
          <p:nvPr/>
        </p:nvSpPr>
        <p:spPr>
          <a:xfrm>
            <a:off x="5976730" y="2064738"/>
            <a:ext cx="3898217" cy="1791638"/>
          </a:xfrm>
          <a:custGeom>
            <a:avLst/>
            <a:gdLst>
              <a:gd name="connsiteX0" fmla="*/ 0 w 3898217"/>
              <a:gd name="connsiteY0" fmla="*/ 1857329 h 1932708"/>
              <a:gd name="connsiteX1" fmla="*/ 2345634 w 3898217"/>
              <a:gd name="connsiteY1" fmla="*/ 1870581 h 1932708"/>
              <a:gd name="connsiteX2" fmla="*/ 3392556 w 3898217"/>
              <a:gd name="connsiteY2" fmla="*/ 1181468 h 1932708"/>
              <a:gd name="connsiteX3" fmla="*/ 3896139 w 3898217"/>
              <a:gd name="connsiteY3" fmla="*/ 2025 h 193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8217" h="1932708">
                <a:moveTo>
                  <a:pt x="0" y="1857329"/>
                </a:moveTo>
                <a:cubicBezTo>
                  <a:pt x="890104" y="1920277"/>
                  <a:pt x="1780208" y="1983225"/>
                  <a:pt x="2345634" y="1870581"/>
                </a:cubicBezTo>
                <a:cubicBezTo>
                  <a:pt x="2911060" y="1757937"/>
                  <a:pt x="3134139" y="1492894"/>
                  <a:pt x="3392556" y="1181468"/>
                </a:cubicBezTo>
                <a:cubicBezTo>
                  <a:pt x="3650973" y="870042"/>
                  <a:pt x="3924852" y="-48775"/>
                  <a:pt x="3896139" y="2025"/>
                </a:cubicBezTo>
              </a:path>
            </a:pathLst>
          </a:custGeom>
          <a:noFill/>
          <a:ln w="412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1FC4396-D60E-DB37-80A1-6BBFDF820242}"/>
              </a:ext>
            </a:extLst>
          </p:cNvPr>
          <p:cNvCxnSpPr>
            <a:cxnSpLocks/>
          </p:cNvCxnSpPr>
          <p:nvPr/>
        </p:nvCxnSpPr>
        <p:spPr>
          <a:xfrm flipV="1">
            <a:off x="4268615" y="2960557"/>
            <a:ext cx="1573263" cy="1087998"/>
          </a:xfrm>
          <a:prstGeom prst="curvedConnector3">
            <a:avLst>
              <a:gd name="adj1" fmla="val 50000"/>
            </a:avLst>
          </a:prstGeom>
          <a:ln w="539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2CA63E-9983-C20D-72A8-3B0343801B83}"/>
              </a:ext>
            </a:extLst>
          </p:cNvPr>
          <p:cNvGrpSpPr/>
          <p:nvPr/>
        </p:nvGrpSpPr>
        <p:grpSpPr>
          <a:xfrm>
            <a:off x="1232452" y="1046921"/>
            <a:ext cx="9237865" cy="4693276"/>
            <a:chOff x="1232452" y="1046921"/>
            <a:chExt cx="9237865" cy="493162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7E7CC4B-8B5A-C048-7166-3F6A2DF8A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452" y="1046921"/>
              <a:ext cx="0" cy="4717775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D7AC4A-B2B6-A602-D823-41D7C918E14C}"/>
                </a:ext>
              </a:extLst>
            </p:cNvPr>
            <p:cNvCxnSpPr>
              <a:cxnSpLocks/>
            </p:cNvCxnSpPr>
            <p:nvPr/>
          </p:nvCxnSpPr>
          <p:spPr>
            <a:xfrm>
              <a:off x="1232452" y="5764696"/>
              <a:ext cx="8892209" cy="0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CC3FD0-4E26-C37A-C15F-D76954879526}"/>
                </a:ext>
              </a:extLst>
            </p:cNvPr>
            <p:cNvSpPr txBox="1"/>
            <p:nvPr/>
          </p:nvSpPr>
          <p:spPr>
            <a:xfrm>
              <a:off x="6886470" y="3988593"/>
              <a:ext cx="358384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</a:rPr>
                <a:t>Delayed response to “good news”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9A82217-531E-56E1-3004-5490DA038F9A}"/>
                </a:ext>
              </a:extLst>
            </p:cNvPr>
            <p:cNvGrpSpPr/>
            <p:nvPr/>
          </p:nvGrpSpPr>
          <p:grpSpPr>
            <a:xfrm>
              <a:off x="1812667" y="5540320"/>
              <a:ext cx="6072376" cy="438229"/>
              <a:chOff x="1812667" y="5633084"/>
              <a:chExt cx="6072376" cy="438229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D180270-0355-1D59-5A4F-28031EDFD2D1}"/>
                  </a:ext>
                </a:extLst>
              </p:cNvPr>
              <p:cNvCxnSpPr/>
              <p:nvPr/>
            </p:nvCxnSpPr>
            <p:spPr>
              <a:xfrm>
                <a:off x="1812667" y="5633086"/>
                <a:ext cx="0" cy="4277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19600F-FB36-423B-22FB-473BB1B87CC0}"/>
                  </a:ext>
                </a:extLst>
              </p:cNvPr>
              <p:cNvCxnSpPr/>
              <p:nvPr/>
            </p:nvCxnSpPr>
            <p:spPr>
              <a:xfrm>
                <a:off x="3846876" y="5633085"/>
                <a:ext cx="0" cy="4277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10CF234-AFB6-3188-0A6F-9FBEC6C82BAB}"/>
                  </a:ext>
                </a:extLst>
              </p:cNvPr>
              <p:cNvCxnSpPr/>
              <p:nvPr/>
            </p:nvCxnSpPr>
            <p:spPr>
              <a:xfrm>
                <a:off x="5976730" y="5643604"/>
                <a:ext cx="0" cy="4277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614D583-3714-E85A-FB77-029EF9762B51}"/>
                  </a:ext>
                </a:extLst>
              </p:cNvPr>
              <p:cNvCxnSpPr/>
              <p:nvPr/>
            </p:nvCxnSpPr>
            <p:spPr>
              <a:xfrm>
                <a:off x="7885043" y="5633084"/>
                <a:ext cx="0" cy="4277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623FAAA-D3E9-311D-B0F1-34A67B99BD65}"/>
              </a:ext>
            </a:extLst>
          </p:cNvPr>
          <p:cNvSpPr txBox="1"/>
          <p:nvPr/>
        </p:nvSpPr>
        <p:spPr>
          <a:xfrm>
            <a:off x="1552810" y="5663233"/>
            <a:ext cx="861392" cy="37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141221-4EB7-0B33-EED3-8A3D575252B9}"/>
              </a:ext>
            </a:extLst>
          </p:cNvPr>
          <p:cNvSpPr txBox="1"/>
          <p:nvPr/>
        </p:nvSpPr>
        <p:spPr>
          <a:xfrm>
            <a:off x="3555327" y="5669899"/>
            <a:ext cx="861392" cy="37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199150-AAAD-3641-8A99-325DA63A08FB}"/>
              </a:ext>
            </a:extLst>
          </p:cNvPr>
          <p:cNvSpPr txBox="1"/>
          <p:nvPr/>
        </p:nvSpPr>
        <p:spPr>
          <a:xfrm>
            <a:off x="5825084" y="5769584"/>
            <a:ext cx="861392" cy="37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C40AC7-5CFF-C424-2A6B-3F0D382CAAF1}"/>
              </a:ext>
            </a:extLst>
          </p:cNvPr>
          <p:cNvSpPr txBox="1"/>
          <p:nvPr/>
        </p:nvSpPr>
        <p:spPr>
          <a:xfrm>
            <a:off x="7588308" y="5708557"/>
            <a:ext cx="593470" cy="37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3CAF33-EEDA-A6EF-524A-198EE4F8510D}"/>
              </a:ext>
            </a:extLst>
          </p:cNvPr>
          <p:cNvCxnSpPr/>
          <p:nvPr/>
        </p:nvCxnSpPr>
        <p:spPr>
          <a:xfrm>
            <a:off x="9680712" y="5333160"/>
            <a:ext cx="0" cy="407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60C994-BF34-D17F-59F2-A9EC5FBC2F07}"/>
              </a:ext>
            </a:extLst>
          </p:cNvPr>
          <p:cNvSpPr txBox="1"/>
          <p:nvPr/>
        </p:nvSpPr>
        <p:spPr>
          <a:xfrm>
            <a:off x="9337595" y="5718569"/>
            <a:ext cx="593470" cy="37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+20</a:t>
            </a:r>
          </a:p>
        </p:txBody>
      </p:sp>
    </p:spTree>
    <p:extLst>
      <p:ext uri="{BB962C8B-B14F-4D97-AF65-F5344CB8AC3E}">
        <p14:creationId xmlns:p14="http://schemas.microsoft.com/office/powerpoint/2010/main" val="199396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Morgan</dc:creator>
  <cp:lastModifiedBy>Scott Morgan</cp:lastModifiedBy>
  <cp:revision>1</cp:revision>
  <dcterms:created xsi:type="dcterms:W3CDTF">2023-08-18T17:00:46Z</dcterms:created>
  <dcterms:modified xsi:type="dcterms:W3CDTF">2023-08-24T16:50:14Z</dcterms:modified>
</cp:coreProperties>
</file>