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12.jpeg" ContentType="image/jpeg"/>
  <Override PartName="/ppt/media/image11.jpeg" ContentType="image/jpe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jpeg" ContentType="image/jpeg"/>
  <Override PartName="/ppt/media/image4.jpeg" ContentType="image/jpeg"/>
  <Override PartName="/ppt/media/image6.png" ContentType="image/png"/>
  <Override PartName="/ppt/media/image8.png" ContentType="image/png"/>
  <Override PartName="/ppt/media/image9.png" ContentType="image/png"/>
  <Override PartName="/ppt/media/image10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94FBBBBC-4BF5-4637-8FA2-73F4675BFC1C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slideLayout" Target="../slideLayouts/slideLayout1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New construction map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1362600" y="1280160"/>
            <a:ext cx="6784560" cy="626940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Open data science technology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503640" y="1994040"/>
            <a:ext cx="2920680" cy="1640880"/>
          </a:xfrm>
          <a:prstGeom prst="rect">
            <a:avLst/>
          </a:prstGeom>
          <a:ln>
            <a:noFill/>
          </a:ln>
        </p:spPr>
      </p:pic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3570840" y="2169000"/>
            <a:ext cx="2920680" cy="129096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3"/>
          <a:stretch/>
        </p:blipFill>
        <p:spPr>
          <a:xfrm>
            <a:off x="6637680" y="2056320"/>
            <a:ext cx="2920680" cy="151596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4"/>
          <a:stretch/>
        </p:blipFill>
        <p:spPr>
          <a:xfrm>
            <a:off x="6637680" y="4061880"/>
            <a:ext cx="2920680" cy="2085840"/>
          </a:xfrm>
          <a:prstGeom prst="rect">
            <a:avLst/>
          </a:prstGeom>
          <a:ln>
            <a:noFill/>
          </a:ln>
        </p:spPr>
      </p:pic>
      <p:pic>
        <p:nvPicPr>
          <p:cNvPr id="46" name="" descr=""/>
          <p:cNvPicPr/>
          <p:nvPr/>
        </p:nvPicPr>
        <p:blipFill>
          <a:blip r:embed="rId5"/>
          <a:stretch/>
        </p:blipFill>
        <p:spPr>
          <a:xfrm>
            <a:off x="3985200" y="4713120"/>
            <a:ext cx="2091240" cy="782280"/>
          </a:xfrm>
          <a:prstGeom prst="rect">
            <a:avLst/>
          </a:prstGeom>
          <a:ln>
            <a:noFill/>
          </a:ln>
        </p:spPr>
      </p:pic>
      <p:pic>
        <p:nvPicPr>
          <p:cNvPr id="47" name="" descr=""/>
          <p:cNvPicPr/>
          <p:nvPr/>
        </p:nvPicPr>
        <p:blipFill>
          <a:blip r:embed="rId6"/>
          <a:stretch/>
        </p:blipFill>
        <p:spPr>
          <a:xfrm>
            <a:off x="503640" y="4754880"/>
            <a:ext cx="2920680" cy="69948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Construction permits per zip code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600480" y="1768680"/>
            <a:ext cx="8878320" cy="438444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Random Forest: .72 R squared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1137960" y="1768680"/>
            <a:ext cx="7803360" cy="4384440"/>
          </a:xfrm>
          <a:prstGeom prst="rect">
            <a:avLst/>
          </a:prstGeom>
          <a:ln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Scott Nicholson Kurland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524880" y="1768680"/>
            <a:ext cx="3077640" cy="3077640"/>
          </a:xfrm>
          <a:prstGeom prst="rect">
            <a:avLst/>
          </a:prstGeom>
          <a:ln>
            <a:noFill/>
          </a:ln>
        </p:spPr>
      </p:pic>
      <p:sp>
        <p:nvSpPr>
          <p:cNvPr id="54" name="TextShape 2"/>
          <p:cNvSpPr txBox="1"/>
          <p:nvPr/>
        </p:nvSpPr>
        <p:spPr>
          <a:xfrm>
            <a:off x="457200" y="4937760"/>
            <a:ext cx="9622800" cy="228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Scott.N.Kurland@gmail.com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www.linkedin.com/in/scottnkurland/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https://github.com/ScottNicholsonKurland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2018-01-21T07:04:03Z</dcterms:created>
  <dc:creator/>
  <dc:description/>
  <dc:language>en-US</dc:language>
  <cp:lastModifiedBy/>
  <dcterms:modified xsi:type="dcterms:W3CDTF">2018-02-08T17:47:39Z</dcterms:modified>
  <cp:revision>8</cp:revision>
  <dc:subject/>
  <dc:title/>
</cp:coreProperties>
</file>