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ittsburgh Zillow Story1">
            <a:extLst>
              <a:ext uri="{FF2B5EF4-FFF2-40B4-BE49-F238E27FC236}">
                <a16:creationId xmlns:a16="http://schemas.microsoft.com/office/drawing/2014/main" id="{F2E56E57-A313-49D1-85B5-BCD1A2E0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ittsburgh Zillow Story2">
            <a:extLst>
              <a:ext uri="{FF2B5EF4-FFF2-40B4-BE49-F238E27FC236}">
                <a16:creationId xmlns:a16="http://schemas.microsoft.com/office/drawing/2014/main" id="{336078DC-614A-436A-A4B0-7E2EDE9E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ittsburgh Zillow Story3">
            <a:extLst>
              <a:ext uri="{FF2B5EF4-FFF2-40B4-BE49-F238E27FC236}">
                <a16:creationId xmlns:a16="http://schemas.microsoft.com/office/drawing/2014/main" id="{FE133BEF-21C7-4620-AB5A-38B7E79F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ittsburgh Zillow Story4">
            <a:extLst>
              <a:ext uri="{FF2B5EF4-FFF2-40B4-BE49-F238E27FC236}">
                <a16:creationId xmlns:a16="http://schemas.microsoft.com/office/drawing/2014/main" id="{16DD8CB3-5A80-4583-8198-50B12180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ittsburgh Zillow Story5">
            <a:extLst>
              <a:ext uri="{FF2B5EF4-FFF2-40B4-BE49-F238E27FC236}">
                <a16:creationId xmlns:a16="http://schemas.microsoft.com/office/drawing/2014/main" id="{5BABC17D-64CF-4067-A669-A3312F233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ittsburgh Zillow Story6">
            <a:extLst>
              <a:ext uri="{FF2B5EF4-FFF2-40B4-BE49-F238E27FC236}">
                <a16:creationId xmlns:a16="http://schemas.microsoft.com/office/drawing/2014/main" id="{227215F2-5C3C-403C-8A32-7EECC01AA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Onestak</dc:creator>
  <cp:lastModifiedBy>Scott Onestak</cp:lastModifiedBy>
  <cp:revision>1</cp:revision>
  <dcterms:created xsi:type="dcterms:W3CDTF">2022-02-07T01:53:26Z</dcterms:created>
  <dcterms:modified xsi:type="dcterms:W3CDTF">2022-02-07T01:54:23Z</dcterms:modified>
</cp:coreProperties>
</file>