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9D85-739E-4431-BFAB-4B818BE9C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7A780-4451-4F1E-A033-BAD116B3A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29EDC-CF5E-4D3E-91AF-F72745CE6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A52F-C4B4-4381-B0A5-C4B42190FA75}" type="datetimeFigureOut">
              <a:rPr lang="en-US" smtClean="0"/>
              <a:t>2020-05-16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2EC13-8BC0-49E9-9BBA-55BD734C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4268F-D189-4748-B960-9060414E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B54A-9807-4183-B6C3-CCCA47EF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2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7DDB-DC89-49CD-BE74-76FB76C9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7128B-2366-496E-9EDE-68F4E3EA1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E146A-BE11-4995-B2AE-8C9A64797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A52F-C4B4-4381-B0A5-C4B42190FA75}" type="datetimeFigureOut">
              <a:rPr lang="en-US" smtClean="0"/>
              <a:t>2020-05-16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6AE14-B5C1-46A9-B444-53A18DE4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A47A0-EBE3-4EB9-9E43-7871DA8B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B54A-9807-4183-B6C3-CCCA47EF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2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AE8342-8656-4D80-8B7D-9577B753B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D8D92-0C5A-4E44-A113-4C04D1DF5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EBDA0-9EC3-44AF-8883-60135FE28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A52F-C4B4-4381-B0A5-C4B42190FA75}" type="datetimeFigureOut">
              <a:rPr lang="en-US" smtClean="0"/>
              <a:t>2020-05-16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D19AF-8A34-46C9-9B12-6A711C80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A92B1-F7DD-495C-BCA5-970AB2AB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B54A-9807-4183-B6C3-CCCA47EF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8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D714-F0C7-4D3E-A15D-03D0C7CDA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F308E-3B39-45FD-9C56-C83C51C3A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6EAB7-4072-4C96-BD08-457A0E41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A52F-C4B4-4381-B0A5-C4B42190FA75}" type="datetimeFigureOut">
              <a:rPr lang="en-US" smtClean="0"/>
              <a:t>2020-05-16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D8489-269C-4A97-82D3-B3B142F0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624B6-B33B-4570-B7B3-EBB1B2C00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B54A-9807-4183-B6C3-CCCA47EF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2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4CFD-1487-450C-8D99-03EFBEAFA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22152-DC10-4104-87E8-991AEE8C6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5EAA3-26DF-4899-8986-7AA1B015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A52F-C4B4-4381-B0A5-C4B42190FA75}" type="datetimeFigureOut">
              <a:rPr lang="en-US" smtClean="0"/>
              <a:t>2020-05-16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646A3-99EE-44C9-AF29-CE403C6F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9EDA2-C790-4215-AAB8-7FDC729C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B54A-9807-4183-B6C3-CCCA47EF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2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81F6-9064-4FE7-B960-09815A56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B798-5025-47D5-B73E-F17122788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91CED-A958-4D00-9085-1DE79788E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79EE8-075F-449B-9D6F-E00AB865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A52F-C4B4-4381-B0A5-C4B42190FA75}" type="datetimeFigureOut">
              <a:rPr lang="en-US" smtClean="0"/>
              <a:t>2020-05-16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4D230-343E-40CF-A8BE-C690669D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EB7DE-F9B0-4218-A987-800F5AFA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B54A-9807-4183-B6C3-CCCA47EF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4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65B7-97D5-4F6F-B02A-C83409664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AE9C5-5E5C-4670-A3E3-D41B2E120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4FDAE-BEEF-4CEE-A0B0-4EFB1AE1C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BBEECE-B569-444F-A3F4-5E7E19C62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5DD230-3A7F-4C02-B25F-248B58F82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BD5EBC-093E-4FFA-9323-06FCF037C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A52F-C4B4-4381-B0A5-C4B42190FA75}" type="datetimeFigureOut">
              <a:rPr lang="en-US" smtClean="0"/>
              <a:t>2020-05-16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4557D-C42C-4E7C-A037-D11F387A9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C5E5C2-81FE-4E0A-B8C2-82C4D502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B54A-9807-4183-B6C3-CCCA47EF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5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F6131-6E5E-4027-888C-245BB2F6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F38E51-6A13-48D7-BAE2-334F23215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A52F-C4B4-4381-B0A5-C4B42190FA75}" type="datetimeFigureOut">
              <a:rPr lang="en-US" smtClean="0"/>
              <a:t>2020-05-16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48211-CDA2-4CF9-B917-CEFCFB2A2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20BC1-2EE7-416E-82C6-45B68B61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B54A-9807-4183-B6C3-CCCA47EF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6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C577F2-1420-4718-A29C-DA6B5133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A52F-C4B4-4381-B0A5-C4B42190FA75}" type="datetimeFigureOut">
              <a:rPr lang="en-US" smtClean="0"/>
              <a:t>2020-05-16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96ED95-69DE-4915-9350-5260659C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D7A37-11B7-4BCC-ACA6-7B7EFEE2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B54A-9807-4183-B6C3-CCCA47EF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0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29E8-BAFB-41F8-ABCE-592F78E2A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BEDED-896D-4D86-BB62-2C5F15CC3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BD1B8-670A-4F1E-B889-FB5B380E3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20283-3166-48CD-9AA0-7667018C7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A52F-C4B4-4381-B0A5-C4B42190FA75}" type="datetimeFigureOut">
              <a:rPr lang="en-US" smtClean="0"/>
              <a:t>2020-05-16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F9503-A561-4947-866B-8E4C62ED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1DFAF-8E03-4942-AB39-F43509BC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B54A-9807-4183-B6C3-CCCA47EF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9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5B8F-35F9-469A-934A-8E1718A4D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9E563-0311-4203-AB36-2AE826463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633E8-45ED-4F20-92D4-802240337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AC41A-984E-4B6F-903D-B8E11E66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A52F-C4B4-4381-B0A5-C4B42190FA75}" type="datetimeFigureOut">
              <a:rPr lang="en-US" smtClean="0"/>
              <a:t>2020-05-16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A64C1-DE14-4BE8-8CD0-AEF0532B0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56560-9C66-492B-9008-E53D0C00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B54A-9807-4183-B6C3-CCCA47EF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2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304806-31DB-48DE-AD31-4DD252295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55AFE-3852-45A0-BB93-FD4776154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70712-71A1-4F2A-9820-C6BD07CF1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DA52F-C4B4-4381-B0A5-C4B42190FA75}" type="datetimeFigureOut">
              <a:rPr lang="en-US" smtClean="0"/>
              <a:t>2020-05-16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4BCF7-FDBF-4374-AEDB-1AF0D6EAE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C93E8-7BE9-4C44-8545-2F0FA3FBF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BB54A-9807-4183-B6C3-CCCA47EF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8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 descr="A close up of a logo&#10;&#10;Description automatically generated">
            <a:extLst>
              <a:ext uri="{FF2B5EF4-FFF2-40B4-BE49-F238E27FC236}">
                <a16:creationId xmlns:a16="http://schemas.microsoft.com/office/drawing/2014/main" id="{CCE2A9CD-9363-4DFF-831B-D18B3B9B63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7" t="13330" r="10831" b="11628"/>
          <a:stretch/>
        </p:blipFill>
        <p:spPr>
          <a:xfrm>
            <a:off x="2267337" y="853417"/>
            <a:ext cx="6960637" cy="51511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2535AB-6443-49FF-BAC7-03A74FE25E1D}"/>
              </a:ext>
            </a:extLst>
          </p:cNvPr>
          <p:cNvSpPr/>
          <p:nvPr/>
        </p:nvSpPr>
        <p:spPr>
          <a:xfrm>
            <a:off x="2394799" y="782669"/>
            <a:ext cx="746620" cy="74662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889EBD-DD71-413A-9C8B-7116B3C3CFA0}"/>
              </a:ext>
            </a:extLst>
          </p:cNvPr>
          <p:cNvSpPr/>
          <p:nvPr/>
        </p:nvSpPr>
        <p:spPr>
          <a:xfrm>
            <a:off x="2394799" y="1529289"/>
            <a:ext cx="746620" cy="74662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4D2182-4445-4C71-AAA0-69381B4147D3}"/>
              </a:ext>
            </a:extLst>
          </p:cNvPr>
          <p:cNvSpPr/>
          <p:nvPr/>
        </p:nvSpPr>
        <p:spPr>
          <a:xfrm>
            <a:off x="2394799" y="2275909"/>
            <a:ext cx="746620" cy="74662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28B7-0E22-414E-8BF2-DD743CA6CC9B}"/>
              </a:ext>
            </a:extLst>
          </p:cNvPr>
          <p:cNvSpPr/>
          <p:nvPr/>
        </p:nvSpPr>
        <p:spPr>
          <a:xfrm>
            <a:off x="2394799" y="3022529"/>
            <a:ext cx="746620" cy="746620"/>
          </a:xfrm>
          <a:prstGeom prst="rect">
            <a:avLst/>
          </a:prstGeom>
          <a:solidFill>
            <a:schemeClr val="accent5">
              <a:lumMod val="75000"/>
              <a:alpha val="28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C3A3E6-5B17-4336-A6D6-C96E5B104109}"/>
              </a:ext>
            </a:extLst>
          </p:cNvPr>
          <p:cNvSpPr/>
          <p:nvPr/>
        </p:nvSpPr>
        <p:spPr>
          <a:xfrm>
            <a:off x="2394799" y="3773814"/>
            <a:ext cx="746620" cy="746620"/>
          </a:xfrm>
          <a:prstGeom prst="rect">
            <a:avLst/>
          </a:prstGeom>
          <a:solidFill>
            <a:schemeClr val="accent5">
              <a:lumMod val="75000"/>
              <a:alpha val="28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3C1804-0383-4779-83F6-C68A1890AB75}"/>
              </a:ext>
            </a:extLst>
          </p:cNvPr>
          <p:cNvSpPr/>
          <p:nvPr/>
        </p:nvSpPr>
        <p:spPr>
          <a:xfrm>
            <a:off x="2394799" y="4525099"/>
            <a:ext cx="746620" cy="746620"/>
          </a:xfrm>
          <a:prstGeom prst="rect">
            <a:avLst/>
          </a:prstGeom>
          <a:solidFill>
            <a:schemeClr val="accent5">
              <a:lumMod val="75000"/>
              <a:alpha val="28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2F56A8-8939-4214-9F72-B0F2E0EDA6E0}"/>
              </a:ext>
            </a:extLst>
          </p:cNvPr>
          <p:cNvSpPr/>
          <p:nvPr/>
        </p:nvSpPr>
        <p:spPr>
          <a:xfrm>
            <a:off x="2394799" y="5281049"/>
            <a:ext cx="746620" cy="746620"/>
          </a:xfrm>
          <a:prstGeom prst="rect">
            <a:avLst/>
          </a:prstGeom>
          <a:solidFill>
            <a:schemeClr val="accent5">
              <a:lumMod val="75000"/>
              <a:alpha val="28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195867-9432-46BA-B808-D9413995B239}"/>
              </a:ext>
            </a:extLst>
          </p:cNvPr>
          <p:cNvSpPr/>
          <p:nvPr/>
        </p:nvSpPr>
        <p:spPr>
          <a:xfrm>
            <a:off x="3141419" y="782669"/>
            <a:ext cx="746620" cy="74662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8472AA-CAB2-42D7-828C-1D734736AFB8}"/>
              </a:ext>
            </a:extLst>
          </p:cNvPr>
          <p:cNvSpPr/>
          <p:nvPr/>
        </p:nvSpPr>
        <p:spPr>
          <a:xfrm>
            <a:off x="3141419" y="1529289"/>
            <a:ext cx="746620" cy="74662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0C58FBF-E49E-49EB-A78E-F4F742D48746}"/>
              </a:ext>
            </a:extLst>
          </p:cNvPr>
          <p:cNvSpPr/>
          <p:nvPr/>
        </p:nvSpPr>
        <p:spPr>
          <a:xfrm>
            <a:off x="3141419" y="2275909"/>
            <a:ext cx="746620" cy="746620"/>
          </a:xfrm>
          <a:prstGeom prst="rect">
            <a:avLst/>
          </a:prstGeom>
          <a:solidFill>
            <a:schemeClr val="accent5">
              <a:lumMod val="75000"/>
              <a:alpha val="28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184868-05DD-4681-BD06-90C1E1612FF7}"/>
              </a:ext>
            </a:extLst>
          </p:cNvPr>
          <p:cNvSpPr/>
          <p:nvPr/>
        </p:nvSpPr>
        <p:spPr>
          <a:xfrm>
            <a:off x="3141419" y="3022529"/>
            <a:ext cx="746620" cy="746620"/>
          </a:xfrm>
          <a:prstGeom prst="rect">
            <a:avLst/>
          </a:prstGeom>
          <a:solidFill>
            <a:schemeClr val="accent5">
              <a:lumMod val="75000"/>
              <a:alpha val="28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6316EA-2B2C-49C6-9ECC-DF5450D6E6EF}"/>
              </a:ext>
            </a:extLst>
          </p:cNvPr>
          <p:cNvSpPr/>
          <p:nvPr/>
        </p:nvSpPr>
        <p:spPr>
          <a:xfrm>
            <a:off x="3141419" y="3773814"/>
            <a:ext cx="746620" cy="746620"/>
          </a:xfrm>
          <a:prstGeom prst="rect">
            <a:avLst/>
          </a:prstGeom>
          <a:solidFill>
            <a:schemeClr val="accent5">
              <a:lumMod val="75000"/>
              <a:alpha val="28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6A5DBF-C8C6-43C9-9AF7-37D49956004D}"/>
              </a:ext>
            </a:extLst>
          </p:cNvPr>
          <p:cNvSpPr/>
          <p:nvPr/>
        </p:nvSpPr>
        <p:spPr>
          <a:xfrm>
            <a:off x="3141419" y="4525099"/>
            <a:ext cx="746620" cy="746620"/>
          </a:xfrm>
          <a:prstGeom prst="rect">
            <a:avLst/>
          </a:prstGeom>
          <a:solidFill>
            <a:schemeClr val="accent5">
              <a:lumMod val="75000"/>
              <a:alpha val="28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59525BB-DEEA-4A44-B7CE-AE893133B882}"/>
              </a:ext>
            </a:extLst>
          </p:cNvPr>
          <p:cNvSpPr/>
          <p:nvPr/>
        </p:nvSpPr>
        <p:spPr>
          <a:xfrm>
            <a:off x="3141419" y="5281049"/>
            <a:ext cx="746620" cy="74662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283C352-83C8-457C-9071-16D7C1A323D2}"/>
              </a:ext>
            </a:extLst>
          </p:cNvPr>
          <p:cNvSpPr/>
          <p:nvPr/>
        </p:nvSpPr>
        <p:spPr>
          <a:xfrm>
            <a:off x="3888039" y="782669"/>
            <a:ext cx="746620" cy="74662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49C99E7-6EF8-4DF8-80B6-6B485208D94E}"/>
              </a:ext>
            </a:extLst>
          </p:cNvPr>
          <p:cNvSpPr/>
          <p:nvPr/>
        </p:nvSpPr>
        <p:spPr>
          <a:xfrm>
            <a:off x="3888039" y="1529289"/>
            <a:ext cx="746620" cy="746620"/>
          </a:xfrm>
          <a:prstGeom prst="rect">
            <a:avLst/>
          </a:prstGeom>
          <a:solidFill>
            <a:schemeClr val="accent5">
              <a:lumMod val="75000"/>
              <a:alpha val="28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523F977-A332-43F5-B1CB-2FFF16B7B2B2}"/>
              </a:ext>
            </a:extLst>
          </p:cNvPr>
          <p:cNvSpPr/>
          <p:nvPr/>
        </p:nvSpPr>
        <p:spPr>
          <a:xfrm>
            <a:off x="3888039" y="2275909"/>
            <a:ext cx="746620" cy="746620"/>
          </a:xfrm>
          <a:prstGeom prst="rect">
            <a:avLst/>
          </a:prstGeom>
          <a:solidFill>
            <a:schemeClr val="accent5">
              <a:lumMod val="75000"/>
              <a:alpha val="28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F819897-F038-447E-8DC3-F34F08BEABC2}"/>
              </a:ext>
            </a:extLst>
          </p:cNvPr>
          <p:cNvSpPr/>
          <p:nvPr/>
        </p:nvSpPr>
        <p:spPr>
          <a:xfrm>
            <a:off x="3888039" y="3022529"/>
            <a:ext cx="746620" cy="746620"/>
          </a:xfrm>
          <a:prstGeom prst="rect">
            <a:avLst/>
          </a:prstGeom>
          <a:solidFill>
            <a:schemeClr val="accent5">
              <a:lumMod val="75000"/>
              <a:alpha val="28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6075F94-50FD-4EC6-A533-46412BD621C8}"/>
              </a:ext>
            </a:extLst>
          </p:cNvPr>
          <p:cNvSpPr/>
          <p:nvPr/>
        </p:nvSpPr>
        <p:spPr>
          <a:xfrm>
            <a:off x="3888039" y="3773814"/>
            <a:ext cx="746620" cy="74662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243B5D6-3B80-4A8C-8578-48C3955794F9}"/>
              </a:ext>
            </a:extLst>
          </p:cNvPr>
          <p:cNvSpPr/>
          <p:nvPr/>
        </p:nvSpPr>
        <p:spPr>
          <a:xfrm>
            <a:off x="3888039" y="4525099"/>
            <a:ext cx="746620" cy="74662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7F5FE9-6A62-4BF6-A43A-8178BC88E454}"/>
              </a:ext>
            </a:extLst>
          </p:cNvPr>
          <p:cNvSpPr/>
          <p:nvPr/>
        </p:nvSpPr>
        <p:spPr>
          <a:xfrm>
            <a:off x="3888039" y="5281049"/>
            <a:ext cx="746620" cy="74662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D9402BB-9C26-4E1A-AAD8-2E82A0AFE768}"/>
              </a:ext>
            </a:extLst>
          </p:cNvPr>
          <p:cNvSpPr/>
          <p:nvPr/>
        </p:nvSpPr>
        <p:spPr>
          <a:xfrm>
            <a:off x="4634659" y="782669"/>
            <a:ext cx="746620" cy="746620"/>
          </a:xfrm>
          <a:prstGeom prst="rect">
            <a:avLst/>
          </a:prstGeom>
          <a:solidFill>
            <a:schemeClr val="accent5">
              <a:lumMod val="75000"/>
              <a:alpha val="28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132C956-27CE-4F01-BB71-78AE1033A167}"/>
              </a:ext>
            </a:extLst>
          </p:cNvPr>
          <p:cNvSpPr/>
          <p:nvPr/>
        </p:nvSpPr>
        <p:spPr>
          <a:xfrm>
            <a:off x="4634659" y="1529289"/>
            <a:ext cx="746620" cy="746620"/>
          </a:xfrm>
          <a:prstGeom prst="rect">
            <a:avLst/>
          </a:prstGeom>
          <a:solidFill>
            <a:schemeClr val="accent5">
              <a:lumMod val="75000"/>
              <a:alpha val="28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BA9B06E-788E-4057-87E1-4D54C9143EF3}"/>
              </a:ext>
            </a:extLst>
          </p:cNvPr>
          <p:cNvSpPr/>
          <p:nvPr/>
        </p:nvSpPr>
        <p:spPr>
          <a:xfrm>
            <a:off x="4634659" y="2275909"/>
            <a:ext cx="746620" cy="746620"/>
          </a:xfrm>
          <a:prstGeom prst="rect">
            <a:avLst/>
          </a:prstGeom>
          <a:solidFill>
            <a:schemeClr val="accent5">
              <a:lumMod val="75000"/>
              <a:alpha val="28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9454160-20CF-4816-9494-C398A990A26C}"/>
              </a:ext>
            </a:extLst>
          </p:cNvPr>
          <p:cNvSpPr/>
          <p:nvPr/>
        </p:nvSpPr>
        <p:spPr>
          <a:xfrm>
            <a:off x="4634659" y="3022529"/>
            <a:ext cx="746620" cy="74662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D33ADBF-5968-4D30-89D0-FB10AA97EB70}"/>
              </a:ext>
            </a:extLst>
          </p:cNvPr>
          <p:cNvSpPr/>
          <p:nvPr/>
        </p:nvSpPr>
        <p:spPr>
          <a:xfrm>
            <a:off x="4634659" y="3773814"/>
            <a:ext cx="746620" cy="74662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DD5DC98-1EDA-4C93-BD52-6FB4CF2ECD03}"/>
              </a:ext>
            </a:extLst>
          </p:cNvPr>
          <p:cNvSpPr/>
          <p:nvPr/>
        </p:nvSpPr>
        <p:spPr>
          <a:xfrm>
            <a:off x="4634659" y="4525099"/>
            <a:ext cx="746620" cy="74662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5B33EB6-5F85-48C1-8C38-1248C1C69D3E}"/>
              </a:ext>
            </a:extLst>
          </p:cNvPr>
          <p:cNvSpPr/>
          <p:nvPr/>
        </p:nvSpPr>
        <p:spPr>
          <a:xfrm>
            <a:off x="4634659" y="5281049"/>
            <a:ext cx="746620" cy="74662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E33F3E9-E0D7-4F83-8601-9E91736B2E37}"/>
              </a:ext>
            </a:extLst>
          </p:cNvPr>
          <p:cNvSpPr/>
          <p:nvPr/>
        </p:nvSpPr>
        <p:spPr>
          <a:xfrm>
            <a:off x="5381279" y="782669"/>
            <a:ext cx="746620" cy="746620"/>
          </a:xfrm>
          <a:prstGeom prst="rect">
            <a:avLst/>
          </a:prstGeom>
          <a:solidFill>
            <a:schemeClr val="accent5">
              <a:lumMod val="75000"/>
              <a:alpha val="28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E467515-E01B-44EC-82E8-6D7167E92E0C}"/>
              </a:ext>
            </a:extLst>
          </p:cNvPr>
          <p:cNvSpPr/>
          <p:nvPr/>
        </p:nvSpPr>
        <p:spPr>
          <a:xfrm>
            <a:off x="5381279" y="1529289"/>
            <a:ext cx="746620" cy="746620"/>
          </a:xfrm>
          <a:prstGeom prst="rect">
            <a:avLst/>
          </a:prstGeom>
          <a:solidFill>
            <a:schemeClr val="accent5">
              <a:lumMod val="75000"/>
              <a:alpha val="28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CA172E1-120C-4B2A-91AA-425DEE9473C9}"/>
              </a:ext>
            </a:extLst>
          </p:cNvPr>
          <p:cNvSpPr/>
          <p:nvPr/>
        </p:nvSpPr>
        <p:spPr>
          <a:xfrm>
            <a:off x="5381279" y="2275909"/>
            <a:ext cx="746620" cy="746620"/>
          </a:xfrm>
          <a:prstGeom prst="rect">
            <a:avLst/>
          </a:prstGeom>
          <a:solidFill>
            <a:schemeClr val="accent5">
              <a:lumMod val="75000"/>
              <a:alpha val="28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533EA47-CBE2-4C92-99F3-88F0C44E4AD9}"/>
              </a:ext>
            </a:extLst>
          </p:cNvPr>
          <p:cNvSpPr/>
          <p:nvPr/>
        </p:nvSpPr>
        <p:spPr>
          <a:xfrm>
            <a:off x="5381279" y="3022529"/>
            <a:ext cx="746620" cy="74662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419DD7F-0B99-461B-82FF-8134CDC55EA6}"/>
              </a:ext>
            </a:extLst>
          </p:cNvPr>
          <p:cNvSpPr/>
          <p:nvPr/>
        </p:nvSpPr>
        <p:spPr>
          <a:xfrm>
            <a:off x="5381279" y="3773814"/>
            <a:ext cx="746620" cy="74662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9353200-C684-4487-8106-ED3C55DFA948}"/>
              </a:ext>
            </a:extLst>
          </p:cNvPr>
          <p:cNvSpPr/>
          <p:nvPr/>
        </p:nvSpPr>
        <p:spPr>
          <a:xfrm>
            <a:off x="5381279" y="4525099"/>
            <a:ext cx="746620" cy="74662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CF688F1-6C35-4D34-879A-3929E0CBDD4A}"/>
              </a:ext>
            </a:extLst>
          </p:cNvPr>
          <p:cNvSpPr/>
          <p:nvPr/>
        </p:nvSpPr>
        <p:spPr>
          <a:xfrm>
            <a:off x="5381279" y="5281049"/>
            <a:ext cx="746620" cy="74662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1ADF5C0-5A10-4A22-A65D-15A672B982C4}"/>
              </a:ext>
            </a:extLst>
          </p:cNvPr>
          <p:cNvSpPr/>
          <p:nvPr/>
        </p:nvSpPr>
        <p:spPr>
          <a:xfrm>
            <a:off x="6127899" y="782669"/>
            <a:ext cx="746620" cy="74662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3723D01-2E5A-48EC-8662-96B75A2860A1}"/>
              </a:ext>
            </a:extLst>
          </p:cNvPr>
          <p:cNvSpPr/>
          <p:nvPr/>
        </p:nvSpPr>
        <p:spPr>
          <a:xfrm>
            <a:off x="6127899" y="1529289"/>
            <a:ext cx="746620" cy="74662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823FBB5-8799-4E36-8136-F02669516E99}"/>
              </a:ext>
            </a:extLst>
          </p:cNvPr>
          <p:cNvSpPr/>
          <p:nvPr/>
        </p:nvSpPr>
        <p:spPr>
          <a:xfrm>
            <a:off x="6127899" y="2275909"/>
            <a:ext cx="746620" cy="746620"/>
          </a:xfrm>
          <a:prstGeom prst="rect">
            <a:avLst/>
          </a:prstGeom>
          <a:solidFill>
            <a:schemeClr val="accent5">
              <a:lumMod val="75000"/>
              <a:alpha val="28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E620D9E-5E69-4899-B61D-4F42282CAD53}"/>
              </a:ext>
            </a:extLst>
          </p:cNvPr>
          <p:cNvSpPr/>
          <p:nvPr/>
        </p:nvSpPr>
        <p:spPr>
          <a:xfrm>
            <a:off x="6127899" y="3022529"/>
            <a:ext cx="746620" cy="746620"/>
          </a:xfrm>
          <a:prstGeom prst="rect">
            <a:avLst/>
          </a:prstGeom>
          <a:solidFill>
            <a:schemeClr val="accent5">
              <a:lumMod val="75000"/>
              <a:alpha val="28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0DC6F80-9ACC-49A7-AF9C-A582C7AE9B78}"/>
              </a:ext>
            </a:extLst>
          </p:cNvPr>
          <p:cNvSpPr/>
          <p:nvPr/>
        </p:nvSpPr>
        <p:spPr>
          <a:xfrm>
            <a:off x="6127899" y="3773814"/>
            <a:ext cx="746620" cy="74662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434081D-1481-437A-AAB3-127FB2EC6B19}"/>
              </a:ext>
            </a:extLst>
          </p:cNvPr>
          <p:cNvSpPr/>
          <p:nvPr/>
        </p:nvSpPr>
        <p:spPr>
          <a:xfrm>
            <a:off x="6127899" y="4525099"/>
            <a:ext cx="746620" cy="74662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F22A8FE-9144-44FC-B090-B3AB1C16A744}"/>
              </a:ext>
            </a:extLst>
          </p:cNvPr>
          <p:cNvSpPr/>
          <p:nvPr/>
        </p:nvSpPr>
        <p:spPr>
          <a:xfrm>
            <a:off x="6127899" y="5281049"/>
            <a:ext cx="746620" cy="74662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1EC2826-15D1-4634-940E-8373846C9E92}"/>
              </a:ext>
            </a:extLst>
          </p:cNvPr>
          <p:cNvSpPr/>
          <p:nvPr/>
        </p:nvSpPr>
        <p:spPr>
          <a:xfrm>
            <a:off x="6874519" y="782669"/>
            <a:ext cx="746620" cy="746620"/>
          </a:xfrm>
          <a:prstGeom prst="rect">
            <a:avLst/>
          </a:prstGeom>
          <a:solidFill>
            <a:schemeClr val="accent5">
              <a:lumMod val="75000"/>
              <a:alpha val="28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0C19B50-63E4-4E0C-8C27-B49170F66A55}"/>
              </a:ext>
            </a:extLst>
          </p:cNvPr>
          <p:cNvSpPr/>
          <p:nvPr/>
        </p:nvSpPr>
        <p:spPr>
          <a:xfrm>
            <a:off x="6874519" y="1529289"/>
            <a:ext cx="746620" cy="746620"/>
          </a:xfrm>
          <a:prstGeom prst="rect">
            <a:avLst/>
          </a:prstGeom>
          <a:solidFill>
            <a:schemeClr val="accent5">
              <a:lumMod val="75000"/>
              <a:alpha val="28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7DC815E-E213-4B7E-BFEC-6DCD9B5BC1AA}"/>
              </a:ext>
            </a:extLst>
          </p:cNvPr>
          <p:cNvSpPr/>
          <p:nvPr/>
        </p:nvSpPr>
        <p:spPr>
          <a:xfrm>
            <a:off x="6874519" y="2275909"/>
            <a:ext cx="746620" cy="746620"/>
          </a:xfrm>
          <a:prstGeom prst="rect">
            <a:avLst/>
          </a:prstGeom>
          <a:solidFill>
            <a:schemeClr val="accent5">
              <a:lumMod val="75000"/>
              <a:alpha val="28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B27F789-818F-4C9B-91D0-C12681C12E96}"/>
              </a:ext>
            </a:extLst>
          </p:cNvPr>
          <p:cNvSpPr/>
          <p:nvPr/>
        </p:nvSpPr>
        <p:spPr>
          <a:xfrm>
            <a:off x="6874519" y="3022529"/>
            <a:ext cx="746620" cy="746620"/>
          </a:xfrm>
          <a:prstGeom prst="rect">
            <a:avLst/>
          </a:prstGeom>
          <a:solidFill>
            <a:schemeClr val="accent5">
              <a:lumMod val="75000"/>
              <a:alpha val="28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E50523B-80D9-409C-8EBA-C4A74C3206E1}"/>
              </a:ext>
            </a:extLst>
          </p:cNvPr>
          <p:cNvSpPr/>
          <p:nvPr/>
        </p:nvSpPr>
        <p:spPr>
          <a:xfrm>
            <a:off x="6874519" y="3773814"/>
            <a:ext cx="746620" cy="74662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B40AFE9-B738-4500-B75B-8E50CB22D902}"/>
              </a:ext>
            </a:extLst>
          </p:cNvPr>
          <p:cNvSpPr/>
          <p:nvPr/>
        </p:nvSpPr>
        <p:spPr>
          <a:xfrm>
            <a:off x="6874519" y="4525099"/>
            <a:ext cx="746620" cy="74662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D942D80-F92A-48FE-9096-3C5A08DC1770}"/>
              </a:ext>
            </a:extLst>
          </p:cNvPr>
          <p:cNvSpPr/>
          <p:nvPr/>
        </p:nvSpPr>
        <p:spPr>
          <a:xfrm>
            <a:off x="6874519" y="5281049"/>
            <a:ext cx="746620" cy="74662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4FBE2ED-F972-490F-BAB6-B298B35D8935}"/>
              </a:ext>
            </a:extLst>
          </p:cNvPr>
          <p:cNvSpPr/>
          <p:nvPr/>
        </p:nvSpPr>
        <p:spPr>
          <a:xfrm>
            <a:off x="7621139" y="782669"/>
            <a:ext cx="746620" cy="74662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EEFB67C-448D-4278-B449-0131F9240E9F}"/>
              </a:ext>
            </a:extLst>
          </p:cNvPr>
          <p:cNvSpPr/>
          <p:nvPr/>
        </p:nvSpPr>
        <p:spPr>
          <a:xfrm>
            <a:off x="7621139" y="1529289"/>
            <a:ext cx="746620" cy="74662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04E4CF0-7705-4D08-BFC2-A213DC768C83}"/>
              </a:ext>
            </a:extLst>
          </p:cNvPr>
          <p:cNvSpPr/>
          <p:nvPr/>
        </p:nvSpPr>
        <p:spPr>
          <a:xfrm>
            <a:off x="7621139" y="2275909"/>
            <a:ext cx="746620" cy="746620"/>
          </a:xfrm>
          <a:prstGeom prst="rect">
            <a:avLst/>
          </a:prstGeom>
          <a:solidFill>
            <a:schemeClr val="accent5">
              <a:lumMod val="75000"/>
              <a:alpha val="28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5DE17AD-F904-4E75-ADFC-1797A5945880}"/>
              </a:ext>
            </a:extLst>
          </p:cNvPr>
          <p:cNvSpPr/>
          <p:nvPr/>
        </p:nvSpPr>
        <p:spPr>
          <a:xfrm>
            <a:off x="7621139" y="3022529"/>
            <a:ext cx="746620" cy="746620"/>
          </a:xfrm>
          <a:prstGeom prst="rect">
            <a:avLst/>
          </a:prstGeom>
          <a:solidFill>
            <a:schemeClr val="accent5">
              <a:lumMod val="75000"/>
              <a:alpha val="28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C046789-24F8-49CB-A076-2145ADE0230E}"/>
              </a:ext>
            </a:extLst>
          </p:cNvPr>
          <p:cNvSpPr/>
          <p:nvPr/>
        </p:nvSpPr>
        <p:spPr>
          <a:xfrm>
            <a:off x="7621139" y="3773814"/>
            <a:ext cx="746620" cy="74662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6E88D26-D58B-4FC8-AF37-E8A2B11567EC}"/>
              </a:ext>
            </a:extLst>
          </p:cNvPr>
          <p:cNvSpPr/>
          <p:nvPr/>
        </p:nvSpPr>
        <p:spPr>
          <a:xfrm>
            <a:off x="7621139" y="4525099"/>
            <a:ext cx="746620" cy="74662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98946E5-F3DF-4D75-B65F-09DDD3E29717}"/>
              </a:ext>
            </a:extLst>
          </p:cNvPr>
          <p:cNvSpPr/>
          <p:nvPr/>
        </p:nvSpPr>
        <p:spPr>
          <a:xfrm>
            <a:off x="7621139" y="5281049"/>
            <a:ext cx="746620" cy="74662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9A57D98-9150-40B3-8284-843A6C150B39}"/>
              </a:ext>
            </a:extLst>
          </p:cNvPr>
          <p:cNvSpPr/>
          <p:nvPr/>
        </p:nvSpPr>
        <p:spPr>
          <a:xfrm>
            <a:off x="8367759" y="782669"/>
            <a:ext cx="746620" cy="74662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AA3902E-5618-4D17-B847-F2B8AAEA2B34}"/>
              </a:ext>
            </a:extLst>
          </p:cNvPr>
          <p:cNvSpPr/>
          <p:nvPr/>
        </p:nvSpPr>
        <p:spPr>
          <a:xfrm>
            <a:off x="8367759" y="1529289"/>
            <a:ext cx="746620" cy="74662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60E6B30-EEE5-416E-A27E-C83FCDC3DA4B}"/>
              </a:ext>
            </a:extLst>
          </p:cNvPr>
          <p:cNvSpPr/>
          <p:nvPr/>
        </p:nvSpPr>
        <p:spPr>
          <a:xfrm>
            <a:off x="8367759" y="2275909"/>
            <a:ext cx="746620" cy="74662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4EB9A74-6011-4295-A97D-0309082C395D}"/>
              </a:ext>
            </a:extLst>
          </p:cNvPr>
          <p:cNvSpPr/>
          <p:nvPr/>
        </p:nvSpPr>
        <p:spPr>
          <a:xfrm>
            <a:off x="8367759" y="3022529"/>
            <a:ext cx="746620" cy="746620"/>
          </a:xfrm>
          <a:prstGeom prst="rect">
            <a:avLst/>
          </a:prstGeom>
          <a:solidFill>
            <a:schemeClr val="accent5">
              <a:lumMod val="75000"/>
              <a:alpha val="28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69DE075-50F3-4B40-A3FB-7EE237772920}"/>
              </a:ext>
            </a:extLst>
          </p:cNvPr>
          <p:cNvSpPr/>
          <p:nvPr/>
        </p:nvSpPr>
        <p:spPr>
          <a:xfrm>
            <a:off x="8367759" y="3773814"/>
            <a:ext cx="746620" cy="746620"/>
          </a:xfrm>
          <a:prstGeom prst="rect">
            <a:avLst/>
          </a:prstGeom>
          <a:solidFill>
            <a:schemeClr val="accent5">
              <a:lumMod val="75000"/>
              <a:alpha val="28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46EB458-6B87-4C82-9403-626BA3FDCDEF}"/>
              </a:ext>
            </a:extLst>
          </p:cNvPr>
          <p:cNvSpPr/>
          <p:nvPr/>
        </p:nvSpPr>
        <p:spPr>
          <a:xfrm>
            <a:off x="8367759" y="4525099"/>
            <a:ext cx="746620" cy="746620"/>
          </a:xfrm>
          <a:prstGeom prst="rect">
            <a:avLst/>
          </a:prstGeom>
          <a:solidFill>
            <a:schemeClr val="accent5">
              <a:lumMod val="75000"/>
              <a:alpha val="28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BF8000C-CDEE-4AAD-AF4C-7E093C251347}"/>
              </a:ext>
            </a:extLst>
          </p:cNvPr>
          <p:cNvSpPr/>
          <p:nvPr/>
        </p:nvSpPr>
        <p:spPr>
          <a:xfrm>
            <a:off x="8367759" y="5281049"/>
            <a:ext cx="746620" cy="746620"/>
          </a:xfrm>
          <a:prstGeom prst="rect">
            <a:avLst/>
          </a:prstGeom>
          <a:solidFill>
            <a:schemeClr val="accent5">
              <a:lumMod val="75000"/>
              <a:alpha val="28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6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Harden,Scott W</dc:creator>
  <cp:lastModifiedBy>Harden,Scott W</cp:lastModifiedBy>
  <cp:revision>1</cp:revision>
  <dcterms:created xsi:type="dcterms:W3CDTF">2020-05-16T15:59:02Z</dcterms:created>
  <dcterms:modified xsi:type="dcterms:W3CDTF">2020-05-16T16:07:54Z</dcterms:modified>
</cp:coreProperties>
</file>