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Lst>
  <p:notesMasterIdLst>
    <p:notesMasterId r:id="rId18"/>
  </p:notesMasterIdLst>
  <p:handoutMasterIdLst>
    <p:handoutMasterId r:id="rId19"/>
  </p:handoutMasterIdLst>
  <p:sldIdLst>
    <p:sldId id="260" r:id="rId3"/>
    <p:sldId id="719" r:id="rId4"/>
    <p:sldId id="295" r:id="rId5"/>
    <p:sldId id="748" r:id="rId6"/>
    <p:sldId id="751" r:id="rId7"/>
    <p:sldId id="749" r:id="rId8"/>
    <p:sldId id="750" r:id="rId9"/>
    <p:sldId id="753" r:id="rId10"/>
    <p:sldId id="752" r:id="rId11"/>
    <p:sldId id="754" r:id="rId12"/>
    <p:sldId id="746" r:id="rId13"/>
    <p:sldId id="755" r:id="rId14"/>
    <p:sldId id="741" r:id="rId15"/>
    <p:sldId id="756" r:id="rId16"/>
    <p:sldId id="74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KIM" initials="H" lastIdx="1" clrIdx="0">
    <p:extLst>
      <p:ext uri="{19B8F6BF-5375-455C-9EA6-DF929625EA0E}">
        <p15:presenceInfo xmlns:p15="http://schemas.microsoft.com/office/powerpoint/2012/main" userId="HAK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CF9B"/>
    <a:srgbClr val="28A9E2"/>
    <a:srgbClr val="F5F6F6"/>
    <a:srgbClr val="57BAE6"/>
    <a:srgbClr val="EBE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291" autoAdjust="0"/>
  </p:normalViewPr>
  <p:slideViewPr>
    <p:cSldViewPr snapToGrid="0">
      <p:cViewPr varScale="1">
        <p:scale>
          <a:sx n="95" d="100"/>
          <a:sy n="95" d="100"/>
        </p:scale>
        <p:origin x="63" y="22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8DB811-C4D0-44FE-981C-14D43A139F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2894EAB-4B22-487D-B209-ADB2B86683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F17B29-A02E-4BD2-BDA5-BA40B964EB1D}" type="datetimeFigureOut">
              <a:rPr lang="en-US" smtClean="0"/>
              <a:t>10/4/2024</a:t>
            </a:fld>
            <a:endParaRPr lang="en-US" dirty="0"/>
          </a:p>
        </p:txBody>
      </p:sp>
      <p:sp>
        <p:nvSpPr>
          <p:cNvPr id="4" name="Footer Placeholder 3">
            <a:extLst>
              <a:ext uri="{FF2B5EF4-FFF2-40B4-BE49-F238E27FC236}">
                <a16:creationId xmlns:a16="http://schemas.microsoft.com/office/drawing/2014/main" id="{CD8339BB-AE09-4ED8-B0D7-D6B3D73A3E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4C87116-B312-4CE8-AFE9-03193F1C6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81FFF-05EA-40AE-8FF3-0B28289C3ABD}" type="slidenum">
              <a:rPr lang="en-US" smtClean="0"/>
              <a:t>‹#›</a:t>
            </a:fld>
            <a:endParaRPr lang="en-US" dirty="0"/>
          </a:p>
        </p:txBody>
      </p:sp>
    </p:spTree>
    <p:extLst>
      <p:ext uri="{BB962C8B-B14F-4D97-AF65-F5344CB8AC3E}">
        <p14:creationId xmlns:p14="http://schemas.microsoft.com/office/powerpoint/2010/main" val="793010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8A517-1C90-435E-85F4-AC3B50053056}" type="datetimeFigureOut">
              <a:rPr lang="en-US" smtClean="0"/>
              <a:t>10/3/2024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94507-9852-4510-AA5F-A19912708D28}" type="slidenum">
              <a:rPr lang="en-US" smtClean="0"/>
              <a:t>‹#›</a:t>
            </a:fld>
            <a:endParaRPr lang="en-US" dirty="0"/>
          </a:p>
        </p:txBody>
      </p:sp>
    </p:spTree>
    <p:extLst>
      <p:ext uri="{BB962C8B-B14F-4D97-AF65-F5344CB8AC3E}">
        <p14:creationId xmlns:p14="http://schemas.microsoft.com/office/powerpoint/2010/main" val="226667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1336A6C-DC82-524D-8997-836DBB9E98CD}" type="slidenum">
              <a:t>2</a:t>
            </a:fld>
            <a:endParaRPr lang="en-US" dirty="0"/>
          </a:p>
        </p:txBody>
      </p:sp>
    </p:spTree>
    <p:extLst>
      <p:ext uri="{BB962C8B-B14F-4D97-AF65-F5344CB8AC3E}">
        <p14:creationId xmlns:p14="http://schemas.microsoft.com/office/powerpoint/2010/main" val="9806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18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C9459B-4B7B-4018-A510-4C4111F55E4B}"/>
              </a:ext>
            </a:extLst>
          </p:cNvPr>
          <p:cNvSpPr>
            <a:spLocks noGrp="1"/>
          </p:cNvSpPr>
          <p:nvPr>
            <p:ph type="pic" sz="quarter" idx="10"/>
          </p:nvPr>
        </p:nvSpPr>
        <p:spPr>
          <a:xfrm>
            <a:off x="7791450" y="0"/>
            <a:ext cx="4400550" cy="6858000"/>
          </a:xfrm>
          <a:custGeom>
            <a:avLst/>
            <a:gdLst>
              <a:gd name="connsiteX0" fmla="*/ 0 w 4400550"/>
              <a:gd name="connsiteY0" fmla="*/ 0 h 6858000"/>
              <a:gd name="connsiteX1" fmla="*/ 4400550 w 4400550"/>
              <a:gd name="connsiteY1" fmla="*/ 0 h 6858000"/>
              <a:gd name="connsiteX2" fmla="*/ 4400550 w 4400550"/>
              <a:gd name="connsiteY2" fmla="*/ 6858000 h 6858000"/>
              <a:gd name="connsiteX3" fmla="*/ 0 w 44005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00550" h="6858000">
                <a:moveTo>
                  <a:pt x="0" y="0"/>
                </a:moveTo>
                <a:lnTo>
                  <a:pt x="4400550" y="0"/>
                </a:lnTo>
                <a:lnTo>
                  <a:pt x="4400550"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428910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33B4530-A487-47AD-9468-2487A307312A}"/>
              </a:ext>
            </a:extLst>
          </p:cNvPr>
          <p:cNvSpPr>
            <a:spLocks noGrp="1"/>
          </p:cNvSpPr>
          <p:nvPr>
            <p:ph type="pic" sz="quarter" idx="10"/>
          </p:nvPr>
        </p:nvSpPr>
        <p:spPr>
          <a:xfrm>
            <a:off x="0" y="1525819"/>
            <a:ext cx="12192000" cy="2784377"/>
          </a:xfrm>
          <a:custGeom>
            <a:avLst/>
            <a:gdLst>
              <a:gd name="connsiteX0" fmla="*/ 0 w 12192000"/>
              <a:gd name="connsiteY0" fmla="*/ 0 h 2784377"/>
              <a:gd name="connsiteX1" fmla="*/ 12192000 w 12192000"/>
              <a:gd name="connsiteY1" fmla="*/ 0 h 2784377"/>
              <a:gd name="connsiteX2" fmla="*/ 12192000 w 12192000"/>
              <a:gd name="connsiteY2" fmla="*/ 2784377 h 2784377"/>
              <a:gd name="connsiteX3" fmla="*/ 0 w 12192000"/>
              <a:gd name="connsiteY3" fmla="*/ 2784377 h 2784377"/>
            </a:gdLst>
            <a:ahLst/>
            <a:cxnLst>
              <a:cxn ang="0">
                <a:pos x="connsiteX0" y="connsiteY0"/>
              </a:cxn>
              <a:cxn ang="0">
                <a:pos x="connsiteX1" y="connsiteY1"/>
              </a:cxn>
              <a:cxn ang="0">
                <a:pos x="connsiteX2" y="connsiteY2"/>
              </a:cxn>
              <a:cxn ang="0">
                <a:pos x="connsiteX3" y="connsiteY3"/>
              </a:cxn>
            </a:cxnLst>
            <a:rect l="l" t="t" r="r" b="b"/>
            <a:pathLst>
              <a:path w="12192000" h="2784377">
                <a:moveTo>
                  <a:pt x="0" y="0"/>
                </a:moveTo>
                <a:lnTo>
                  <a:pt x="12192000" y="0"/>
                </a:lnTo>
                <a:lnTo>
                  <a:pt x="12192000" y="2784377"/>
                </a:lnTo>
                <a:lnTo>
                  <a:pt x="0" y="2784377"/>
                </a:lnTo>
                <a:close/>
              </a:path>
            </a:pathLst>
          </a:custGeom>
        </p:spPr>
        <p:txBody>
          <a:bodyPr wrap="square">
            <a:noAutofit/>
          </a:bodyPr>
          <a:lstStyle/>
          <a:p>
            <a:endParaRPr lang="en-US" dirty="0"/>
          </a:p>
        </p:txBody>
      </p:sp>
      <p:sp>
        <p:nvSpPr>
          <p:cNvPr id="9" name="Oval 8">
            <a:extLst>
              <a:ext uri="{FF2B5EF4-FFF2-40B4-BE49-F238E27FC236}">
                <a16:creationId xmlns:a16="http://schemas.microsoft.com/office/drawing/2014/main" id="{63319118-450D-4B7A-9607-3E5A312D0BAA}"/>
              </a:ext>
            </a:extLst>
          </p:cNvPr>
          <p:cNvSpPr/>
          <p:nvPr userDrawn="1"/>
        </p:nvSpPr>
        <p:spPr>
          <a:xfrm>
            <a:off x="11192236" y="6353967"/>
            <a:ext cx="411305" cy="408781"/>
          </a:xfrm>
          <a:prstGeom prst="ellipse">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5">
            <a:extLst>
              <a:ext uri="{FF2B5EF4-FFF2-40B4-BE49-F238E27FC236}">
                <a16:creationId xmlns:a16="http://schemas.microsoft.com/office/drawing/2014/main" id="{13021068-CDC7-447F-AB78-27DD00A21644}"/>
              </a:ext>
            </a:extLst>
          </p:cNvPr>
          <p:cNvSpPr>
            <a:spLocks noGrp="1"/>
          </p:cNvSpPr>
          <p:nvPr>
            <p:ph type="sldNum" sz="quarter" idx="4"/>
          </p:nvPr>
        </p:nvSpPr>
        <p:spPr>
          <a:xfrm>
            <a:off x="11127045" y="6445696"/>
            <a:ext cx="541687" cy="225323"/>
          </a:xfrm>
          <a:prstGeom prst="rect">
            <a:avLst/>
          </a:prstGeom>
        </p:spPr>
        <p:txBody>
          <a:bodyPr vert="horz" lIns="91440" tIns="45720" rIns="91440" bIns="45720" rtlCol="0" anchor="ctr"/>
          <a:lstStyle>
            <a:lvl1pPr algn="ctr">
              <a:defRPr sz="1400">
                <a:solidFill>
                  <a:schemeClr val="bg1"/>
                </a:solidFill>
                <a:latin typeface="Roboto" panose="02000000000000000000" pitchFamily="2" charset="0"/>
                <a:ea typeface="Roboto" panose="02000000000000000000" pitchFamily="2" charset="0"/>
                <a:cs typeface="Open Sans" panose="020B0606030504020204" pitchFamily="34" charset="0"/>
              </a:defRPr>
            </a:lvl1pPr>
          </a:lstStyle>
          <a:p>
            <a:fld id="{58B2BE56-A1DF-44BF-AF31-08C6097C884E}" type="slidenum">
              <a:rPr lang="en-US" smtClean="0"/>
              <a:pPr/>
              <a:t>‹#›</a:t>
            </a:fld>
            <a:endParaRPr lang="en-US" sz="1400" dirty="0"/>
          </a:p>
        </p:txBody>
      </p:sp>
    </p:spTree>
    <p:extLst>
      <p:ext uri="{BB962C8B-B14F-4D97-AF65-F5344CB8AC3E}">
        <p14:creationId xmlns:p14="http://schemas.microsoft.com/office/powerpoint/2010/main" val="2441950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9FB669A-0321-4BF0-B614-CA901F87FDEF}"/>
              </a:ext>
            </a:extLst>
          </p:cNvPr>
          <p:cNvSpPr>
            <a:spLocks noGrp="1"/>
          </p:cNvSpPr>
          <p:nvPr>
            <p:ph type="pic" sz="quarter" idx="11"/>
          </p:nvPr>
        </p:nvSpPr>
        <p:spPr>
          <a:xfrm>
            <a:off x="4094163" y="2352675"/>
            <a:ext cx="1536700" cy="1543050"/>
          </a:xfrm>
          <a:custGeom>
            <a:avLst/>
            <a:gdLst>
              <a:gd name="connsiteX0" fmla="*/ 768350 w 1536700"/>
              <a:gd name="connsiteY0" fmla="*/ 0 h 1543050"/>
              <a:gd name="connsiteX1" fmla="*/ 1536700 w 1536700"/>
              <a:gd name="connsiteY1" fmla="*/ 771525 h 1543050"/>
              <a:gd name="connsiteX2" fmla="*/ 768350 w 1536700"/>
              <a:gd name="connsiteY2" fmla="*/ 1543050 h 1543050"/>
              <a:gd name="connsiteX3" fmla="*/ 0 w 1536700"/>
              <a:gd name="connsiteY3" fmla="*/ 771525 h 1543050"/>
              <a:gd name="connsiteX4" fmla="*/ 768350 w 1536700"/>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543050">
                <a:moveTo>
                  <a:pt x="768350" y="0"/>
                </a:moveTo>
                <a:cubicBezTo>
                  <a:pt x="1192698" y="0"/>
                  <a:pt x="1536700" y="345424"/>
                  <a:pt x="1536700" y="771525"/>
                </a:cubicBezTo>
                <a:cubicBezTo>
                  <a:pt x="1536700" y="1197626"/>
                  <a:pt x="1192698" y="1543050"/>
                  <a:pt x="768350" y="1543050"/>
                </a:cubicBezTo>
                <a:cubicBezTo>
                  <a:pt x="344002" y="1543050"/>
                  <a:pt x="0" y="1197626"/>
                  <a:pt x="0" y="771525"/>
                </a:cubicBezTo>
                <a:cubicBezTo>
                  <a:pt x="0" y="345424"/>
                  <a:pt x="344002" y="0"/>
                  <a:pt x="768350" y="0"/>
                </a:cubicBezTo>
                <a:close/>
              </a:path>
            </a:pathLst>
          </a:custGeom>
        </p:spPr>
        <p:txBody>
          <a:bodyPr wrap="square">
            <a:noAutofit/>
          </a:bodyPr>
          <a:lstStyle/>
          <a:p>
            <a:endParaRPr lang="en-US" dirty="0"/>
          </a:p>
        </p:txBody>
      </p:sp>
      <p:sp>
        <p:nvSpPr>
          <p:cNvPr id="16" name="Picture Placeholder 15">
            <a:extLst>
              <a:ext uri="{FF2B5EF4-FFF2-40B4-BE49-F238E27FC236}">
                <a16:creationId xmlns:a16="http://schemas.microsoft.com/office/drawing/2014/main" id="{A9164206-45D9-4C8F-8BDC-B25E83587161}"/>
              </a:ext>
            </a:extLst>
          </p:cNvPr>
          <p:cNvSpPr>
            <a:spLocks noGrp="1"/>
          </p:cNvSpPr>
          <p:nvPr>
            <p:ph type="pic" sz="quarter" idx="10"/>
          </p:nvPr>
        </p:nvSpPr>
        <p:spPr>
          <a:xfrm>
            <a:off x="1630363" y="2352675"/>
            <a:ext cx="1536700" cy="1543050"/>
          </a:xfrm>
          <a:custGeom>
            <a:avLst/>
            <a:gdLst>
              <a:gd name="connsiteX0" fmla="*/ 768350 w 1536700"/>
              <a:gd name="connsiteY0" fmla="*/ 0 h 1543050"/>
              <a:gd name="connsiteX1" fmla="*/ 1536700 w 1536700"/>
              <a:gd name="connsiteY1" fmla="*/ 771525 h 1543050"/>
              <a:gd name="connsiteX2" fmla="*/ 768350 w 1536700"/>
              <a:gd name="connsiteY2" fmla="*/ 1543050 h 1543050"/>
              <a:gd name="connsiteX3" fmla="*/ 0 w 1536700"/>
              <a:gd name="connsiteY3" fmla="*/ 771525 h 1543050"/>
              <a:gd name="connsiteX4" fmla="*/ 768350 w 1536700"/>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543050">
                <a:moveTo>
                  <a:pt x="768350" y="0"/>
                </a:moveTo>
                <a:cubicBezTo>
                  <a:pt x="1192698" y="0"/>
                  <a:pt x="1536700" y="345424"/>
                  <a:pt x="1536700" y="771525"/>
                </a:cubicBezTo>
                <a:cubicBezTo>
                  <a:pt x="1536700" y="1197626"/>
                  <a:pt x="1192698" y="1543050"/>
                  <a:pt x="768350" y="1543050"/>
                </a:cubicBezTo>
                <a:cubicBezTo>
                  <a:pt x="344002" y="1543050"/>
                  <a:pt x="0" y="1197626"/>
                  <a:pt x="0" y="771525"/>
                </a:cubicBezTo>
                <a:cubicBezTo>
                  <a:pt x="0" y="345424"/>
                  <a:pt x="344002" y="0"/>
                  <a:pt x="768350" y="0"/>
                </a:cubicBezTo>
                <a:close/>
              </a:path>
            </a:pathLst>
          </a:custGeom>
        </p:spPr>
        <p:txBody>
          <a:bodyPr wrap="square">
            <a:noAutofit/>
          </a:bodyPr>
          <a:lstStyle/>
          <a:p>
            <a:endParaRPr lang="en-US" dirty="0"/>
          </a:p>
        </p:txBody>
      </p:sp>
      <p:sp>
        <p:nvSpPr>
          <p:cNvPr id="22" name="Picture Placeholder 21">
            <a:extLst>
              <a:ext uri="{FF2B5EF4-FFF2-40B4-BE49-F238E27FC236}">
                <a16:creationId xmlns:a16="http://schemas.microsoft.com/office/drawing/2014/main" id="{674C07CC-CF37-4401-8BEB-4D988C1B0D7B}"/>
              </a:ext>
            </a:extLst>
          </p:cNvPr>
          <p:cNvSpPr>
            <a:spLocks noGrp="1"/>
          </p:cNvSpPr>
          <p:nvPr>
            <p:ph type="pic" sz="quarter" idx="12"/>
          </p:nvPr>
        </p:nvSpPr>
        <p:spPr>
          <a:xfrm>
            <a:off x="6557963" y="2352675"/>
            <a:ext cx="1536700" cy="1543050"/>
          </a:xfrm>
          <a:custGeom>
            <a:avLst/>
            <a:gdLst>
              <a:gd name="connsiteX0" fmla="*/ 768350 w 1536700"/>
              <a:gd name="connsiteY0" fmla="*/ 0 h 1543050"/>
              <a:gd name="connsiteX1" fmla="*/ 1536700 w 1536700"/>
              <a:gd name="connsiteY1" fmla="*/ 771525 h 1543050"/>
              <a:gd name="connsiteX2" fmla="*/ 768350 w 1536700"/>
              <a:gd name="connsiteY2" fmla="*/ 1543050 h 1543050"/>
              <a:gd name="connsiteX3" fmla="*/ 0 w 1536700"/>
              <a:gd name="connsiteY3" fmla="*/ 771525 h 1543050"/>
              <a:gd name="connsiteX4" fmla="*/ 768350 w 1536700"/>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543050">
                <a:moveTo>
                  <a:pt x="768350" y="0"/>
                </a:moveTo>
                <a:cubicBezTo>
                  <a:pt x="1192698" y="0"/>
                  <a:pt x="1536700" y="345424"/>
                  <a:pt x="1536700" y="771525"/>
                </a:cubicBezTo>
                <a:cubicBezTo>
                  <a:pt x="1536700" y="1197626"/>
                  <a:pt x="1192698" y="1543050"/>
                  <a:pt x="768350" y="1543050"/>
                </a:cubicBezTo>
                <a:cubicBezTo>
                  <a:pt x="344002" y="1543050"/>
                  <a:pt x="0" y="1197626"/>
                  <a:pt x="0" y="771525"/>
                </a:cubicBezTo>
                <a:cubicBezTo>
                  <a:pt x="0" y="345424"/>
                  <a:pt x="344002" y="0"/>
                  <a:pt x="768350" y="0"/>
                </a:cubicBezTo>
                <a:close/>
              </a:path>
            </a:pathLst>
          </a:custGeom>
        </p:spPr>
        <p:txBody>
          <a:bodyPr wrap="square">
            <a:noAutofit/>
          </a:bodyPr>
          <a:lstStyle/>
          <a:p>
            <a:endParaRPr lang="en-US" dirty="0"/>
          </a:p>
        </p:txBody>
      </p:sp>
      <p:sp>
        <p:nvSpPr>
          <p:cNvPr id="9" name="Oval 8">
            <a:extLst>
              <a:ext uri="{FF2B5EF4-FFF2-40B4-BE49-F238E27FC236}">
                <a16:creationId xmlns:a16="http://schemas.microsoft.com/office/drawing/2014/main" id="{63319118-450D-4B7A-9607-3E5A312D0BAA}"/>
              </a:ext>
            </a:extLst>
          </p:cNvPr>
          <p:cNvSpPr/>
          <p:nvPr userDrawn="1"/>
        </p:nvSpPr>
        <p:spPr>
          <a:xfrm>
            <a:off x="11192236" y="6353967"/>
            <a:ext cx="411305" cy="408781"/>
          </a:xfrm>
          <a:prstGeom prst="ellipse">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24">
            <a:extLst>
              <a:ext uri="{FF2B5EF4-FFF2-40B4-BE49-F238E27FC236}">
                <a16:creationId xmlns:a16="http://schemas.microsoft.com/office/drawing/2014/main" id="{0C6F98C6-98EF-46CC-BC77-6D774658E16C}"/>
              </a:ext>
            </a:extLst>
          </p:cNvPr>
          <p:cNvSpPr>
            <a:spLocks noGrp="1"/>
          </p:cNvSpPr>
          <p:nvPr>
            <p:ph type="pic" sz="quarter" idx="13"/>
          </p:nvPr>
        </p:nvSpPr>
        <p:spPr>
          <a:xfrm>
            <a:off x="9021763" y="2352675"/>
            <a:ext cx="1536700" cy="1543050"/>
          </a:xfrm>
          <a:custGeom>
            <a:avLst/>
            <a:gdLst>
              <a:gd name="connsiteX0" fmla="*/ 768350 w 1536700"/>
              <a:gd name="connsiteY0" fmla="*/ 0 h 1543050"/>
              <a:gd name="connsiteX1" fmla="*/ 1536700 w 1536700"/>
              <a:gd name="connsiteY1" fmla="*/ 771525 h 1543050"/>
              <a:gd name="connsiteX2" fmla="*/ 768350 w 1536700"/>
              <a:gd name="connsiteY2" fmla="*/ 1543050 h 1543050"/>
              <a:gd name="connsiteX3" fmla="*/ 0 w 1536700"/>
              <a:gd name="connsiteY3" fmla="*/ 771525 h 1543050"/>
              <a:gd name="connsiteX4" fmla="*/ 768350 w 1536700"/>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543050">
                <a:moveTo>
                  <a:pt x="768350" y="0"/>
                </a:moveTo>
                <a:cubicBezTo>
                  <a:pt x="1192698" y="0"/>
                  <a:pt x="1536700" y="345424"/>
                  <a:pt x="1536700" y="771525"/>
                </a:cubicBezTo>
                <a:cubicBezTo>
                  <a:pt x="1536700" y="1197626"/>
                  <a:pt x="1192698" y="1543050"/>
                  <a:pt x="768350" y="1543050"/>
                </a:cubicBezTo>
                <a:cubicBezTo>
                  <a:pt x="344002" y="1543050"/>
                  <a:pt x="0" y="1197626"/>
                  <a:pt x="0" y="771525"/>
                </a:cubicBezTo>
                <a:cubicBezTo>
                  <a:pt x="0" y="345424"/>
                  <a:pt x="344002" y="0"/>
                  <a:pt x="768350" y="0"/>
                </a:cubicBezTo>
                <a:close/>
              </a:path>
            </a:pathLst>
          </a:custGeom>
        </p:spPr>
        <p:txBody>
          <a:bodyPr wrap="square">
            <a:noAutofit/>
          </a:bodyPr>
          <a:lstStyle/>
          <a:p>
            <a:endParaRPr lang="en-US" dirty="0"/>
          </a:p>
        </p:txBody>
      </p:sp>
      <p:sp>
        <p:nvSpPr>
          <p:cNvPr id="11" name="Slide Number Placeholder 5">
            <a:extLst>
              <a:ext uri="{FF2B5EF4-FFF2-40B4-BE49-F238E27FC236}">
                <a16:creationId xmlns:a16="http://schemas.microsoft.com/office/drawing/2014/main" id="{13021068-CDC7-447F-AB78-27DD00A21644}"/>
              </a:ext>
            </a:extLst>
          </p:cNvPr>
          <p:cNvSpPr>
            <a:spLocks noGrp="1"/>
          </p:cNvSpPr>
          <p:nvPr>
            <p:ph type="sldNum" sz="quarter" idx="4"/>
          </p:nvPr>
        </p:nvSpPr>
        <p:spPr>
          <a:xfrm>
            <a:off x="11127045" y="6445696"/>
            <a:ext cx="541687" cy="225323"/>
          </a:xfrm>
          <a:prstGeom prst="rect">
            <a:avLst/>
          </a:prstGeom>
        </p:spPr>
        <p:txBody>
          <a:bodyPr vert="horz" lIns="91440" tIns="45720" rIns="91440" bIns="45720" rtlCol="0" anchor="ctr"/>
          <a:lstStyle>
            <a:lvl1pPr algn="ctr">
              <a:defRPr sz="1400">
                <a:solidFill>
                  <a:schemeClr val="bg1"/>
                </a:solidFill>
                <a:latin typeface="Roboto" panose="02000000000000000000" pitchFamily="2" charset="0"/>
                <a:ea typeface="Roboto" panose="02000000000000000000" pitchFamily="2" charset="0"/>
                <a:cs typeface="Open Sans" panose="020B0606030504020204" pitchFamily="34" charset="0"/>
              </a:defRPr>
            </a:lvl1pPr>
          </a:lstStyle>
          <a:p>
            <a:fld id="{58B2BE56-A1DF-44BF-AF31-08C6097C884E}" type="slidenum">
              <a:rPr lang="en-US" smtClean="0"/>
              <a:pPr/>
              <a:t>‹#›</a:t>
            </a:fld>
            <a:endParaRPr lang="en-US" sz="1400" dirty="0"/>
          </a:p>
        </p:txBody>
      </p:sp>
    </p:spTree>
    <p:extLst>
      <p:ext uri="{BB962C8B-B14F-4D97-AF65-F5344CB8AC3E}">
        <p14:creationId xmlns:p14="http://schemas.microsoft.com/office/powerpoint/2010/main" val="422669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8" name="Picture Placeholder 47">
            <a:extLst>
              <a:ext uri="{FF2B5EF4-FFF2-40B4-BE49-F238E27FC236}">
                <a16:creationId xmlns:a16="http://schemas.microsoft.com/office/drawing/2014/main" id="{67BE5D81-C773-441D-94B7-75FD3EDAF172}"/>
              </a:ext>
            </a:extLst>
          </p:cNvPr>
          <p:cNvSpPr>
            <a:spLocks noGrp="1"/>
          </p:cNvSpPr>
          <p:nvPr>
            <p:ph type="pic" sz="quarter" idx="17"/>
          </p:nvPr>
        </p:nvSpPr>
        <p:spPr>
          <a:xfrm>
            <a:off x="9296400" y="3917015"/>
            <a:ext cx="1161142" cy="1161142"/>
          </a:xfrm>
          <a:custGeom>
            <a:avLst/>
            <a:gdLst>
              <a:gd name="connsiteX0" fmla="*/ 580571 w 1161142"/>
              <a:gd name="connsiteY0" fmla="*/ 0 h 1161142"/>
              <a:gd name="connsiteX1" fmla="*/ 1161142 w 1161142"/>
              <a:gd name="connsiteY1" fmla="*/ 580571 h 1161142"/>
              <a:gd name="connsiteX2" fmla="*/ 580571 w 1161142"/>
              <a:gd name="connsiteY2" fmla="*/ 1161142 h 1161142"/>
              <a:gd name="connsiteX3" fmla="*/ 0 w 1161142"/>
              <a:gd name="connsiteY3" fmla="*/ 580571 h 1161142"/>
              <a:gd name="connsiteX4" fmla="*/ 580571 w 1161142"/>
              <a:gd name="connsiteY4" fmla="*/ 0 h 116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2" h="1161142">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p:spPr>
        <p:txBody>
          <a:bodyPr wrap="square">
            <a:noAutofit/>
          </a:bodyPr>
          <a:lstStyle/>
          <a:p>
            <a:endParaRPr lang="en-US" dirty="0"/>
          </a:p>
        </p:txBody>
      </p:sp>
      <p:sp>
        <p:nvSpPr>
          <p:cNvPr id="45" name="Picture Placeholder 44">
            <a:extLst>
              <a:ext uri="{FF2B5EF4-FFF2-40B4-BE49-F238E27FC236}">
                <a16:creationId xmlns:a16="http://schemas.microsoft.com/office/drawing/2014/main" id="{D125A7C1-7F34-4011-A730-44FF87BC9859}"/>
              </a:ext>
            </a:extLst>
          </p:cNvPr>
          <p:cNvSpPr>
            <a:spLocks noGrp="1"/>
          </p:cNvSpPr>
          <p:nvPr>
            <p:ph type="pic" sz="quarter" idx="16"/>
          </p:nvPr>
        </p:nvSpPr>
        <p:spPr>
          <a:xfrm>
            <a:off x="6775752" y="3917015"/>
            <a:ext cx="1161142" cy="1161142"/>
          </a:xfrm>
          <a:custGeom>
            <a:avLst/>
            <a:gdLst>
              <a:gd name="connsiteX0" fmla="*/ 580571 w 1161142"/>
              <a:gd name="connsiteY0" fmla="*/ 0 h 1161142"/>
              <a:gd name="connsiteX1" fmla="*/ 1161142 w 1161142"/>
              <a:gd name="connsiteY1" fmla="*/ 580571 h 1161142"/>
              <a:gd name="connsiteX2" fmla="*/ 580571 w 1161142"/>
              <a:gd name="connsiteY2" fmla="*/ 1161142 h 1161142"/>
              <a:gd name="connsiteX3" fmla="*/ 0 w 1161142"/>
              <a:gd name="connsiteY3" fmla="*/ 580571 h 1161142"/>
              <a:gd name="connsiteX4" fmla="*/ 580571 w 1161142"/>
              <a:gd name="connsiteY4" fmla="*/ 0 h 116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2" h="1161142">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p:spPr>
        <p:txBody>
          <a:bodyPr wrap="square">
            <a:noAutofit/>
          </a:bodyPr>
          <a:lstStyle/>
          <a:p>
            <a:endParaRPr lang="en-US" dirty="0"/>
          </a:p>
        </p:txBody>
      </p:sp>
      <p:sp>
        <p:nvSpPr>
          <p:cNvPr id="42" name="Picture Placeholder 41">
            <a:extLst>
              <a:ext uri="{FF2B5EF4-FFF2-40B4-BE49-F238E27FC236}">
                <a16:creationId xmlns:a16="http://schemas.microsoft.com/office/drawing/2014/main" id="{FD25BE73-2A1A-4695-BDFC-8EC0EF314028}"/>
              </a:ext>
            </a:extLst>
          </p:cNvPr>
          <p:cNvSpPr>
            <a:spLocks noGrp="1"/>
          </p:cNvSpPr>
          <p:nvPr>
            <p:ph type="pic" sz="quarter" idx="15"/>
          </p:nvPr>
        </p:nvSpPr>
        <p:spPr>
          <a:xfrm>
            <a:off x="4255105" y="3917015"/>
            <a:ext cx="1161142" cy="1161142"/>
          </a:xfrm>
          <a:custGeom>
            <a:avLst/>
            <a:gdLst>
              <a:gd name="connsiteX0" fmla="*/ 580571 w 1161142"/>
              <a:gd name="connsiteY0" fmla="*/ 0 h 1161142"/>
              <a:gd name="connsiteX1" fmla="*/ 1161142 w 1161142"/>
              <a:gd name="connsiteY1" fmla="*/ 580571 h 1161142"/>
              <a:gd name="connsiteX2" fmla="*/ 580571 w 1161142"/>
              <a:gd name="connsiteY2" fmla="*/ 1161142 h 1161142"/>
              <a:gd name="connsiteX3" fmla="*/ 0 w 1161142"/>
              <a:gd name="connsiteY3" fmla="*/ 580571 h 1161142"/>
              <a:gd name="connsiteX4" fmla="*/ 580571 w 1161142"/>
              <a:gd name="connsiteY4" fmla="*/ 0 h 116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2" h="1161142">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p:spPr>
        <p:txBody>
          <a:bodyPr wrap="square">
            <a:noAutofit/>
          </a:bodyPr>
          <a:lstStyle/>
          <a:p>
            <a:endParaRPr lang="en-US" dirty="0"/>
          </a:p>
        </p:txBody>
      </p:sp>
      <p:sp>
        <p:nvSpPr>
          <p:cNvPr id="39" name="Picture Placeholder 38">
            <a:extLst>
              <a:ext uri="{FF2B5EF4-FFF2-40B4-BE49-F238E27FC236}">
                <a16:creationId xmlns:a16="http://schemas.microsoft.com/office/drawing/2014/main" id="{0C7F419A-D3C7-4AA0-BAA0-8C99E93F4304}"/>
              </a:ext>
            </a:extLst>
          </p:cNvPr>
          <p:cNvSpPr>
            <a:spLocks noGrp="1"/>
          </p:cNvSpPr>
          <p:nvPr>
            <p:ph type="pic" sz="quarter" idx="14"/>
          </p:nvPr>
        </p:nvSpPr>
        <p:spPr>
          <a:xfrm>
            <a:off x="1734458" y="3917015"/>
            <a:ext cx="1161142" cy="1161142"/>
          </a:xfrm>
          <a:custGeom>
            <a:avLst/>
            <a:gdLst>
              <a:gd name="connsiteX0" fmla="*/ 580571 w 1161142"/>
              <a:gd name="connsiteY0" fmla="*/ 0 h 1161142"/>
              <a:gd name="connsiteX1" fmla="*/ 1161142 w 1161142"/>
              <a:gd name="connsiteY1" fmla="*/ 580571 h 1161142"/>
              <a:gd name="connsiteX2" fmla="*/ 580571 w 1161142"/>
              <a:gd name="connsiteY2" fmla="*/ 1161142 h 1161142"/>
              <a:gd name="connsiteX3" fmla="*/ 0 w 1161142"/>
              <a:gd name="connsiteY3" fmla="*/ 580571 h 1161142"/>
              <a:gd name="connsiteX4" fmla="*/ 580571 w 1161142"/>
              <a:gd name="connsiteY4" fmla="*/ 0 h 116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2" h="1161142">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p:spPr>
        <p:txBody>
          <a:bodyPr wrap="square">
            <a:noAutofit/>
          </a:bodyPr>
          <a:lstStyle/>
          <a:p>
            <a:endParaRPr lang="en-US" dirty="0"/>
          </a:p>
        </p:txBody>
      </p:sp>
      <p:sp>
        <p:nvSpPr>
          <p:cNvPr id="36" name="Picture Placeholder 35">
            <a:extLst>
              <a:ext uri="{FF2B5EF4-FFF2-40B4-BE49-F238E27FC236}">
                <a16:creationId xmlns:a16="http://schemas.microsoft.com/office/drawing/2014/main" id="{6D054D09-1E75-4779-9FC0-B15C95997D31}"/>
              </a:ext>
            </a:extLst>
          </p:cNvPr>
          <p:cNvSpPr>
            <a:spLocks noGrp="1"/>
          </p:cNvSpPr>
          <p:nvPr>
            <p:ph type="pic" sz="quarter" idx="13"/>
          </p:nvPr>
        </p:nvSpPr>
        <p:spPr>
          <a:xfrm>
            <a:off x="9296400" y="1739871"/>
            <a:ext cx="1161142" cy="1161142"/>
          </a:xfrm>
          <a:custGeom>
            <a:avLst/>
            <a:gdLst>
              <a:gd name="connsiteX0" fmla="*/ 580571 w 1161142"/>
              <a:gd name="connsiteY0" fmla="*/ 0 h 1161142"/>
              <a:gd name="connsiteX1" fmla="*/ 1161142 w 1161142"/>
              <a:gd name="connsiteY1" fmla="*/ 580571 h 1161142"/>
              <a:gd name="connsiteX2" fmla="*/ 580571 w 1161142"/>
              <a:gd name="connsiteY2" fmla="*/ 1161142 h 1161142"/>
              <a:gd name="connsiteX3" fmla="*/ 0 w 1161142"/>
              <a:gd name="connsiteY3" fmla="*/ 580571 h 1161142"/>
              <a:gd name="connsiteX4" fmla="*/ 580571 w 1161142"/>
              <a:gd name="connsiteY4" fmla="*/ 0 h 116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2" h="1161142">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p:spPr>
        <p:txBody>
          <a:bodyPr wrap="square">
            <a:noAutofit/>
          </a:bodyPr>
          <a:lstStyle/>
          <a:p>
            <a:endParaRPr lang="en-US" dirty="0"/>
          </a:p>
        </p:txBody>
      </p:sp>
      <p:sp>
        <p:nvSpPr>
          <p:cNvPr id="33" name="Picture Placeholder 32">
            <a:extLst>
              <a:ext uri="{FF2B5EF4-FFF2-40B4-BE49-F238E27FC236}">
                <a16:creationId xmlns:a16="http://schemas.microsoft.com/office/drawing/2014/main" id="{4C69DE2C-E4F5-4838-9D1C-D0F81DA1C97E}"/>
              </a:ext>
            </a:extLst>
          </p:cNvPr>
          <p:cNvSpPr>
            <a:spLocks noGrp="1"/>
          </p:cNvSpPr>
          <p:nvPr>
            <p:ph type="pic" sz="quarter" idx="12"/>
          </p:nvPr>
        </p:nvSpPr>
        <p:spPr>
          <a:xfrm>
            <a:off x="6775752" y="1739871"/>
            <a:ext cx="1161142" cy="1161142"/>
          </a:xfrm>
          <a:custGeom>
            <a:avLst/>
            <a:gdLst>
              <a:gd name="connsiteX0" fmla="*/ 580571 w 1161142"/>
              <a:gd name="connsiteY0" fmla="*/ 0 h 1161142"/>
              <a:gd name="connsiteX1" fmla="*/ 1161142 w 1161142"/>
              <a:gd name="connsiteY1" fmla="*/ 580571 h 1161142"/>
              <a:gd name="connsiteX2" fmla="*/ 580571 w 1161142"/>
              <a:gd name="connsiteY2" fmla="*/ 1161142 h 1161142"/>
              <a:gd name="connsiteX3" fmla="*/ 0 w 1161142"/>
              <a:gd name="connsiteY3" fmla="*/ 580571 h 1161142"/>
              <a:gd name="connsiteX4" fmla="*/ 580571 w 1161142"/>
              <a:gd name="connsiteY4" fmla="*/ 0 h 116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2" h="1161142">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p:spPr>
        <p:txBody>
          <a:bodyPr wrap="square">
            <a:noAutofit/>
          </a:bodyPr>
          <a:lstStyle/>
          <a:p>
            <a:endParaRPr lang="en-US" dirty="0"/>
          </a:p>
        </p:txBody>
      </p:sp>
      <p:sp>
        <p:nvSpPr>
          <p:cNvPr id="30" name="Picture Placeholder 29">
            <a:extLst>
              <a:ext uri="{FF2B5EF4-FFF2-40B4-BE49-F238E27FC236}">
                <a16:creationId xmlns:a16="http://schemas.microsoft.com/office/drawing/2014/main" id="{D74DB4E5-73F2-4BC9-813C-DC96C0C93977}"/>
              </a:ext>
            </a:extLst>
          </p:cNvPr>
          <p:cNvSpPr>
            <a:spLocks noGrp="1"/>
          </p:cNvSpPr>
          <p:nvPr>
            <p:ph type="pic" sz="quarter" idx="11"/>
          </p:nvPr>
        </p:nvSpPr>
        <p:spPr>
          <a:xfrm>
            <a:off x="4255105" y="1739871"/>
            <a:ext cx="1161142" cy="1161142"/>
          </a:xfrm>
          <a:custGeom>
            <a:avLst/>
            <a:gdLst>
              <a:gd name="connsiteX0" fmla="*/ 580571 w 1161142"/>
              <a:gd name="connsiteY0" fmla="*/ 0 h 1161142"/>
              <a:gd name="connsiteX1" fmla="*/ 1161142 w 1161142"/>
              <a:gd name="connsiteY1" fmla="*/ 580571 h 1161142"/>
              <a:gd name="connsiteX2" fmla="*/ 580571 w 1161142"/>
              <a:gd name="connsiteY2" fmla="*/ 1161142 h 1161142"/>
              <a:gd name="connsiteX3" fmla="*/ 0 w 1161142"/>
              <a:gd name="connsiteY3" fmla="*/ 580571 h 1161142"/>
              <a:gd name="connsiteX4" fmla="*/ 580571 w 1161142"/>
              <a:gd name="connsiteY4" fmla="*/ 0 h 116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2" h="1161142">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p:spPr>
        <p:txBody>
          <a:bodyPr wrap="square">
            <a:noAutofit/>
          </a:bodyPr>
          <a:lstStyle/>
          <a:p>
            <a:endParaRPr lang="en-US" dirty="0"/>
          </a:p>
        </p:txBody>
      </p:sp>
      <p:sp>
        <p:nvSpPr>
          <p:cNvPr id="27" name="Picture Placeholder 26">
            <a:extLst>
              <a:ext uri="{FF2B5EF4-FFF2-40B4-BE49-F238E27FC236}">
                <a16:creationId xmlns:a16="http://schemas.microsoft.com/office/drawing/2014/main" id="{789D8FA1-7B14-484D-884A-BB4BFC1E54DA}"/>
              </a:ext>
            </a:extLst>
          </p:cNvPr>
          <p:cNvSpPr>
            <a:spLocks noGrp="1"/>
          </p:cNvSpPr>
          <p:nvPr>
            <p:ph type="pic" sz="quarter" idx="10"/>
          </p:nvPr>
        </p:nvSpPr>
        <p:spPr>
          <a:xfrm>
            <a:off x="1734458" y="1739871"/>
            <a:ext cx="1161142" cy="1161142"/>
          </a:xfrm>
          <a:custGeom>
            <a:avLst/>
            <a:gdLst>
              <a:gd name="connsiteX0" fmla="*/ 580571 w 1161142"/>
              <a:gd name="connsiteY0" fmla="*/ 0 h 1161142"/>
              <a:gd name="connsiteX1" fmla="*/ 1161142 w 1161142"/>
              <a:gd name="connsiteY1" fmla="*/ 580571 h 1161142"/>
              <a:gd name="connsiteX2" fmla="*/ 580571 w 1161142"/>
              <a:gd name="connsiteY2" fmla="*/ 1161142 h 1161142"/>
              <a:gd name="connsiteX3" fmla="*/ 0 w 1161142"/>
              <a:gd name="connsiteY3" fmla="*/ 580571 h 1161142"/>
              <a:gd name="connsiteX4" fmla="*/ 580571 w 1161142"/>
              <a:gd name="connsiteY4" fmla="*/ 0 h 116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142" h="1161142">
                <a:moveTo>
                  <a:pt x="580571" y="0"/>
                </a:moveTo>
                <a:cubicBezTo>
                  <a:pt x="901212" y="0"/>
                  <a:pt x="1161142" y="259930"/>
                  <a:pt x="1161142" y="580571"/>
                </a:cubicBezTo>
                <a:cubicBezTo>
                  <a:pt x="1161142" y="901212"/>
                  <a:pt x="901212" y="1161142"/>
                  <a:pt x="580571" y="1161142"/>
                </a:cubicBezTo>
                <a:cubicBezTo>
                  <a:pt x="259930" y="1161142"/>
                  <a:pt x="0" y="901212"/>
                  <a:pt x="0" y="580571"/>
                </a:cubicBezTo>
                <a:cubicBezTo>
                  <a:pt x="0" y="259930"/>
                  <a:pt x="259930" y="0"/>
                  <a:pt x="580571" y="0"/>
                </a:cubicBezTo>
                <a:close/>
              </a:path>
            </a:pathLst>
          </a:custGeom>
        </p:spPr>
        <p:txBody>
          <a:bodyPr wrap="square">
            <a:noAutofit/>
          </a:bodyPr>
          <a:lstStyle/>
          <a:p>
            <a:endParaRPr lang="en-US" dirty="0"/>
          </a:p>
        </p:txBody>
      </p:sp>
      <p:sp>
        <p:nvSpPr>
          <p:cNvPr id="9" name="Oval 8">
            <a:extLst>
              <a:ext uri="{FF2B5EF4-FFF2-40B4-BE49-F238E27FC236}">
                <a16:creationId xmlns:a16="http://schemas.microsoft.com/office/drawing/2014/main" id="{63319118-450D-4B7A-9607-3E5A312D0BAA}"/>
              </a:ext>
            </a:extLst>
          </p:cNvPr>
          <p:cNvSpPr/>
          <p:nvPr userDrawn="1"/>
        </p:nvSpPr>
        <p:spPr>
          <a:xfrm>
            <a:off x="11192236" y="6353967"/>
            <a:ext cx="411305" cy="408781"/>
          </a:xfrm>
          <a:prstGeom prst="ellipse">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5">
            <a:extLst>
              <a:ext uri="{FF2B5EF4-FFF2-40B4-BE49-F238E27FC236}">
                <a16:creationId xmlns:a16="http://schemas.microsoft.com/office/drawing/2014/main" id="{13021068-CDC7-447F-AB78-27DD00A21644}"/>
              </a:ext>
            </a:extLst>
          </p:cNvPr>
          <p:cNvSpPr>
            <a:spLocks noGrp="1"/>
          </p:cNvSpPr>
          <p:nvPr>
            <p:ph type="sldNum" sz="quarter" idx="4"/>
          </p:nvPr>
        </p:nvSpPr>
        <p:spPr>
          <a:xfrm>
            <a:off x="11127045" y="6445696"/>
            <a:ext cx="541687" cy="225323"/>
          </a:xfrm>
          <a:prstGeom prst="rect">
            <a:avLst/>
          </a:prstGeom>
        </p:spPr>
        <p:txBody>
          <a:bodyPr vert="horz" lIns="91440" tIns="45720" rIns="91440" bIns="45720" rtlCol="0" anchor="ctr"/>
          <a:lstStyle>
            <a:lvl1pPr algn="ctr">
              <a:defRPr sz="1400">
                <a:solidFill>
                  <a:schemeClr val="bg1"/>
                </a:solidFill>
                <a:latin typeface="Roboto" panose="02000000000000000000" pitchFamily="2" charset="0"/>
                <a:ea typeface="Roboto" panose="02000000000000000000" pitchFamily="2" charset="0"/>
                <a:cs typeface="Open Sans" panose="020B0606030504020204" pitchFamily="34" charset="0"/>
              </a:defRPr>
            </a:lvl1pPr>
          </a:lstStyle>
          <a:p>
            <a:fld id="{58B2BE56-A1DF-44BF-AF31-08C6097C884E}" type="slidenum">
              <a:rPr lang="en-US" smtClean="0"/>
              <a:pPr/>
              <a:t>‹#›</a:t>
            </a:fld>
            <a:endParaRPr lang="en-US" sz="1400" dirty="0"/>
          </a:p>
        </p:txBody>
      </p:sp>
    </p:spTree>
    <p:extLst>
      <p:ext uri="{BB962C8B-B14F-4D97-AF65-F5344CB8AC3E}">
        <p14:creationId xmlns:p14="http://schemas.microsoft.com/office/powerpoint/2010/main" val="110316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9" name="Picture Placeholder 48">
            <a:extLst>
              <a:ext uri="{FF2B5EF4-FFF2-40B4-BE49-F238E27FC236}">
                <a16:creationId xmlns:a16="http://schemas.microsoft.com/office/drawing/2014/main" id="{9E5881E6-391C-4443-ADF8-33D88195F85F}"/>
              </a:ext>
            </a:extLst>
          </p:cNvPr>
          <p:cNvSpPr>
            <a:spLocks noGrp="1"/>
          </p:cNvSpPr>
          <p:nvPr>
            <p:ph type="pic" sz="quarter" idx="12"/>
          </p:nvPr>
        </p:nvSpPr>
        <p:spPr>
          <a:xfrm>
            <a:off x="5446306" y="1470168"/>
            <a:ext cx="2307428" cy="1506962"/>
          </a:xfrm>
          <a:custGeom>
            <a:avLst/>
            <a:gdLst>
              <a:gd name="connsiteX0" fmla="*/ 0 w 2439131"/>
              <a:gd name="connsiteY0" fmla="*/ 0 h 1592977"/>
              <a:gd name="connsiteX1" fmla="*/ 2439131 w 2439131"/>
              <a:gd name="connsiteY1" fmla="*/ 0 h 1592977"/>
              <a:gd name="connsiteX2" fmla="*/ 2439131 w 2439131"/>
              <a:gd name="connsiteY2" fmla="*/ 1592977 h 1592977"/>
              <a:gd name="connsiteX3" fmla="*/ 0 w 2439131"/>
              <a:gd name="connsiteY3" fmla="*/ 1592977 h 1592977"/>
            </a:gdLst>
            <a:ahLst/>
            <a:cxnLst>
              <a:cxn ang="0">
                <a:pos x="connsiteX0" y="connsiteY0"/>
              </a:cxn>
              <a:cxn ang="0">
                <a:pos x="connsiteX1" y="connsiteY1"/>
              </a:cxn>
              <a:cxn ang="0">
                <a:pos x="connsiteX2" y="connsiteY2"/>
              </a:cxn>
              <a:cxn ang="0">
                <a:pos x="connsiteX3" y="connsiteY3"/>
              </a:cxn>
            </a:cxnLst>
            <a:rect l="l" t="t" r="r" b="b"/>
            <a:pathLst>
              <a:path w="2439131" h="1592977">
                <a:moveTo>
                  <a:pt x="0" y="0"/>
                </a:moveTo>
                <a:lnTo>
                  <a:pt x="2439131" y="0"/>
                </a:lnTo>
                <a:lnTo>
                  <a:pt x="2439131" y="1592977"/>
                </a:lnTo>
                <a:lnTo>
                  <a:pt x="0" y="1592977"/>
                </a:lnTo>
                <a:close/>
              </a:path>
            </a:pathLst>
          </a:custGeom>
        </p:spPr>
        <p:txBody>
          <a:bodyPr wrap="square">
            <a:noAutofit/>
          </a:bodyPr>
          <a:lstStyle/>
          <a:p>
            <a:endParaRPr lang="en-US" dirty="0"/>
          </a:p>
        </p:txBody>
      </p:sp>
      <p:sp>
        <p:nvSpPr>
          <p:cNvPr id="55" name="Picture Placeholder 54">
            <a:extLst>
              <a:ext uri="{FF2B5EF4-FFF2-40B4-BE49-F238E27FC236}">
                <a16:creationId xmlns:a16="http://schemas.microsoft.com/office/drawing/2014/main" id="{185E4A08-3D0C-426A-B382-7EE11174D571}"/>
              </a:ext>
            </a:extLst>
          </p:cNvPr>
          <p:cNvSpPr>
            <a:spLocks noGrp="1"/>
          </p:cNvSpPr>
          <p:nvPr>
            <p:ph type="pic" sz="quarter" idx="18"/>
          </p:nvPr>
        </p:nvSpPr>
        <p:spPr>
          <a:xfrm>
            <a:off x="5446306" y="4656123"/>
            <a:ext cx="2307428" cy="1506962"/>
          </a:xfrm>
          <a:custGeom>
            <a:avLst/>
            <a:gdLst>
              <a:gd name="connsiteX0" fmla="*/ 0 w 2439131"/>
              <a:gd name="connsiteY0" fmla="*/ 0 h 1592977"/>
              <a:gd name="connsiteX1" fmla="*/ 2439131 w 2439131"/>
              <a:gd name="connsiteY1" fmla="*/ 0 h 1592977"/>
              <a:gd name="connsiteX2" fmla="*/ 2439131 w 2439131"/>
              <a:gd name="connsiteY2" fmla="*/ 1592977 h 1592977"/>
              <a:gd name="connsiteX3" fmla="*/ 0 w 2439131"/>
              <a:gd name="connsiteY3" fmla="*/ 1592977 h 1592977"/>
            </a:gdLst>
            <a:ahLst/>
            <a:cxnLst>
              <a:cxn ang="0">
                <a:pos x="connsiteX0" y="connsiteY0"/>
              </a:cxn>
              <a:cxn ang="0">
                <a:pos x="connsiteX1" y="connsiteY1"/>
              </a:cxn>
              <a:cxn ang="0">
                <a:pos x="connsiteX2" y="connsiteY2"/>
              </a:cxn>
              <a:cxn ang="0">
                <a:pos x="connsiteX3" y="connsiteY3"/>
              </a:cxn>
            </a:cxnLst>
            <a:rect l="l" t="t" r="r" b="b"/>
            <a:pathLst>
              <a:path w="2439131" h="1592977">
                <a:moveTo>
                  <a:pt x="0" y="0"/>
                </a:moveTo>
                <a:lnTo>
                  <a:pt x="2439131" y="0"/>
                </a:lnTo>
                <a:lnTo>
                  <a:pt x="2439131" y="1592977"/>
                </a:lnTo>
                <a:lnTo>
                  <a:pt x="0" y="1592977"/>
                </a:lnTo>
                <a:close/>
              </a:path>
            </a:pathLst>
          </a:custGeom>
        </p:spPr>
        <p:txBody>
          <a:bodyPr wrap="square">
            <a:noAutofit/>
          </a:bodyPr>
          <a:lstStyle/>
          <a:p>
            <a:endParaRPr lang="en-US" dirty="0"/>
          </a:p>
        </p:txBody>
      </p:sp>
      <p:sp>
        <p:nvSpPr>
          <p:cNvPr id="56" name="Picture Placeholder 55">
            <a:extLst>
              <a:ext uri="{FF2B5EF4-FFF2-40B4-BE49-F238E27FC236}">
                <a16:creationId xmlns:a16="http://schemas.microsoft.com/office/drawing/2014/main" id="{F3D267D6-87BD-445C-B0AA-CEDAD2162A3B}"/>
              </a:ext>
            </a:extLst>
          </p:cNvPr>
          <p:cNvSpPr>
            <a:spLocks noGrp="1"/>
          </p:cNvSpPr>
          <p:nvPr>
            <p:ph type="pic" sz="quarter" idx="19"/>
          </p:nvPr>
        </p:nvSpPr>
        <p:spPr>
          <a:xfrm>
            <a:off x="3038030" y="4656123"/>
            <a:ext cx="2307428" cy="1506962"/>
          </a:xfrm>
          <a:custGeom>
            <a:avLst/>
            <a:gdLst>
              <a:gd name="connsiteX0" fmla="*/ 0 w 2439131"/>
              <a:gd name="connsiteY0" fmla="*/ 0 h 1592977"/>
              <a:gd name="connsiteX1" fmla="*/ 2439131 w 2439131"/>
              <a:gd name="connsiteY1" fmla="*/ 0 h 1592977"/>
              <a:gd name="connsiteX2" fmla="*/ 2439131 w 2439131"/>
              <a:gd name="connsiteY2" fmla="*/ 1592977 h 1592977"/>
              <a:gd name="connsiteX3" fmla="*/ 0 w 2439131"/>
              <a:gd name="connsiteY3" fmla="*/ 1592977 h 1592977"/>
            </a:gdLst>
            <a:ahLst/>
            <a:cxnLst>
              <a:cxn ang="0">
                <a:pos x="connsiteX0" y="connsiteY0"/>
              </a:cxn>
              <a:cxn ang="0">
                <a:pos x="connsiteX1" y="connsiteY1"/>
              </a:cxn>
              <a:cxn ang="0">
                <a:pos x="connsiteX2" y="connsiteY2"/>
              </a:cxn>
              <a:cxn ang="0">
                <a:pos x="connsiteX3" y="connsiteY3"/>
              </a:cxn>
            </a:cxnLst>
            <a:rect l="l" t="t" r="r" b="b"/>
            <a:pathLst>
              <a:path w="2439131" h="1592977">
                <a:moveTo>
                  <a:pt x="0" y="0"/>
                </a:moveTo>
                <a:lnTo>
                  <a:pt x="2439131" y="0"/>
                </a:lnTo>
                <a:lnTo>
                  <a:pt x="2439131" y="1592977"/>
                </a:lnTo>
                <a:lnTo>
                  <a:pt x="0" y="1592977"/>
                </a:lnTo>
                <a:close/>
              </a:path>
            </a:pathLst>
          </a:custGeom>
        </p:spPr>
        <p:txBody>
          <a:bodyPr wrap="square">
            <a:noAutofit/>
          </a:bodyPr>
          <a:lstStyle/>
          <a:p>
            <a:endParaRPr lang="en-US" dirty="0"/>
          </a:p>
        </p:txBody>
      </p:sp>
      <p:sp>
        <p:nvSpPr>
          <p:cNvPr id="57" name="Picture Placeholder 56">
            <a:extLst>
              <a:ext uri="{FF2B5EF4-FFF2-40B4-BE49-F238E27FC236}">
                <a16:creationId xmlns:a16="http://schemas.microsoft.com/office/drawing/2014/main" id="{AFDC9144-50D9-4302-8AB1-5AB3389DBD8E}"/>
              </a:ext>
            </a:extLst>
          </p:cNvPr>
          <p:cNvSpPr>
            <a:spLocks noGrp="1"/>
          </p:cNvSpPr>
          <p:nvPr>
            <p:ph type="pic" sz="quarter" idx="20"/>
          </p:nvPr>
        </p:nvSpPr>
        <p:spPr>
          <a:xfrm>
            <a:off x="627927" y="4656123"/>
            <a:ext cx="2307428" cy="1506962"/>
          </a:xfrm>
          <a:custGeom>
            <a:avLst/>
            <a:gdLst>
              <a:gd name="connsiteX0" fmla="*/ 0 w 2439131"/>
              <a:gd name="connsiteY0" fmla="*/ 0 h 1592977"/>
              <a:gd name="connsiteX1" fmla="*/ 2439131 w 2439131"/>
              <a:gd name="connsiteY1" fmla="*/ 0 h 1592977"/>
              <a:gd name="connsiteX2" fmla="*/ 2439131 w 2439131"/>
              <a:gd name="connsiteY2" fmla="*/ 1592977 h 1592977"/>
              <a:gd name="connsiteX3" fmla="*/ 0 w 2439131"/>
              <a:gd name="connsiteY3" fmla="*/ 1592977 h 1592977"/>
            </a:gdLst>
            <a:ahLst/>
            <a:cxnLst>
              <a:cxn ang="0">
                <a:pos x="connsiteX0" y="connsiteY0"/>
              </a:cxn>
              <a:cxn ang="0">
                <a:pos x="connsiteX1" y="connsiteY1"/>
              </a:cxn>
              <a:cxn ang="0">
                <a:pos x="connsiteX2" y="connsiteY2"/>
              </a:cxn>
              <a:cxn ang="0">
                <a:pos x="connsiteX3" y="connsiteY3"/>
              </a:cxn>
            </a:cxnLst>
            <a:rect l="l" t="t" r="r" b="b"/>
            <a:pathLst>
              <a:path w="2439131" h="1592977">
                <a:moveTo>
                  <a:pt x="0" y="0"/>
                </a:moveTo>
                <a:lnTo>
                  <a:pt x="2439131" y="0"/>
                </a:lnTo>
                <a:lnTo>
                  <a:pt x="2439131" y="1592977"/>
                </a:lnTo>
                <a:lnTo>
                  <a:pt x="0" y="1592977"/>
                </a:lnTo>
                <a:close/>
              </a:path>
            </a:pathLst>
          </a:custGeom>
        </p:spPr>
        <p:txBody>
          <a:bodyPr wrap="square">
            <a:noAutofit/>
          </a:bodyPr>
          <a:lstStyle/>
          <a:p>
            <a:endParaRPr lang="en-US" dirty="0"/>
          </a:p>
        </p:txBody>
      </p:sp>
      <p:sp>
        <p:nvSpPr>
          <p:cNvPr id="58" name="Picture Placeholder 57">
            <a:extLst>
              <a:ext uri="{FF2B5EF4-FFF2-40B4-BE49-F238E27FC236}">
                <a16:creationId xmlns:a16="http://schemas.microsoft.com/office/drawing/2014/main" id="{602FE8A4-91A8-482D-AE0B-801373C34142}"/>
              </a:ext>
            </a:extLst>
          </p:cNvPr>
          <p:cNvSpPr>
            <a:spLocks noGrp="1"/>
          </p:cNvSpPr>
          <p:nvPr>
            <p:ph type="pic" sz="quarter" idx="21"/>
          </p:nvPr>
        </p:nvSpPr>
        <p:spPr>
          <a:xfrm>
            <a:off x="627927" y="3063145"/>
            <a:ext cx="2307428" cy="1506962"/>
          </a:xfrm>
          <a:custGeom>
            <a:avLst/>
            <a:gdLst>
              <a:gd name="connsiteX0" fmla="*/ 0 w 2439131"/>
              <a:gd name="connsiteY0" fmla="*/ 0 h 1592977"/>
              <a:gd name="connsiteX1" fmla="*/ 2439131 w 2439131"/>
              <a:gd name="connsiteY1" fmla="*/ 0 h 1592977"/>
              <a:gd name="connsiteX2" fmla="*/ 2439131 w 2439131"/>
              <a:gd name="connsiteY2" fmla="*/ 1592977 h 1592977"/>
              <a:gd name="connsiteX3" fmla="*/ 0 w 2439131"/>
              <a:gd name="connsiteY3" fmla="*/ 1592977 h 1592977"/>
            </a:gdLst>
            <a:ahLst/>
            <a:cxnLst>
              <a:cxn ang="0">
                <a:pos x="connsiteX0" y="connsiteY0"/>
              </a:cxn>
              <a:cxn ang="0">
                <a:pos x="connsiteX1" y="connsiteY1"/>
              </a:cxn>
              <a:cxn ang="0">
                <a:pos x="connsiteX2" y="connsiteY2"/>
              </a:cxn>
              <a:cxn ang="0">
                <a:pos x="connsiteX3" y="connsiteY3"/>
              </a:cxn>
            </a:cxnLst>
            <a:rect l="l" t="t" r="r" b="b"/>
            <a:pathLst>
              <a:path w="2439131" h="1592977">
                <a:moveTo>
                  <a:pt x="0" y="0"/>
                </a:moveTo>
                <a:lnTo>
                  <a:pt x="2439131" y="0"/>
                </a:lnTo>
                <a:lnTo>
                  <a:pt x="2439131" y="1592977"/>
                </a:lnTo>
                <a:lnTo>
                  <a:pt x="0" y="1592977"/>
                </a:lnTo>
                <a:close/>
              </a:path>
            </a:pathLst>
          </a:custGeom>
        </p:spPr>
        <p:txBody>
          <a:bodyPr wrap="square">
            <a:noAutofit/>
          </a:bodyPr>
          <a:lstStyle/>
          <a:p>
            <a:endParaRPr lang="en-US" dirty="0"/>
          </a:p>
        </p:txBody>
      </p:sp>
      <p:sp>
        <p:nvSpPr>
          <p:cNvPr id="47" name="Picture Placeholder 46">
            <a:extLst>
              <a:ext uri="{FF2B5EF4-FFF2-40B4-BE49-F238E27FC236}">
                <a16:creationId xmlns:a16="http://schemas.microsoft.com/office/drawing/2014/main" id="{262E081D-A77C-48C1-A60E-7B8420D836D0}"/>
              </a:ext>
            </a:extLst>
          </p:cNvPr>
          <p:cNvSpPr>
            <a:spLocks noGrp="1"/>
          </p:cNvSpPr>
          <p:nvPr>
            <p:ph type="pic" sz="quarter" idx="11"/>
          </p:nvPr>
        </p:nvSpPr>
        <p:spPr>
          <a:xfrm>
            <a:off x="3038030" y="1470168"/>
            <a:ext cx="2307428" cy="1506962"/>
          </a:xfrm>
          <a:custGeom>
            <a:avLst/>
            <a:gdLst>
              <a:gd name="connsiteX0" fmla="*/ 0 w 2439131"/>
              <a:gd name="connsiteY0" fmla="*/ 0 h 1592977"/>
              <a:gd name="connsiteX1" fmla="*/ 2439131 w 2439131"/>
              <a:gd name="connsiteY1" fmla="*/ 0 h 1592977"/>
              <a:gd name="connsiteX2" fmla="*/ 2439131 w 2439131"/>
              <a:gd name="connsiteY2" fmla="*/ 1592977 h 1592977"/>
              <a:gd name="connsiteX3" fmla="*/ 0 w 2439131"/>
              <a:gd name="connsiteY3" fmla="*/ 1592977 h 1592977"/>
            </a:gdLst>
            <a:ahLst/>
            <a:cxnLst>
              <a:cxn ang="0">
                <a:pos x="connsiteX0" y="connsiteY0"/>
              </a:cxn>
              <a:cxn ang="0">
                <a:pos x="connsiteX1" y="connsiteY1"/>
              </a:cxn>
              <a:cxn ang="0">
                <a:pos x="connsiteX2" y="connsiteY2"/>
              </a:cxn>
              <a:cxn ang="0">
                <a:pos x="connsiteX3" y="connsiteY3"/>
              </a:cxn>
            </a:cxnLst>
            <a:rect l="l" t="t" r="r" b="b"/>
            <a:pathLst>
              <a:path w="2439131" h="1592977">
                <a:moveTo>
                  <a:pt x="0" y="0"/>
                </a:moveTo>
                <a:lnTo>
                  <a:pt x="2439131" y="0"/>
                </a:lnTo>
                <a:lnTo>
                  <a:pt x="2439131" y="1592977"/>
                </a:lnTo>
                <a:lnTo>
                  <a:pt x="0" y="1592977"/>
                </a:lnTo>
                <a:close/>
              </a:path>
            </a:pathLst>
          </a:custGeom>
        </p:spPr>
        <p:txBody>
          <a:bodyPr wrap="square">
            <a:noAutofit/>
          </a:bodyPr>
          <a:lstStyle/>
          <a:p>
            <a:endParaRPr lang="en-US" dirty="0"/>
          </a:p>
        </p:txBody>
      </p:sp>
      <p:sp>
        <p:nvSpPr>
          <p:cNvPr id="29" name="Picture Placeholder 28">
            <a:extLst>
              <a:ext uri="{FF2B5EF4-FFF2-40B4-BE49-F238E27FC236}">
                <a16:creationId xmlns:a16="http://schemas.microsoft.com/office/drawing/2014/main" id="{9761A68D-E28D-4D0C-ADA4-A63A8876067F}"/>
              </a:ext>
            </a:extLst>
          </p:cNvPr>
          <p:cNvSpPr>
            <a:spLocks noGrp="1"/>
          </p:cNvSpPr>
          <p:nvPr>
            <p:ph type="pic" sz="quarter" idx="10"/>
          </p:nvPr>
        </p:nvSpPr>
        <p:spPr>
          <a:xfrm>
            <a:off x="627926" y="1470168"/>
            <a:ext cx="2307428" cy="1506962"/>
          </a:xfrm>
          <a:custGeom>
            <a:avLst/>
            <a:gdLst>
              <a:gd name="connsiteX0" fmla="*/ 0 w 2439131"/>
              <a:gd name="connsiteY0" fmla="*/ 0 h 1592977"/>
              <a:gd name="connsiteX1" fmla="*/ 2439131 w 2439131"/>
              <a:gd name="connsiteY1" fmla="*/ 0 h 1592977"/>
              <a:gd name="connsiteX2" fmla="*/ 2439131 w 2439131"/>
              <a:gd name="connsiteY2" fmla="*/ 1592977 h 1592977"/>
              <a:gd name="connsiteX3" fmla="*/ 0 w 2439131"/>
              <a:gd name="connsiteY3" fmla="*/ 1592977 h 1592977"/>
            </a:gdLst>
            <a:ahLst/>
            <a:cxnLst>
              <a:cxn ang="0">
                <a:pos x="connsiteX0" y="connsiteY0"/>
              </a:cxn>
              <a:cxn ang="0">
                <a:pos x="connsiteX1" y="connsiteY1"/>
              </a:cxn>
              <a:cxn ang="0">
                <a:pos x="connsiteX2" y="connsiteY2"/>
              </a:cxn>
              <a:cxn ang="0">
                <a:pos x="connsiteX3" y="connsiteY3"/>
              </a:cxn>
            </a:cxnLst>
            <a:rect l="l" t="t" r="r" b="b"/>
            <a:pathLst>
              <a:path w="2439131" h="1592977">
                <a:moveTo>
                  <a:pt x="0" y="0"/>
                </a:moveTo>
                <a:lnTo>
                  <a:pt x="2439131" y="0"/>
                </a:lnTo>
                <a:lnTo>
                  <a:pt x="2439131" y="1592977"/>
                </a:lnTo>
                <a:lnTo>
                  <a:pt x="0" y="1592977"/>
                </a:lnTo>
                <a:close/>
              </a:path>
            </a:pathLst>
          </a:custGeom>
        </p:spPr>
        <p:txBody>
          <a:bodyPr wrap="square">
            <a:noAutofit/>
          </a:bodyPr>
          <a:lstStyle/>
          <a:p>
            <a:endParaRPr lang="en-US" dirty="0"/>
          </a:p>
        </p:txBody>
      </p:sp>
      <p:sp>
        <p:nvSpPr>
          <p:cNvPr id="9" name="Oval 8">
            <a:extLst>
              <a:ext uri="{FF2B5EF4-FFF2-40B4-BE49-F238E27FC236}">
                <a16:creationId xmlns:a16="http://schemas.microsoft.com/office/drawing/2014/main" id="{63319118-450D-4B7A-9607-3E5A312D0BAA}"/>
              </a:ext>
            </a:extLst>
          </p:cNvPr>
          <p:cNvSpPr/>
          <p:nvPr userDrawn="1"/>
        </p:nvSpPr>
        <p:spPr>
          <a:xfrm>
            <a:off x="11192236" y="6353967"/>
            <a:ext cx="411305" cy="408781"/>
          </a:xfrm>
          <a:prstGeom prst="ellipse">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92B056C9-EF35-4D65-9D28-9928FC349CB9}"/>
              </a:ext>
            </a:extLst>
          </p:cNvPr>
          <p:cNvSpPr>
            <a:spLocks noGrp="1"/>
          </p:cNvSpPr>
          <p:nvPr>
            <p:ph type="ftr" sz="quarter" idx="3"/>
          </p:nvPr>
        </p:nvSpPr>
        <p:spPr>
          <a:xfrm>
            <a:off x="552450" y="6353968"/>
            <a:ext cx="3009900" cy="365125"/>
          </a:xfrm>
          <a:prstGeom prst="rect">
            <a:avLst/>
          </a:prstGeom>
        </p:spPr>
        <p:txBody>
          <a:bodyPr vert="horz" lIns="91440" tIns="45720" rIns="91440" bIns="45720" rtlCol="0" anchor="ctr"/>
          <a:lstStyle>
            <a:lvl1pPr algn="l">
              <a:defRPr sz="1400">
                <a:solidFill>
                  <a:schemeClr val="tx1">
                    <a:tint val="75000"/>
                  </a:schemeClr>
                </a:solidFill>
                <a:latin typeface="Roboto Bold" pitchFamily="2" charset="0"/>
                <a:ea typeface="Roboto Bold" pitchFamily="2" charset="0"/>
                <a:cs typeface="Open Sans" panose="020B0606030504020204" pitchFamily="34" charset="0"/>
              </a:defRPr>
            </a:lvl1pPr>
          </a:lstStyle>
          <a:p>
            <a:r>
              <a:rPr lang="en-US" dirty="0">
                <a:solidFill>
                  <a:schemeClr val="tx1"/>
                </a:solidFill>
                <a:cs typeface="Open Sans bold" panose="020B0806030504020204" pitchFamily="34" charset="0"/>
              </a:rPr>
              <a:t>Business Strategy </a:t>
            </a:r>
            <a:r>
              <a:rPr lang="en-US" dirty="0">
                <a:solidFill>
                  <a:schemeClr val="tx2"/>
                </a:solidFill>
                <a:cs typeface="Open Sans bold" panose="020B0806030504020204" pitchFamily="34" charset="0"/>
              </a:rPr>
              <a:t>| </a:t>
            </a:r>
            <a:r>
              <a:rPr lang="en-US" dirty="0">
                <a:solidFill>
                  <a:schemeClr val="accent2"/>
                </a:solidFill>
                <a:latin typeface="Roboto" panose="02000000000000000000" pitchFamily="2" charset="0"/>
                <a:ea typeface="Roboto" panose="02000000000000000000" pitchFamily="2" charset="0"/>
              </a:rPr>
              <a:t>Presentation</a:t>
            </a:r>
          </a:p>
        </p:txBody>
      </p:sp>
      <p:sp>
        <p:nvSpPr>
          <p:cNvPr id="11" name="Slide Number Placeholder 5">
            <a:extLst>
              <a:ext uri="{FF2B5EF4-FFF2-40B4-BE49-F238E27FC236}">
                <a16:creationId xmlns:a16="http://schemas.microsoft.com/office/drawing/2014/main" id="{13021068-CDC7-447F-AB78-27DD00A21644}"/>
              </a:ext>
            </a:extLst>
          </p:cNvPr>
          <p:cNvSpPr>
            <a:spLocks noGrp="1"/>
          </p:cNvSpPr>
          <p:nvPr>
            <p:ph type="sldNum" sz="quarter" idx="4"/>
          </p:nvPr>
        </p:nvSpPr>
        <p:spPr>
          <a:xfrm>
            <a:off x="11127045" y="6445696"/>
            <a:ext cx="541687" cy="225323"/>
          </a:xfrm>
          <a:prstGeom prst="rect">
            <a:avLst/>
          </a:prstGeom>
        </p:spPr>
        <p:txBody>
          <a:bodyPr vert="horz" lIns="91440" tIns="45720" rIns="91440" bIns="45720" rtlCol="0" anchor="ctr"/>
          <a:lstStyle>
            <a:lvl1pPr algn="ctr">
              <a:defRPr sz="1400">
                <a:solidFill>
                  <a:schemeClr val="bg1"/>
                </a:solidFill>
                <a:latin typeface="Roboto" panose="02000000000000000000" pitchFamily="2" charset="0"/>
                <a:ea typeface="Roboto" panose="02000000000000000000" pitchFamily="2" charset="0"/>
                <a:cs typeface="Open Sans" panose="020B0606030504020204" pitchFamily="34" charset="0"/>
              </a:defRPr>
            </a:lvl1pPr>
          </a:lstStyle>
          <a:p>
            <a:fld id="{58B2BE56-A1DF-44BF-AF31-08C6097C884E}" type="slidenum">
              <a:rPr lang="en-US" smtClean="0"/>
              <a:pPr/>
              <a:t>‹#›</a:t>
            </a:fld>
            <a:endParaRPr lang="en-US" sz="1400" dirty="0"/>
          </a:p>
        </p:txBody>
      </p:sp>
      <p:sp>
        <p:nvSpPr>
          <p:cNvPr id="60" name="Picture Placeholder 59">
            <a:extLst>
              <a:ext uri="{FF2B5EF4-FFF2-40B4-BE49-F238E27FC236}">
                <a16:creationId xmlns:a16="http://schemas.microsoft.com/office/drawing/2014/main" id="{098B62A0-D04B-4AA2-9F8C-773F7C3ABEA4}"/>
              </a:ext>
            </a:extLst>
          </p:cNvPr>
          <p:cNvSpPr>
            <a:spLocks noGrp="1"/>
          </p:cNvSpPr>
          <p:nvPr>
            <p:ph type="pic" sz="quarter" idx="22"/>
          </p:nvPr>
        </p:nvSpPr>
        <p:spPr>
          <a:xfrm>
            <a:off x="3038030" y="3063145"/>
            <a:ext cx="2307428" cy="1506962"/>
          </a:xfrm>
          <a:custGeom>
            <a:avLst/>
            <a:gdLst>
              <a:gd name="connsiteX0" fmla="*/ 0 w 2439131"/>
              <a:gd name="connsiteY0" fmla="*/ 0 h 1592977"/>
              <a:gd name="connsiteX1" fmla="*/ 2439131 w 2439131"/>
              <a:gd name="connsiteY1" fmla="*/ 0 h 1592977"/>
              <a:gd name="connsiteX2" fmla="*/ 2439131 w 2439131"/>
              <a:gd name="connsiteY2" fmla="*/ 1592977 h 1592977"/>
              <a:gd name="connsiteX3" fmla="*/ 0 w 2439131"/>
              <a:gd name="connsiteY3" fmla="*/ 1592977 h 1592977"/>
            </a:gdLst>
            <a:ahLst/>
            <a:cxnLst>
              <a:cxn ang="0">
                <a:pos x="connsiteX0" y="connsiteY0"/>
              </a:cxn>
              <a:cxn ang="0">
                <a:pos x="connsiteX1" y="connsiteY1"/>
              </a:cxn>
              <a:cxn ang="0">
                <a:pos x="connsiteX2" y="connsiteY2"/>
              </a:cxn>
              <a:cxn ang="0">
                <a:pos x="connsiteX3" y="connsiteY3"/>
              </a:cxn>
            </a:cxnLst>
            <a:rect l="l" t="t" r="r" b="b"/>
            <a:pathLst>
              <a:path w="2439131" h="1592977">
                <a:moveTo>
                  <a:pt x="0" y="0"/>
                </a:moveTo>
                <a:lnTo>
                  <a:pt x="2439131" y="0"/>
                </a:lnTo>
                <a:lnTo>
                  <a:pt x="2439131" y="1592977"/>
                </a:lnTo>
                <a:lnTo>
                  <a:pt x="0" y="1592977"/>
                </a:lnTo>
                <a:close/>
              </a:path>
            </a:pathLst>
          </a:custGeom>
        </p:spPr>
        <p:txBody>
          <a:bodyPr wrap="square">
            <a:noAutofit/>
          </a:bodyPr>
          <a:lstStyle/>
          <a:p>
            <a:endParaRPr lang="en-US" dirty="0"/>
          </a:p>
        </p:txBody>
      </p:sp>
      <p:sp>
        <p:nvSpPr>
          <p:cNvPr id="61" name="Picture Placeholder 60">
            <a:extLst>
              <a:ext uri="{FF2B5EF4-FFF2-40B4-BE49-F238E27FC236}">
                <a16:creationId xmlns:a16="http://schemas.microsoft.com/office/drawing/2014/main" id="{81B71C1C-BDFC-4F8D-864F-0372FFCBF185}"/>
              </a:ext>
            </a:extLst>
          </p:cNvPr>
          <p:cNvSpPr>
            <a:spLocks noGrp="1"/>
          </p:cNvSpPr>
          <p:nvPr>
            <p:ph type="pic" sz="quarter" idx="23"/>
          </p:nvPr>
        </p:nvSpPr>
        <p:spPr>
          <a:xfrm>
            <a:off x="5446306" y="3063145"/>
            <a:ext cx="2307428" cy="1506962"/>
          </a:xfrm>
          <a:custGeom>
            <a:avLst/>
            <a:gdLst>
              <a:gd name="connsiteX0" fmla="*/ 0 w 2439131"/>
              <a:gd name="connsiteY0" fmla="*/ 0 h 1592977"/>
              <a:gd name="connsiteX1" fmla="*/ 2439131 w 2439131"/>
              <a:gd name="connsiteY1" fmla="*/ 0 h 1592977"/>
              <a:gd name="connsiteX2" fmla="*/ 2439131 w 2439131"/>
              <a:gd name="connsiteY2" fmla="*/ 1592977 h 1592977"/>
              <a:gd name="connsiteX3" fmla="*/ 0 w 2439131"/>
              <a:gd name="connsiteY3" fmla="*/ 1592977 h 1592977"/>
            </a:gdLst>
            <a:ahLst/>
            <a:cxnLst>
              <a:cxn ang="0">
                <a:pos x="connsiteX0" y="connsiteY0"/>
              </a:cxn>
              <a:cxn ang="0">
                <a:pos x="connsiteX1" y="connsiteY1"/>
              </a:cxn>
              <a:cxn ang="0">
                <a:pos x="connsiteX2" y="connsiteY2"/>
              </a:cxn>
              <a:cxn ang="0">
                <a:pos x="connsiteX3" y="connsiteY3"/>
              </a:cxn>
            </a:cxnLst>
            <a:rect l="l" t="t" r="r" b="b"/>
            <a:pathLst>
              <a:path w="2439131" h="1592977">
                <a:moveTo>
                  <a:pt x="0" y="0"/>
                </a:moveTo>
                <a:lnTo>
                  <a:pt x="2439131" y="0"/>
                </a:lnTo>
                <a:lnTo>
                  <a:pt x="2439131" y="1592977"/>
                </a:lnTo>
                <a:lnTo>
                  <a:pt x="0" y="1592977"/>
                </a:lnTo>
                <a:close/>
              </a:path>
            </a:pathLst>
          </a:custGeom>
        </p:spPr>
        <p:txBody>
          <a:bodyPr wrap="square">
            <a:noAutofit/>
          </a:bodyPr>
          <a:lstStyle/>
          <a:p>
            <a:endParaRPr lang="en-US" dirty="0"/>
          </a:p>
        </p:txBody>
      </p:sp>
    </p:spTree>
    <p:extLst>
      <p:ext uri="{BB962C8B-B14F-4D97-AF65-F5344CB8AC3E}">
        <p14:creationId xmlns:p14="http://schemas.microsoft.com/office/powerpoint/2010/main" val="2796182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FD8D1777-3366-4C92-859A-FA613B4B98B8}"/>
              </a:ext>
            </a:extLst>
          </p:cNvPr>
          <p:cNvSpPr>
            <a:spLocks noGrp="1"/>
          </p:cNvSpPr>
          <p:nvPr>
            <p:ph type="pic" sz="quarter" idx="12"/>
          </p:nvPr>
        </p:nvSpPr>
        <p:spPr>
          <a:xfrm>
            <a:off x="7275457" y="1298310"/>
            <a:ext cx="2067228" cy="2063147"/>
          </a:xfrm>
          <a:custGeom>
            <a:avLst/>
            <a:gdLst>
              <a:gd name="connsiteX0" fmla="*/ 343865 w 2067228"/>
              <a:gd name="connsiteY0" fmla="*/ 0 h 2063147"/>
              <a:gd name="connsiteX1" fmla="*/ 2067228 w 2067228"/>
              <a:gd name="connsiteY1" fmla="*/ 0 h 2063147"/>
              <a:gd name="connsiteX2" fmla="*/ 2067228 w 2067228"/>
              <a:gd name="connsiteY2" fmla="*/ 1719282 h 2063147"/>
              <a:gd name="connsiteX3" fmla="*/ 1723363 w 2067228"/>
              <a:gd name="connsiteY3" fmla="*/ 2063147 h 2063147"/>
              <a:gd name="connsiteX4" fmla="*/ 0 w 2067228"/>
              <a:gd name="connsiteY4" fmla="*/ 2063147 h 2063147"/>
              <a:gd name="connsiteX5" fmla="*/ 0 w 2067228"/>
              <a:gd name="connsiteY5" fmla="*/ 343865 h 2063147"/>
              <a:gd name="connsiteX6" fmla="*/ 343865 w 2067228"/>
              <a:gd name="connsiteY6" fmla="*/ 0 h 206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7228" h="2063147">
                <a:moveTo>
                  <a:pt x="343865" y="0"/>
                </a:moveTo>
                <a:lnTo>
                  <a:pt x="2067228" y="0"/>
                </a:lnTo>
                <a:lnTo>
                  <a:pt x="2067228" y="1719282"/>
                </a:lnTo>
                <a:cubicBezTo>
                  <a:pt x="2067228" y="1909193"/>
                  <a:pt x="1913274" y="2063147"/>
                  <a:pt x="1723363" y="2063147"/>
                </a:cubicBezTo>
                <a:lnTo>
                  <a:pt x="0" y="2063147"/>
                </a:lnTo>
                <a:lnTo>
                  <a:pt x="0" y="343865"/>
                </a:lnTo>
                <a:cubicBezTo>
                  <a:pt x="0" y="153954"/>
                  <a:pt x="153954" y="0"/>
                  <a:pt x="343865" y="0"/>
                </a:cubicBezTo>
                <a:close/>
              </a:path>
            </a:pathLst>
          </a:custGeom>
        </p:spPr>
        <p:txBody>
          <a:bodyPr wrap="square">
            <a:noAutofit/>
          </a:bodyPr>
          <a:lstStyle/>
          <a:p>
            <a:endParaRPr lang="en-US" dirty="0"/>
          </a:p>
        </p:txBody>
      </p:sp>
      <p:sp>
        <p:nvSpPr>
          <p:cNvPr id="41" name="Picture Placeholder 40">
            <a:extLst>
              <a:ext uri="{FF2B5EF4-FFF2-40B4-BE49-F238E27FC236}">
                <a16:creationId xmlns:a16="http://schemas.microsoft.com/office/drawing/2014/main" id="{DA7B1B83-7111-413B-AD94-398FF1189C19}"/>
              </a:ext>
            </a:extLst>
          </p:cNvPr>
          <p:cNvSpPr>
            <a:spLocks noGrp="1"/>
          </p:cNvSpPr>
          <p:nvPr>
            <p:ph type="pic" sz="quarter" idx="13"/>
          </p:nvPr>
        </p:nvSpPr>
        <p:spPr>
          <a:xfrm>
            <a:off x="9481627" y="1298310"/>
            <a:ext cx="2067228" cy="2063147"/>
          </a:xfrm>
          <a:custGeom>
            <a:avLst/>
            <a:gdLst>
              <a:gd name="connsiteX0" fmla="*/ 343865 w 2067228"/>
              <a:gd name="connsiteY0" fmla="*/ 0 h 2063147"/>
              <a:gd name="connsiteX1" fmla="*/ 2067228 w 2067228"/>
              <a:gd name="connsiteY1" fmla="*/ 0 h 2063147"/>
              <a:gd name="connsiteX2" fmla="*/ 2067228 w 2067228"/>
              <a:gd name="connsiteY2" fmla="*/ 1719282 h 2063147"/>
              <a:gd name="connsiteX3" fmla="*/ 1723363 w 2067228"/>
              <a:gd name="connsiteY3" fmla="*/ 2063147 h 2063147"/>
              <a:gd name="connsiteX4" fmla="*/ 0 w 2067228"/>
              <a:gd name="connsiteY4" fmla="*/ 2063147 h 2063147"/>
              <a:gd name="connsiteX5" fmla="*/ 0 w 2067228"/>
              <a:gd name="connsiteY5" fmla="*/ 343865 h 2063147"/>
              <a:gd name="connsiteX6" fmla="*/ 343865 w 2067228"/>
              <a:gd name="connsiteY6" fmla="*/ 0 h 206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7228" h="2063147">
                <a:moveTo>
                  <a:pt x="343865" y="0"/>
                </a:moveTo>
                <a:lnTo>
                  <a:pt x="2067228" y="0"/>
                </a:lnTo>
                <a:lnTo>
                  <a:pt x="2067228" y="1719282"/>
                </a:lnTo>
                <a:cubicBezTo>
                  <a:pt x="2067228" y="1909193"/>
                  <a:pt x="1913274" y="2063147"/>
                  <a:pt x="1723363" y="2063147"/>
                </a:cubicBezTo>
                <a:lnTo>
                  <a:pt x="0" y="2063147"/>
                </a:lnTo>
                <a:lnTo>
                  <a:pt x="0" y="343865"/>
                </a:lnTo>
                <a:cubicBezTo>
                  <a:pt x="0" y="153954"/>
                  <a:pt x="153954" y="0"/>
                  <a:pt x="343865" y="0"/>
                </a:cubicBezTo>
                <a:close/>
              </a:path>
            </a:pathLst>
          </a:custGeom>
        </p:spPr>
        <p:txBody>
          <a:bodyPr wrap="square">
            <a:noAutofit/>
          </a:bodyPr>
          <a:lstStyle/>
          <a:p>
            <a:endParaRPr lang="en-US" dirty="0"/>
          </a:p>
        </p:txBody>
      </p:sp>
      <p:sp>
        <p:nvSpPr>
          <p:cNvPr id="38" name="Picture Placeholder 37">
            <a:extLst>
              <a:ext uri="{FF2B5EF4-FFF2-40B4-BE49-F238E27FC236}">
                <a16:creationId xmlns:a16="http://schemas.microsoft.com/office/drawing/2014/main" id="{44CAFD73-E848-40AF-A457-FF59ADAAE7E3}"/>
              </a:ext>
            </a:extLst>
          </p:cNvPr>
          <p:cNvSpPr>
            <a:spLocks noGrp="1"/>
          </p:cNvSpPr>
          <p:nvPr>
            <p:ph type="pic" sz="quarter" idx="10"/>
          </p:nvPr>
        </p:nvSpPr>
        <p:spPr>
          <a:xfrm>
            <a:off x="721071" y="1298310"/>
            <a:ext cx="2067228" cy="2063147"/>
          </a:xfrm>
          <a:custGeom>
            <a:avLst/>
            <a:gdLst>
              <a:gd name="connsiteX0" fmla="*/ 343865 w 2067228"/>
              <a:gd name="connsiteY0" fmla="*/ 0 h 2063147"/>
              <a:gd name="connsiteX1" fmla="*/ 2067228 w 2067228"/>
              <a:gd name="connsiteY1" fmla="*/ 0 h 2063147"/>
              <a:gd name="connsiteX2" fmla="*/ 2067228 w 2067228"/>
              <a:gd name="connsiteY2" fmla="*/ 1719282 h 2063147"/>
              <a:gd name="connsiteX3" fmla="*/ 1723363 w 2067228"/>
              <a:gd name="connsiteY3" fmla="*/ 2063147 h 2063147"/>
              <a:gd name="connsiteX4" fmla="*/ 0 w 2067228"/>
              <a:gd name="connsiteY4" fmla="*/ 2063147 h 2063147"/>
              <a:gd name="connsiteX5" fmla="*/ 0 w 2067228"/>
              <a:gd name="connsiteY5" fmla="*/ 343865 h 2063147"/>
              <a:gd name="connsiteX6" fmla="*/ 343865 w 2067228"/>
              <a:gd name="connsiteY6" fmla="*/ 0 h 206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7228" h="2063147">
                <a:moveTo>
                  <a:pt x="343865" y="0"/>
                </a:moveTo>
                <a:lnTo>
                  <a:pt x="2067228" y="0"/>
                </a:lnTo>
                <a:lnTo>
                  <a:pt x="2067228" y="1719282"/>
                </a:lnTo>
                <a:cubicBezTo>
                  <a:pt x="2067228" y="1909193"/>
                  <a:pt x="1913274" y="2063147"/>
                  <a:pt x="1723363" y="2063147"/>
                </a:cubicBezTo>
                <a:lnTo>
                  <a:pt x="0" y="2063147"/>
                </a:lnTo>
                <a:lnTo>
                  <a:pt x="0" y="343865"/>
                </a:lnTo>
                <a:cubicBezTo>
                  <a:pt x="0" y="153954"/>
                  <a:pt x="153954" y="0"/>
                  <a:pt x="343865" y="0"/>
                </a:cubicBezTo>
                <a:close/>
              </a:path>
            </a:pathLst>
          </a:custGeom>
        </p:spPr>
        <p:txBody>
          <a:bodyPr wrap="square">
            <a:noAutofit/>
          </a:bodyPr>
          <a:lstStyle/>
          <a:p>
            <a:endParaRPr lang="en-US" dirty="0"/>
          </a:p>
        </p:txBody>
      </p:sp>
      <p:sp>
        <p:nvSpPr>
          <p:cNvPr id="39" name="Picture Placeholder 38">
            <a:extLst>
              <a:ext uri="{FF2B5EF4-FFF2-40B4-BE49-F238E27FC236}">
                <a16:creationId xmlns:a16="http://schemas.microsoft.com/office/drawing/2014/main" id="{8A224AE5-F99D-4C85-8274-A1F0A67979BC}"/>
              </a:ext>
            </a:extLst>
          </p:cNvPr>
          <p:cNvSpPr>
            <a:spLocks noGrp="1"/>
          </p:cNvSpPr>
          <p:nvPr>
            <p:ph type="pic" sz="quarter" idx="11"/>
          </p:nvPr>
        </p:nvSpPr>
        <p:spPr>
          <a:xfrm>
            <a:off x="721071" y="3496542"/>
            <a:ext cx="2067228" cy="2063147"/>
          </a:xfrm>
          <a:custGeom>
            <a:avLst/>
            <a:gdLst>
              <a:gd name="connsiteX0" fmla="*/ 343865 w 2067228"/>
              <a:gd name="connsiteY0" fmla="*/ 0 h 2063147"/>
              <a:gd name="connsiteX1" fmla="*/ 2067228 w 2067228"/>
              <a:gd name="connsiteY1" fmla="*/ 0 h 2063147"/>
              <a:gd name="connsiteX2" fmla="*/ 2067228 w 2067228"/>
              <a:gd name="connsiteY2" fmla="*/ 1719282 h 2063147"/>
              <a:gd name="connsiteX3" fmla="*/ 1723363 w 2067228"/>
              <a:gd name="connsiteY3" fmla="*/ 2063147 h 2063147"/>
              <a:gd name="connsiteX4" fmla="*/ 0 w 2067228"/>
              <a:gd name="connsiteY4" fmla="*/ 2063147 h 2063147"/>
              <a:gd name="connsiteX5" fmla="*/ 0 w 2067228"/>
              <a:gd name="connsiteY5" fmla="*/ 343865 h 2063147"/>
              <a:gd name="connsiteX6" fmla="*/ 343865 w 2067228"/>
              <a:gd name="connsiteY6" fmla="*/ 0 h 206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7228" h="2063147">
                <a:moveTo>
                  <a:pt x="343865" y="0"/>
                </a:moveTo>
                <a:lnTo>
                  <a:pt x="2067228" y="0"/>
                </a:lnTo>
                <a:lnTo>
                  <a:pt x="2067228" y="1719282"/>
                </a:lnTo>
                <a:cubicBezTo>
                  <a:pt x="2067228" y="1909193"/>
                  <a:pt x="1913274" y="2063147"/>
                  <a:pt x="1723363" y="2063147"/>
                </a:cubicBezTo>
                <a:lnTo>
                  <a:pt x="0" y="2063147"/>
                </a:lnTo>
                <a:lnTo>
                  <a:pt x="0" y="343865"/>
                </a:lnTo>
                <a:cubicBezTo>
                  <a:pt x="0" y="153954"/>
                  <a:pt x="153954" y="0"/>
                  <a:pt x="343865" y="0"/>
                </a:cubicBezTo>
                <a:close/>
              </a:path>
            </a:pathLst>
          </a:custGeom>
        </p:spPr>
        <p:txBody>
          <a:bodyPr wrap="square">
            <a:noAutofit/>
          </a:bodyPr>
          <a:lstStyle/>
          <a:p>
            <a:endParaRPr lang="en-US" dirty="0"/>
          </a:p>
        </p:txBody>
      </p:sp>
      <p:sp>
        <p:nvSpPr>
          <p:cNvPr id="42" name="Picture Placeholder 41">
            <a:extLst>
              <a:ext uri="{FF2B5EF4-FFF2-40B4-BE49-F238E27FC236}">
                <a16:creationId xmlns:a16="http://schemas.microsoft.com/office/drawing/2014/main" id="{E726B16F-166E-4929-9B7E-442DDD29CC4E}"/>
              </a:ext>
            </a:extLst>
          </p:cNvPr>
          <p:cNvSpPr>
            <a:spLocks noGrp="1"/>
          </p:cNvSpPr>
          <p:nvPr>
            <p:ph type="pic" sz="quarter" idx="14"/>
          </p:nvPr>
        </p:nvSpPr>
        <p:spPr>
          <a:xfrm>
            <a:off x="7275457" y="3496542"/>
            <a:ext cx="2067228" cy="2063147"/>
          </a:xfrm>
          <a:custGeom>
            <a:avLst/>
            <a:gdLst>
              <a:gd name="connsiteX0" fmla="*/ 343865 w 2067228"/>
              <a:gd name="connsiteY0" fmla="*/ 0 h 2063147"/>
              <a:gd name="connsiteX1" fmla="*/ 2067228 w 2067228"/>
              <a:gd name="connsiteY1" fmla="*/ 0 h 2063147"/>
              <a:gd name="connsiteX2" fmla="*/ 2067228 w 2067228"/>
              <a:gd name="connsiteY2" fmla="*/ 1719282 h 2063147"/>
              <a:gd name="connsiteX3" fmla="*/ 1723363 w 2067228"/>
              <a:gd name="connsiteY3" fmla="*/ 2063147 h 2063147"/>
              <a:gd name="connsiteX4" fmla="*/ 0 w 2067228"/>
              <a:gd name="connsiteY4" fmla="*/ 2063147 h 2063147"/>
              <a:gd name="connsiteX5" fmla="*/ 0 w 2067228"/>
              <a:gd name="connsiteY5" fmla="*/ 343865 h 2063147"/>
              <a:gd name="connsiteX6" fmla="*/ 343865 w 2067228"/>
              <a:gd name="connsiteY6" fmla="*/ 0 h 206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7228" h="2063147">
                <a:moveTo>
                  <a:pt x="343865" y="0"/>
                </a:moveTo>
                <a:lnTo>
                  <a:pt x="2067228" y="0"/>
                </a:lnTo>
                <a:lnTo>
                  <a:pt x="2067228" y="1719282"/>
                </a:lnTo>
                <a:cubicBezTo>
                  <a:pt x="2067228" y="1909193"/>
                  <a:pt x="1913274" y="2063147"/>
                  <a:pt x="1723363" y="2063147"/>
                </a:cubicBezTo>
                <a:lnTo>
                  <a:pt x="0" y="2063147"/>
                </a:lnTo>
                <a:lnTo>
                  <a:pt x="0" y="343865"/>
                </a:lnTo>
                <a:cubicBezTo>
                  <a:pt x="0" y="153954"/>
                  <a:pt x="153954" y="0"/>
                  <a:pt x="343865" y="0"/>
                </a:cubicBezTo>
                <a:close/>
              </a:path>
            </a:pathLst>
          </a:custGeom>
        </p:spPr>
        <p:txBody>
          <a:bodyPr wrap="square">
            <a:noAutofit/>
          </a:bodyPr>
          <a:lstStyle/>
          <a:p>
            <a:endParaRPr lang="en-US" dirty="0"/>
          </a:p>
        </p:txBody>
      </p:sp>
      <p:sp>
        <p:nvSpPr>
          <p:cNvPr id="43" name="Picture Placeholder 42">
            <a:extLst>
              <a:ext uri="{FF2B5EF4-FFF2-40B4-BE49-F238E27FC236}">
                <a16:creationId xmlns:a16="http://schemas.microsoft.com/office/drawing/2014/main" id="{32ECFAE3-47FB-4301-9699-DE7145574685}"/>
              </a:ext>
            </a:extLst>
          </p:cNvPr>
          <p:cNvSpPr>
            <a:spLocks noGrp="1"/>
          </p:cNvSpPr>
          <p:nvPr>
            <p:ph type="pic" sz="quarter" idx="15"/>
          </p:nvPr>
        </p:nvSpPr>
        <p:spPr>
          <a:xfrm>
            <a:off x="9481627" y="3496542"/>
            <a:ext cx="2067228" cy="2063147"/>
          </a:xfrm>
          <a:custGeom>
            <a:avLst/>
            <a:gdLst>
              <a:gd name="connsiteX0" fmla="*/ 343865 w 2067228"/>
              <a:gd name="connsiteY0" fmla="*/ 0 h 2063147"/>
              <a:gd name="connsiteX1" fmla="*/ 2067228 w 2067228"/>
              <a:gd name="connsiteY1" fmla="*/ 0 h 2063147"/>
              <a:gd name="connsiteX2" fmla="*/ 2067228 w 2067228"/>
              <a:gd name="connsiteY2" fmla="*/ 1719282 h 2063147"/>
              <a:gd name="connsiteX3" fmla="*/ 1723363 w 2067228"/>
              <a:gd name="connsiteY3" fmla="*/ 2063147 h 2063147"/>
              <a:gd name="connsiteX4" fmla="*/ 0 w 2067228"/>
              <a:gd name="connsiteY4" fmla="*/ 2063147 h 2063147"/>
              <a:gd name="connsiteX5" fmla="*/ 0 w 2067228"/>
              <a:gd name="connsiteY5" fmla="*/ 343865 h 2063147"/>
              <a:gd name="connsiteX6" fmla="*/ 343865 w 2067228"/>
              <a:gd name="connsiteY6" fmla="*/ 0 h 206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7228" h="2063147">
                <a:moveTo>
                  <a:pt x="343865" y="0"/>
                </a:moveTo>
                <a:lnTo>
                  <a:pt x="2067228" y="0"/>
                </a:lnTo>
                <a:lnTo>
                  <a:pt x="2067228" y="1719282"/>
                </a:lnTo>
                <a:cubicBezTo>
                  <a:pt x="2067228" y="1909193"/>
                  <a:pt x="1913274" y="2063147"/>
                  <a:pt x="1723363" y="2063147"/>
                </a:cubicBezTo>
                <a:lnTo>
                  <a:pt x="0" y="2063147"/>
                </a:lnTo>
                <a:lnTo>
                  <a:pt x="0" y="343865"/>
                </a:lnTo>
                <a:cubicBezTo>
                  <a:pt x="0" y="153954"/>
                  <a:pt x="153954" y="0"/>
                  <a:pt x="343865"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004650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4" name="Picture Placeholder 43">
            <a:extLst>
              <a:ext uri="{FF2B5EF4-FFF2-40B4-BE49-F238E27FC236}">
                <a16:creationId xmlns:a16="http://schemas.microsoft.com/office/drawing/2014/main" id="{A70247F8-E013-4F92-8C2F-A4132F22446D}"/>
              </a:ext>
            </a:extLst>
          </p:cNvPr>
          <p:cNvSpPr>
            <a:spLocks noGrp="1"/>
          </p:cNvSpPr>
          <p:nvPr>
            <p:ph type="pic" sz="quarter" idx="17"/>
          </p:nvPr>
        </p:nvSpPr>
        <p:spPr>
          <a:xfrm>
            <a:off x="494965" y="3707394"/>
            <a:ext cx="3284495" cy="2141202"/>
          </a:xfrm>
          <a:custGeom>
            <a:avLst/>
            <a:gdLst>
              <a:gd name="connsiteX0" fmla="*/ 546060 w 3284495"/>
              <a:gd name="connsiteY0" fmla="*/ 0 h 2184240"/>
              <a:gd name="connsiteX1" fmla="*/ 3284495 w 3284495"/>
              <a:gd name="connsiteY1" fmla="*/ 0 h 2184240"/>
              <a:gd name="connsiteX2" fmla="*/ 2738435 w 3284495"/>
              <a:gd name="connsiteY2" fmla="*/ 2184240 h 2184240"/>
              <a:gd name="connsiteX3" fmla="*/ 0 w 3284495"/>
              <a:gd name="connsiteY3" fmla="*/ 2184240 h 2184240"/>
            </a:gdLst>
            <a:ahLst/>
            <a:cxnLst>
              <a:cxn ang="0">
                <a:pos x="connsiteX0" y="connsiteY0"/>
              </a:cxn>
              <a:cxn ang="0">
                <a:pos x="connsiteX1" y="connsiteY1"/>
              </a:cxn>
              <a:cxn ang="0">
                <a:pos x="connsiteX2" y="connsiteY2"/>
              </a:cxn>
              <a:cxn ang="0">
                <a:pos x="connsiteX3" y="connsiteY3"/>
              </a:cxn>
            </a:cxnLst>
            <a:rect l="l" t="t" r="r" b="b"/>
            <a:pathLst>
              <a:path w="3284495" h="2184240">
                <a:moveTo>
                  <a:pt x="546060" y="0"/>
                </a:moveTo>
                <a:lnTo>
                  <a:pt x="3284495" y="0"/>
                </a:lnTo>
                <a:lnTo>
                  <a:pt x="2738435" y="2184240"/>
                </a:lnTo>
                <a:lnTo>
                  <a:pt x="0" y="2184240"/>
                </a:lnTo>
                <a:close/>
              </a:path>
            </a:pathLst>
          </a:custGeom>
        </p:spPr>
        <p:txBody>
          <a:bodyPr wrap="square">
            <a:noAutofit/>
          </a:bodyPr>
          <a:lstStyle/>
          <a:p>
            <a:endParaRPr lang="en-US" dirty="0"/>
          </a:p>
        </p:txBody>
      </p:sp>
      <p:sp>
        <p:nvSpPr>
          <p:cNvPr id="45" name="Picture Placeholder 44">
            <a:extLst>
              <a:ext uri="{FF2B5EF4-FFF2-40B4-BE49-F238E27FC236}">
                <a16:creationId xmlns:a16="http://schemas.microsoft.com/office/drawing/2014/main" id="{177C2006-52C2-4E2F-A5CC-9FBA8C18C0DB}"/>
              </a:ext>
            </a:extLst>
          </p:cNvPr>
          <p:cNvSpPr>
            <a:spLocks noGrp="1"/>
          </p:cNvSpPr>
          <p:nvPr>
            <p:ph type="pic" sz="quarter" idx="18"/>
          </p:nvPr>
        </p:nvSpPr>
        <p:spPr>
          <a:xfrm>
            <a:off x="8412540" y="3707394"/>
            <a:ext cx="3284495" cy="2141202"/>
          </a:xfrm>
          <a:custGeom>
            <a:avLst/>
            <a:gdLst>
              <a:gd name="connsiteX0" fmla="*/ 546060 w 3284495"/>
              <a:gd name="connsiteY0" fmla="*/ 0 h 2184240"/>
              <a:gd name="connsiteX1" fmla="*/ 3284495 w 3284495"/>
              <a:gd name="connsiteY1" fmla="*/ 0 h 2184240"/>
              <a:gd name="connsiteX2" fmla="*/ 2738435 w 3284495"/>
              <a:gd name="connsiteY2" fmla="*/ 2184240 h 2184240"/>
              <a:gd name="connsiteX3" fmla="*/ 0 w 3284495"/>
              <a:gd name="connsiteY3" fmla="*/ 2184240 h 2184240"/>
            </a:gdLst>
            <a:ahLst/>
            <a:cxnLst>
              <a:cxn ang="0">
                <a:pos x="connsiteX0" y="connsiteY0"/>
              </a:cxn>
              <a:cxn ang="0">
                <a:pos x="connsiteX1" y="connsiteY1"/>
              </a:cxn>
              <a:cxn ang="0">
                <a:pos x="connsiteX2" y="connsiteY2"/>
              </a:cxn>
              <a:cxn ang="0">
                <a:pos x="connsiteX3" y="connsiteY3"/>
              </a:cxn>
            </a:cxnLst>
            <a:rect l="l" t="t" r="r" b="b"/>
            <a:pathLst>
              <a:path w="3284495" h="2184240">
                <a:moveTo>
                  <a:pt x="546060" y="0"/>
                </a:moveTo>
                <a:lnTo>
                  <a:pt x="3284495" y="0"/>
                </a:lnTo>
                <a:lnTo>
                  <a:pt x="2738435" y="2184240"/>
                </a:lnTo>
                <a:lnTo>
                  <a:pt x="0" y="2184240"/>
                </a:lnTo>
                <a:close/>
              </a:path>
            </a:pathLst>
          </a:custGeom>
        </p:spPr>
        <p:txBody>
          <a:bodyPr wrap="square">
            <a:noAutofit/>
          </a:bodyPr>
          <a:lstStyle/>
          <a:p>
            <a:endParaRPr lang="en-US" dirty="0"/>
          </a:p>
        </p:txBody>
      </p:sp>
      <p:sp>
        <p:nvSpPr>
          <p:cNvPr id="28" name="Picture Placeholder 27">
            <a:extLst>
              <a:ext uri="{FF2B5EF4-FFF2-40B4-BE49-F238E27FC236}">
                <a16:creationId xmlns:a16="http://schemas.microsoft.com/office/drawing/2014/main" id="{91129425-212B-4668-BB84-13C41792773A}"/>
              </a:ext>
            </a:extLst>
          </p:cNvPr>
          <p:cNvSpPr>
            <a:spLocks noGrp="1"/>
          </p:cNvSpPr>
          <p:nvPr>
            <p:ph type="pic" sz="quarter" idx="13"/>
          </p:nvPr>
        </p:nvSpPr>
        <p:spPr>
          <a:xfrm>
            <a:off x="9740899" y="1613153"/>
            <a:ext cx="1965960" cy="1965960"/>
          </a:xfrm>
          <a:custGeom>
            <a:avLst/>
            <a:gdLst>
              <a:gd name="connsiteX0" fmla="*/ 0 w 2307771"/>
              <a:gd name="connsiteY0" fmla="*/ 0 h 2307771"/>
              <a:gd name="connsiteX1" fmla="*/ 2307771 w 2307771"/>
              <a:gd name="connsiteY1" fmla="*/ 0 h 2307771"/>
              <a:gd name="connsiteX2" fmla="*/ 2307771 w 2307771"/>
              <a:gd name="connsiteY2" fmla="*/ 2307771 h 2307771"/>
              <a:gd name="connsiteX3" fmla="*/ 0 w 2307771"/>
              <a:gd name="connsiteY3" fmla="*/ 2307771 h 2307771"/>
            </a:gdLst>
            <a:ahLst/>
            <a:cxnLst>
              <a:cxn ang="0">
                <a:pos x="connsiteX0" y="connsiteY0"/>
              </a:cxn>
              <a:cxn ang="0">
                <a:pos x="connsiteX1" y="connsiteY1"/>
              </a:cxn>
              <a:cxn ang="0">
                <a:pos x="connsiteX2" y="connsiteY2"/>
              </a:cxn>
              <a:cxn ang="0">
                <a:pos x="connsiteX3" y="connsiteY3"/>
              </a:cxn>
            </a:cxnLst>
            <a:rect l="l" t="t" r="r" b="b"/>
            <a:pathLst>
              <a:path w="2307771" h="2307771">
                <a:moveTo>
                  <a:pt x="0" y="0"/>
                </a:moveTo>
                <a:lnTo>
                  <a:pt x="2307771" y="0"/>
                </a:lnTo>
                <a:lnTo>
                  <a:pt x="2307771" y="2307771"/>
                </a:lnTo>
                <a:lnTo>
                  <a:pt x="0" y="2307771"/>
                </a:lnTo>
                <a:close/>
              </a:path>
            </a:pathLst>
          </a:custGeom>
        </p:spPr>
        <p:txBody>
          <a:bodyPr wrap="square">
            <a:noAutofit/>
          </a:bodyPr>
          <a:lstStyle/>
          <a:p>
            <a:endParaRPr lang="en-US" dirty="0"/>
          </a:p>
        </p:txBody>
      </p:sp>
      <p:sp>
        <p:nvSpPr>
          <p:cNvPr id="31" name="Picture Placeholder 30">
            <a:extLst>
              <a:ext uri="{FF2B5EF4-FFF2-40B4-BE49-F238E27FC236}">
                <a16:creationId xmlns:a16="http://schemas.microsoft.com/office/drawing/2014/main" id="{0A511505-DF6E-45C2-B2C4-543B8462B0F6}"/>
              </a:ext>
            </a:extLst>
          </p:cNvPr>
          <p:cNvSpPr>
            <a:spLocks noGrp="1"/>
          </p:cNvSpPr>
          <p:nvPr>
            <p:ph type="pic" sz="quarter" idx="16"/>
          </p:nvPr>
        </p:nvSpPr>
        <p:spPr>
          <a:xfrm>
            <a:off x="494965" y="1613153"/>
            <a:ext cx="4902010" cy="1976386"/>
          </a:xfrm>
          <a:custGeom>
            <a:avLst/>
            <a:gdLst>
              <a:gd name="connsiteX0" fmla="*/ 0 w 2307771"/>
              <a:gd name="connsiteY0" fmla="*/ 0 h 2307771"/>
              <a:gd name="connsiteX1" fmla="*/ 2307771 w 2307771"/>
              <a:gd name="connsiteY1" fmla="*/ 0 h 2307771"/>
              <a:gd name="connsiteX2" fmla="*/ 2307771 w 2307771"/>
              <a:gd name="connsiteY2" fmla="*/ 2307771 h 2307771"/>
              <a:gd name="connsiteX3" fmla="*/ 0 w 2307771"/>
              <a:gd name="connsiteY3" fmla="*/ 2307771 h 2307771"/>
            </a:gdLst>
            <a:ahLst/>
            <a:cxnLst>
              <a:cxn ang="0">
                <a:pos x="connsiteX0" y="connsiteY0"/>
              </a:cxn>
              <a:cxn ang="0">
                <a:pos x="connsiteX1" y="connsiteY1"/>
              </a:cxn>
              <a:cxn ang="0">
                <a:pos x="connsiteX2" y="connsiteY2"/>
              </a:cxn>
              <a:cxn ang="0">
                <a:pos x="connsiteX3" y="connsiteY3"/>
              </a:cxn>
            </a:cxnLst>
            <a:rect l="l" t="t" r="r" b="b"/>
            <a:pathLst>
              <a:path w="2307771" h="2307771">
                <a:moveTo>
                  <a:pt x="0" y="0"/>
                </a:moveTo>
                <a:lnTo>
                  <a:pt x="2307771" y="0"/>
                </a:lnTo>
                <a:lnTo>
                  <a:pt x="2307771" y="2307771"/>
                </a:lnTo>
                <a:lnTo>
                  <a:pt x="0" y="2307771"/>
                </a:lnTo>
                <a:close/>
              </a:path>
            </a:pathLst>
          </a:custGeom>
        </p:spPr>
        <p:txBody>
          <a:bodyPr wrap="square">
            <a:noAutofit/>
          </a:bodyPr>
          <a:lstStyle/>
          <a:p>
            <a:endParaRPr lang="en-US" dirty="0"/>
          </a:p>
        </p:txBody>
      </p:sp>
      <p:sp>
        <p:nvSpPr>
          <p:cNvPr id="8" name="Oval 7">
            <a:extLst>
              <a:ext uri="{FF2B5EF4-FFF2-40B4-BE49-F238E27FC236}">
                <a16:creationId xmlns:a16="http://schemas.microsoft.com/office/drawing/2014/main" id="{8F473E30-5EDF-4A81-9805-BEBF3D88271F}"/>
              </a:ext>
            </a:extLst>
          </p:cNvPr>
          <p:cNvSpPr/>
          <p:nvPr userDrawn="1"/>
        </p:nvSpPr>
        <p:spPr>
          <a:xfrm>
            <a:off x="11192236" y="6353967"/>
            <a:ext cx="411305" cy="408781"/>
          </a:xfrm>
          <a:prstGeom prst="ellipse">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4">
            <a:extLst>
              <a:ext uri="{FF2B5EF4-FFF2-40B4-BE49-F238E27FC236}">
                <a16:creationId xmlns:a16="http://schemas.microsoft.com/office/drawing/2014/main" id="{15FAC9C0-38AA-414A-A311-3CB9BD10B724}"/>
              </a:ext>
            </a:extLst>
          </p:cNvPr>
          <p:cNvSpPr>
            <a:spLocks noGrp="1"/>
          </p:cNvSpPr>
          <p:nvPr>
            <p:ph type="ftr" sz="quarter" idx="3"/>
          </p:nvPr>
        </p:nvSpPr>
        <p:spPr>
          <a:xfrm>
            <a:off x="552450" y="6353968"/>
            <a:ext cx="3009900" cy="365125"/>
          </a:xfrm>
          <a:prstGeom prst="rect">
            <a:avLst/>
          </a:prstGeom>
        </p:spPr>
        <p:txBody>
          <a:bodyPr vert="horz" lIns="91440" tIns="45720" rIns="91440" bIns="45720" rtlCol="0" anchor="ctr"/>
          <a:lstStyle>
            <a:lvl1pPr algn="l">
              <a:defRPr sz="1400">
                <a:solidFill>
                  <a:schemeClr val="tx1">
                    <a:tint val="75000"/>
                  </a:schemeClr>
                </a:solidFill>
                <a:latin typeface="Roboto Bold" pitchFamily="2" charset="0"/>
                <a:ea typeface="Roboto Bold" pitchFamily="2" charset="0"/>
                <a:cs typeface="Open Sans" panose="020B0606030504020204" pitchFamily="34" charset="0"/>
              </a:defRPr>
            </a:lvl1pPr>
          </a:lstStyle>
          <a:p>
            <a:r>
              <a:rPr lang="en-US" dirty="0">
                <a:solidFill>
                  <a:schemeClr val="tx1"/>
                </a:solidFill>
                <a:cs typeface="Open Sans bold" panose="020B0806030504020204" pitchFamily="34" charset="0"/>
              </a:rPr>
              <a:t>Business Strategy </a:t>
            </a:r>
            <a:r>
              <a:rPr lang="en-US" dirty="0">
                <a:solidFill>
                  <a:schemeClr val="tx2"/>
                </a:solidFill>
                <a:cs typeface="Open Sans bold" panose="020B0806030504020204" pitchFamily="34" charset="0"/>
              </a:rPr>
              <a:t>| </a:t>
            </a:r>
            <a:r>
              <a:rPr lang="en-US" dirty="0">
                <a:solidFill>
                  <a:schemeClr val="accent2"/>
                </a:solidFill>
                <a:latin typeface="Roboto" panose="02000000000000000000" pitchFamily="2" charset="0"/>
                <a:ea typeface="Roboto" panose="02000000000000000000" pitchFamily="2" charset="0"/>
              </a:rPr>
              <a:t>Presentation</a:t>
            </a:r>
          </a:p>
        </p:txBody>
      </p:sp>
      <p:sp>
        <p:nvSpPr>
          <p:cNvPr id="10" name="Slide Number Placeholder 5">
            <a:extLst>
              <a:ext uri="{FF2B5EF4-FFF2-40B4-BE49-F238E27FC236}">
                <a16:creationId xmlns:a16="http://schemas.microsoft.com/office/drawing/2014/main" id="{D8D9371E-04BE-4067-AC9B-325F2683BDBF}"/>
              </a:ext>
            </a:extLst>
          </p:cNvPr>
          <p:cNvSpPr>
            <a:spLocks noGrp="1"/>
          </p:cNvSpPr>
          <p:nvPr>
            <p:ph type="sldNum" sz="quarter" idx="4"/>
          </p:nvPr>
        </p:nvSpPr>
        <p:spPr>
          <a:xfrm>
            <a:off x="11127045" y="6445696"/>
            <a:ext cx="541687" cy="225323"/>
          </a:xfrm>
          <a:prstGeom prst="rect">
            <a:avLst/>
          </a:prstGeom>
        </p:spPr>
        <p:txBody>
          <a:bodyPr vert="horz" lIns="91440" tIns="45720" rIns="91440" bIns="45720" rtlCol="0" anchor="ctr"/>
          <a:lstStyle>
            <a:lvl1pPr algn="ctr">
              <a:defRPr sz="1400">
                <a:solidFill>
                  <a:schemeClr val="bg1"/>
                </a:solidFill>
                <a:latin typeface="Roboto" panose="02000000000000000000" pitchFamily="2" charset="0"/>
                <a:ea typeface="Roboto" panose="02000000000000000000" pitchFamily="2" charset="0"/>
                <a:cs typeface="Open Sans" panose="020B0606030504020204" pitchFamily="34" charset="0"/>
              </a:defRPr>
            </a:lvl1pPr>
          </a:lstStyle>
          <a:p>
            <a:fld id="{58B2BE56-A1DF-44BF-AF31-08C6097C884E}" type="slidenum">
              <a:rPr lang="en-US" smtClean="0"/>
              <a:pPr/>
              <a:t>‹#›</a:t>
            </a:fld>
            <a:endParaRPr lang="en-US" sz="1400" dirty="0"/>
          </a:p>
        </p:txBody>
      </p:sp>
      <p:sp>
        <p:nvSpPr>
          <p:cNvPr id="11" name="Picture Placeholder 27">
            <a:extLst>
              <a:ext uri="{FF2B5EF4-FFF2-40B4-BE49-F238E27FC236}">
                <a16:creationId xmlns:a16="http://schemas.microsoft.com/office/drawing/2014/main" id="{369DC96A-0E18-4B43-A047-62FF38834151}"/>
              </a:ext>
            </a:extLst>
          </p:cNvPr>
          <p:cNvSpPr>
            <a:spLocks noGrp="1"/>
          </p:cNvSpPr>
          <p:nvPr>
            <p:ph type="pic" sz="quarter" idx="19"/>
          </p:nvPr>
        </p:nvSpPr>
        <p:spPr>
          <a:xfrm>
            <a:off x="7637604" y="1613153"/>
            <a:ext cx="1965960" cy="1965960"/>
          </a:xfrm>
          <a:custGeom>
            <a:avLst/>
            <a:gdLst>
              <a:gd name="connsiteX0" fmla="*/ 0 w 2307771"/>
              <a:gd name="connsiteY0" fmla="*/ 0 h 2307771"/>
              <a:gd name="connsiteX1" fmla="*/ 2307771 w 2307771"/>
              <a:gd name="connsiteY1" fmla="*/ 0 h 2307771"/>
              <a:gd name="connsiteX2" fmla="*/ 2307771 w 2307771"/>
              <a:gd name="connsiteY2" fmla="*/ 2307771 h 2307771"/>
              <a:gd name="connsiteX3" fmla="*/ 0 w 2307771"/>
              <a:gd name="connsiteY3" fmla="*/ 2307771 h 2307771"/>
            </a:gdLst>
            <a:ahLst/>
            <a:cxnLst>
              <a:cxn ang="0">
                <a:pos x="connsiteX0" y="connsiteY0"/>
              </a:cxn>
              <a:cxn ang="0">
                <a:pos x="connsiteX1" y="connsiteY1"/>
              </a:cxn>
              <a:cxn ang="0">
                <a:pos x="connsiteX2" y="connsiteY2"/>
              </a:cxn>
              <a:cxn ang="0">
                <a:pos x="connsiteX3" y="connsiteY3"/>
              </a:cxn>
            </a:cxnLst>
            <a:rect l="l" t="t" r="r" b="b"/>
            <a:pathLst>
              <a:path w="2307771" h="2307771">
                <a:moveTo>
                  <a:pt x="0" y="0"/>
                </a:moveTo>
                <a:lnTo>
                  <a:pt x="2307771" y="0"/>
                </a:lnTo>
                <a:lnTo>
                  <a:pt x="2307771" y="2307771"/>
                </a:lnTo>
                <a:lnTo>
                  <a:pt x="0" y="2307771"/>
                </a:lnTo>
                <a:close/>
              </a:path>
            </a:pathLst>
          </a:custGeom>
        </p:spPr>
        <p:txBody>
          <a:bodyPr wrap="square">
            <a:noAutofit/>
          </a:bodyPr>
          <a:lstStyle/>
          <a:p>
            <a:endParaRPr lang="en-US" dirty="0"/>
          </a:p>
        </p:txBody>
      </p:sp>
      <p:sp>
        <p:nvSpPr>
          <p:cNvPr id="12" name="Picture Placeholder 27">
            <a:extLst>
              <a:ext uri="{FF2B5EF4-FFF2-40B4-BE49-F238E27FC236}">
                <a16:creationId xmlns:a16="http://schemas.microsoft.com/office/drawing/2014/main" id="{F1E820CB-9152-4FC8-93A1-22ADB17A3A12}"/>
              </a:ext>
            </a:extLst>
          </p:cNvPr>
          <p:cNvSpPr>
            <a:spLocks noGrp="1"/>
          </p:cNvSpPr>
          <p:nvPr>
            <p:ph type="pic" sz="quarter" idx="20"/>
          </p:nvPr>
        </p:nvSpPr>
        <p:spPr>
          <a:xfrm>
            <a:off x="5534310" y="1613153"/>
            <a:ext cx="1965960" cy="1965960"/>
          </a:xfrm>
          <a:custGeom>
            <a:avLst/>
            <a:gdLst>
              <a:gd name="connsiteX0" fmla="*/ 0 w 2307771"/>
              <a:gd name="connsiteY0" fmla="*/ 0 h 2307771"/>
              <a:gd name="connsiteX1" fmla="*/ 2307771 w 2307771"/>
              <a:gd name="connsiteY1" fmla="*/ 0 h 2307771"/>
              <a:gd name="connsiteX2" fmla="*/ 2307771 w 2307771"/>
              <a:gd name="connsiteY2" fmla="*/ 2307771 h 2307771"/>
              <a:gd name="connsiteX3" fmla="*/ 0 w 2307771"/>
              <a:gd name="connsiteY3" fmla="*/ 2307771 h 2307771"/>
            </a:gdLst>
            <a:ahLst/>
            <a:cxnLst>
              <a:cxn ang="0">
                <a:pos x="connsiteX0" y="connsiteY0"/>
              </a:cxn>
              <a:cxn ang="0">
                <a:pos x="connsiteX1" y="connsiteY1"/>
              </a:cxn>
              <a:cxn ang="0">
                <a:pos x="connsiteX2" y="connsiteY2"/>
              </a:cxn>
              <a:cxn ang="0">
                <a:pos x="connsiteX3" y="connsiteY3"/>
              </a:cxn>
            </a:cxnLst>
            <a:rect l="l" t="t" r="r" b="b"/>
            <a:pathLst>
              <a:path w="2307771" h="2307771">
                <a:moveTo>
                  <a:pt x="0" y="0"/>
                </a:moveTo>
                <a:lnTo>
                  <a:pt x="2307771" y="0"/>
                </a:lnTo>
                <a:lnTo>
                  <a:pt x="2307771" y="2307771"/>
                </a:lnTo>
                <a:lnTo>
                  <a:pt x="0" y="2307771"/>
                </a:lnTo>
                <a:close/>
              </a:path>
            </a:pathLst>
          </a:custGeom>
        </p:spPr>
        <p:txBody>
          <a:bodyPr wrap="square">
            <a:noAutofit/>
          </a:bodyPr>
          <a:lstStyle/>
          <a:p>
            <a:endParaRPr lang="en-US" dirty="0"/>
          </a:p>
        </p:txBody>
      </p:sp>
    </p:spTree>
    <p:extLst>
      <p:ext uri="{BB962C8B-B14F-4D97-AF65-F5344CB8AC3E}">
        <p14:creationId xmlns:p14="http://schemas.microsoft.com/office/powerpoint/2010/main" val="1958663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aster Layout 03">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5" name="Picture Placeholder 4">
            <a:extLst>
              <a:ext uri="{FF2B5EF4-FFF2-40B4-BE49-F238E27FC236}">
                <a16:creationId xmlns:a16="http://schemas.microsoft.com/office/drawing/2014/main" id="{B89684C0-C3D4-5E4F-A314-E7CC785DAAA2}"/>
              </a:ext>
            </a:extLst>
          </p:cNvPr>
          <p:cNvSpPr>
            <a:spLocks noGrp="1"/>
          </p:cNvSpPr>
          <p:nvPr>
            <p:ph type="pic" sz="quarter" idx="10" hasCustomPrompt="1"/>
          </p:nvPr>
        </p:nvSpPr>
        <p:spPr>
          <a:xfrm>
            <a:off x="0" y="0"/>
            <a:ext cx="12192001" cy="6858000"/>
          </a:xfrm>
          <a:custGeom>
            <a:avLst/>
            <a:gdLst>
              <a:gd name="connsiteX0" fmla="*/ 0 w 3996109"/>
              <a:gd name="connsiteY0" fmla="*/ 0 h 6858000"/>
              <a:gd name="connsiteX1" fmla="*/ 3996109 w 3996109"/>
              <a:gd name="connsiteY1" fmla="*/ 0 h 6858000"/>
              <a:gd name="connsiteX2" fmla="*/ 3996109 w 3996109"/>
              <a:gd name="connsiteY2" fmla="*/ 6858000 h 6858000"/>
              <a:gd name="connsiteX3" fmla="*/ 0 w 39961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96109" h="6858000">
                <a:moveTo>
                  <a:pt x="0" y="0"/>
                </a:moveTo>
                <a:lnTo>
                  <a:pt x="3996109" y="0"/>
                </a:lnTo>
                <a:lnTo>
                  <a:pt x="3996109" y="6858000"/>
                </a:lnTo>
                <a:lnTo>
                  <a:pt x="0" y="6858000"/>
                </a:lnTo>
                <a:close/>
              </a:path>
            </a:pathLst>
          </a:custGeom>
          <a:solidFill>
            <a:schemeClr val="bg2">
              <a:lumMod val="75000"/>
            </a:schemeClr>
          </a:solidFill>
        </p:spPr>
        <p:txBody>
          <a:bodyPr wrap="square" anchor="ctr">
            <a:noAutofit/>
          </a:bodyPr>
          <a:lstStyle>
            <a:lvl1pPr marL="0" indent="0" algn="ctr">
              <a:buNone/>
              <a:defRPr lang="en-US" sz="1100"/>
            </a:lvl1pPr>
          </a:lstStyle>
          <a:p>
            <a:r>
              <a:rPr lang="en-US" dirty="0"/>
              <a:t>Add Your Image Here [Drag And Drop]</a:t>
            </a:r>
          </a:p>
        </p:txBody>
      </p:sp>
      <p:sp>
        <p:nvSpPr>
          <p:cNvPr id="8" name="Text Placeholder 2">
            <a:extLst>
              <a:ext uri="{FF2B5EF4-FFF2-40B4-BE49-F238E27FC236}">
                <a16:creationId xmlns:a16="http://schemas.microsoft.com/office/drawing/2014/main" id="{2F0509D8-E0F4-0643-B4A3-D960829BE706}"/>
              </a:ext>
            </a:extLst>
          </p:cNvPr>
          <p:cNvSpPr>
            <a:spLocks noGrp="1"/>
          </p:cNvSpPr>
          <p:nvPr>
            <p:ph type="body" sz="quarter" idx="11" hasCustomPrompt="1"/>
          </p:nvPr>
        </p:nvSpPr>
        <p:spPr>
          <a:xfrm>
            <a:off x="609600" y="549275"/>
            <a:ext cx="10972800" cy="898604"/>
          </a:xfrm>
          <a:prstGeom prst="rect">
            <a:avLst/>
          </a:prstGeom>
        </p:spPr>
        <p:txBody>
          <a:bodyPr anchor="ctr"/>
          <a:lstStyle>
            <a:lvl1pPr marL="0" indent="0" algn="ctr">
              <a:buNone/>
              <a:defRPr sz="32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26D6FEEC-FBFF-4143-8891-BD051A723A3E}"/>
              </a:ext>
            </a:extLst>
          </p:cNvPr>
          <p:cNvSpPr>
            <a:spLocks noGrp="1"/>
          </p:cNvSpPr>
          <p:nvPr>
            <p:ph type="body" sz="quarter" idx="12"/>
          </p:nvPr>
        </p:nvSpPr>
        <p:spPr>
          <a:xfrm>
            <a:off x="609600" y="1197954"/>
            <a:ext cx="10972800" cy="361085"/>
          </a:xfrm>
          <a:prstGeom prst="rect">
            <a:avLst/>
          </a:prstGeom>
        </p:spPr>
        <p:txBody>
          <a:bodyPr anchor="ctr"/>
          <a:lstStyle>
            <a:lvl1pPr marL="0" indent="0" algn="ctr">
              <a:lnSpc>
                <a:spcPct val="100000"/>
              </a:lnSpc>
              <a:buNone/>
              <a:defRPr sz="1200" b="0" spc="0">
                <a:solidFill>
                  <a:schemeClr val="tx2"/>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4202814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A968-B76C-3FC0-5781-350ADC9AF9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8EC9F78-1CE5-590A-3C9B-33656D204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95B2A9-3384-9CC9-44FC-232BCFEA8A23}"/>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5" name="Footer Placeholder 4">
            <a:extLst>
              <a:ext uri="{FF2B5EF4-FFF2-40B4-BE49-F238E27FC236}">
                <a16:creationId xmlns:a16="http://schemas.microsoft.com/office/drawing/2014/main" id="{67ABFDDE-3AB3-2D60-9824-4B09E2147F1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AEAD594-8959-CB02-CCF4-B5EFA5C0C825}"/>
              </a:ext>
            </a:extLst>
          </p:cNvPr>
          <p:cNvSpPr>
            <a:spLocks noGrp="1"/>
          </p:cNvSpPr>
          <p:nvPr>
            <p:ph type="sldNum" sz="quarter" idx="12"/>
          </p:nvPr>
        </p:nvSpPr>
        <p:spPr/>
        <p:txBody>
          <a:bodyPr/>
          <a:lstStyle/>
          <a:p>
            <a:fld id="{B5B1E949-A368-4E9A-939A-46BEAAD73D56}" type="slidenum">
              <a:rPr lang="en-CA" smtClean="0"/>
              <a:t>‹#›</a:t>
            </a:fld>
            <a:endParaRPr lang="en-CA" dirty="0"/>
          </a:p>
        </p:txBody>
      </p:sp>
      <p:sp>
        <p:nvSpPr>
          <p:cNvPr id="7" name="Oval 6">
            <a:extLst>
              <a:ext uri="{FF2B5EF4-FFF2-40B4-BE49-F238E27FC236}">
                <a16:creationId xmlns:a16="http://schemas.microsoft.com/office/drawing/2014/main" id="{B5130FFE-196E-BD1D-5C57-FF6554BD057E}"/>
              </a:ext>
            </a:extLst>
          </p:cNvPr>
          <p:cNvSpPr/>
          <p:nvPr userDrawn="1"/>
        </p:nvSpPr>
        <p:spPr>
          <a:xfrm>
            <a:off x="11192236" y="6353967"/>
            <a:ext cx="411305" cy="408781"/>
          </a:xfrm>
          <a:prstGeom prst="ellipse">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5">
            <a:extLst>
              <a:ext uri="{FF2B5EF4-FFF2-40B4-BE49-F238E27FC236}">
                <a16:creationId xmlns:a16="http://schemas.microsoft.com/office/drawing/2014/main" id="{7D6F9841-5916-ED63-0A5C-E19045146A4C}"/>
              </a:ext>
            </a:extLst>
          </p:cNvPr>
          <p:cNvSpPr txBox="1">
            <a:spLocks/>
          </p:cNvSpPr>
          <p:nvPr userDrawn="1"/>
        </p:nvSpPr>
        <p:spPr>
          <a:xfrm>
            <a:off x="11127045" y="6445696"/>
            <a:ext cx="541687" cy="225323"/>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Roboto" panose="02000000000000000000" pitchFamily="2" charset="0"/>
                <a:ea typeface="Roboto" panose="02000000000000000000" pitchFamily="2"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B2BE56-A1DF-44BF-AF31-08C6097C884E}" type="slidenum">
              <a:rPr lang="en-US" smtClean="0"/>
              <a:pPr/>
              <a:t>‹#›</a:t>
            </a:fld>
            <a:endParaRPr lang="en-US" dirty="0"/>
          </a:p>
        </p:txBody>
      </p:sp>
    </p:spTree>
    <p:extLst>
      <p:ext uri="{BB962C8B-B14F-4D97-AF65-F5344CB8AC3E}">
        <p14:creationId xmlns:p14="http://schemas.microsoft.com/office/powerpoint/2010/main" val="748119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0203-31FA-4850-CE97-1B645D1EE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5245B35-364F-43BB-A4E0-CA4013A4D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C24A06E-AF7E-334D-1DCA-1D72C42A67CA}"/>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5" name="Footer Placeholder 4">
            <a:extLst>
              <a:ext uri="{FF2B5EF4-FFF2-40B4-BE49-F238E27FC236}">
                <a16:creationId xmlns:a16="http://schemas.microsoft.com/office/drawing/2014/main" id="{2B20CBB8-0648-588F-A239-205C0A4345A5}"/>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08C50F08-02BC-D28F-F951-68D53C1DB143}"/>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381207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550803E-D102-40ED-8917-1384AD620E8D}"/>
              </a:ext>
            </a:extLst>
          </p:cNvPr>
          <p:cNvSpPr>
            <a:spLocks noGrp="1"/>
          </p:cNvSpPr>
          <p:nvPr>
            <p:ph type="pic" sz="quarter" idx="10"/>
          </p:nvPr>
        </p:nvSpPr>
        <p:spPr>
          <a:xfrm>
            <a:off x="355400" y="373150"/>
            <a:ext cx="5545673" cy="6111700"/>
          </a:xfrm>
          <a:custGeom>
            <a:avLst/>
            <a:gdLst>
              <a:gd name="connsiteX0" fmla="*/ 0 w 4067175"/>
              <a:gd name="connsiteY0" fmla="*/ 0 h 4565650"/>
              <a:gd name="connsiteX1" fmla="*/ 4067175 w 4067175"/>
              <a:gd name="connsiteY1" fmla="*/ 0 h 4565650"/>
              <a:gd name="connsiteX2" fmla="*/ 4067175 w 4067175"/>
              <a:gd name="connsiteY2" fmla="*/ 4565650 h 4565650"/>
              <a:gd name="connsiteX3" fmla="*/ 0 w 4067175"/>
              <a:gd name="connsiteY3" fmla="*/ 4565650 h 4565650"/>
            </a:gdLst>
            <a:ahLst/>
            <a:cxnLst>
              <a:cxn ang="0">
                <a:pos x="connsiteX0" y="connsiteY0"/>
              </a:cxn>
              <a:cxn ang="0">
                <a:pos x="connsiteX1" y="connsiteY1"/>
              </a:cxn>
              <a:cxn ang="0">
                <a:pos x="connsiteX2" y="connsiteY2"/>
              </a:cxn>
              <a:cxn ang="0">
                <a:pos x="connsiteX3" y="connsiteY3"/>
              </a:cxn>
            </a:cxnLst>
            <a:rect l="l" t="t" r="r" b="b"/>
            <a:pathLst>
              <a:path w="4067175" h="4565650">
                <a:moveTo>
                  <a:pt x="0" y="0"/>
                </a:moveTo>
                <a:lnTo>
                  <a:pt x="4067175" y="0"/>
                </a:lnTo>
                <a:lnTo>
                  <a:pt x="4067175" y="4565650"/>
                </a:lnTo>
                <a:lnTo>
                  <a:pt x="0" y="4565650"/>
                </a:lnTo>
                <a:close/>
              </a:path>
            </a:pathLst>
          </a:custGeom>
        </p:spPr>
        <p:txBody>
          <a:bodyPr wrap="square">
            <a:noAutofit/>
          </a:bodyPr>
          <a:lstStyle/>
          <a:p>
            <a:endParaRPr lang="en-US" dirty="0"/>
          </a:p>
        </p:txBody>
      </p:sp>
    </p:spTree>
    <p:extLst>
      <p:ext uri="{BB962C8B-B14F-4D97-AF65-F5344CB8AC3E}">
        <p14:creationId xmlns:p14="http://schemas.microsoft.com/office/powerpoint/2010/main" val="7515960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A968-B76C-3FC0-5781-350ADC9AF9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8EC9F78-1CE5-590A-3C9B-33656D204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95B2A9-3384-9CC9-44FC-232BCFEA8A23}"/>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5" name="Footer Placeholder 4">
            <a:extLst>
              <a:ext uri="{FF2B5EF4-FFF2-40B4-BE49-F238E27FC236}">
                <a16:creationId xmlns:a16="http://schemas.microsoft.com/office/drawing/2014/main" id="{67ABFDDE-3AB3-2D60-9824-4B09E2147F13}"/>
              </a:ext>
            </a:extLst>
          </p:cNvPr>
          <p:cNvSpPr>
            <a:spLocks noGrp="1"/>
          </p:cNvSpPr>
          <p:nvPr>
            <p:ph type="ftr" sz="quarter" idx="11"/>
          </p:nvPr>
        </p:nvSpPr>
        <p:spPr/>
        <p:txBody>
          <a:bodyPr/>
          <a:lstStyle/>
          <a:p>
            <a:endParaRPr lang="en-CA" dirty="0"/>
          </a:p>
        </p:txBody>
      </p:sp>
      <p:sp>
        <p:nvSpPr>
          <p:cNvPr id="7" name="Oval 6">
            <a:extLst>
              <a:ext uri="{FF2B5EF4-FFF2-40B4-BE49-F238E27FC236}">
                <a16:creationId xmlns:a16="http://schemas.microsoft.com/office/drawing/2014/main" id="{72CD13B1-A62C-FB64-D33F-D592A3BE09A5}"/>
              </a:ext>
            </a:extLst>
          </p:cNvPr>
          <p:cNvSpPr/>
          <p:nvPr userDrawn="1"/>
        </p:nvSpPr>
        <p:spPr>
          <a:xfrm>
            <a:off x="11192236" y="6353967"/>
            <a:ext cx="411305" cy="408781"/>
          </a:xfrm>
          <a:prstGeom prst="ellipse">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5">
            <a:extLst>
              <a:ext uri="{FF2B5EF4-FFF2-40B4-BE49-F238E27FC236}">
                <a16:creationId xmlns:a16="http://schemas.microsoft.com/office/drawing/2014/main" id="{DF6627CE-903E-8B3E-784A-4E1373ADA4AE}"/>
              </a:ext>
            </a:extLst>
          </p:cNvPr>
          <p:cNvSpPr txBox="1">
            <a:spLocks/>
          </p:cNvSpPr>
          <p:nvPr userDrawn="1"/>
        </p:nvSpPr>
        <p:spPr>
          <a:xfrm>
            <a:off x="11127045" y="6445696"/>
            <a:ext cx="541687" cy="225323"/>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Roboto" panose="02000000000000000000" pitchFamily="2" charset="0"/>
                <a:ea typeface="Roboto" panose="02000000000000000000" pitchFamily="2"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B2BE56-A1DF-44BF-AF31-08C6097C884E}" type="slidenum">
              <a:rPr lang="en-US" smtClean="0"/>
              <a:pPr/>
              <a:t>‹#›</a:t>
            </a:fld>
            <a:endParaRPr lang="en-US" dirty="0"/>
          </a:p>
        </p:txBody>
      </p:sp>
    </p:spTree>
    <p:extLst>
      <p:ext uri="{BB962C8B-B14F-4D97-AF65-F5344CB8AC3E}">
        <p14:creationId xmlns:p14="http://schemas.microsoft.com/office/powerpoint/2010/main" val="1451085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6B13-31B0-EF41-1D7A-8ADECECE92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7BBC761-338C-913B-AA85-48386793DB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2F05B2-D330-82AC-CFCB-CA53D3E0876C}"/>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5" name="Footer Placeholder 4">
            <a:extLst>
              <a:ext uri="{FF2B5EF4-FFF2-40B4-BE49-F238E27FC236}">
                <a16:creationId xmlns:a16="http://schemas.microsoft.com/office/drawing/2014/main" id="{207E060A-6EE5-0E4E-0A10-6BD52907A6F9}"/>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F31798E5-5D21-E1C8-C43F-CE947FA8B66E}"/>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2406133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6C45-AE49-3948-D309-79C35235AF4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0D29B65-5417-6C1E-F739-5E3426235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51B7315-AFC3-BE3D-B641-D3F7080F9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0C4C037-2C8F-182E-9C82-4C4B2537D86F}"/>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6" name="Footer Placeholder 5">
            <a:extLst>
              <a:ext uri="{FF2B5EF4-FFF2-40B4-BE49-F238E27FC236}">
                <a16:creationId xmlns:a16="http://schemas.microsoft.com/office/drawing/2014/main" id="{9DAA7353-753F-F8BE-B97F-079BBCF615AE}"/>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2D0B3F9-E2C8-7099-EE45-CE0033182E33}"/>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3836904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B00F-1FFE-B537-0C04-13874D689E3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2DDEBF8-847E-7BA8-59C1-DC4CBDEF7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B0D036-FC5A-8EC1-A9B9-3B9D447D18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9D4EA69-1348-EB3E-C2C8-64057F212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6DB3A-4250-D683-9352-3CDCD6CD38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E0C760-0C9A-8F99-2C38-7C2D2AD2EF68}"/>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8" name="Footer Placeholder 7">
            <a:extLst>
              <a:ext uri="{FF2B5EF4-FFF2-40B4-BE49-F238E27FC236}">
                <a16:creationId xmlns:a16="http://schemas.microsoft.com/office/drawing/2014/main" id="{A435A4C2-EB66-9C63-9853-93794168DB41}"/>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D9829661-DBE7-D20C-70DE-664DDE5EA9AB}"/>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3566448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E871-DDAF-3C9B-90B9-9AB48F4C520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38B3A9E-28EA-9D06-5B64-375E386F22CB}"/>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4" name="Footer Placeholder 3">
            <a:extLst>
              <a:ext uri="{FF2B5EF4-FFF2-40B4-BE49-F238E27FC236}">
                <a16:creationId xmlns:a16="http://schemas.microsoft.com/office/drawing/2014/main" id="{3578E44D-A65E-0203-7BE8-C961876F53ED}"/>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46C2C27-B384-D977-C136-38E520A73A4D}"/>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7113408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D90AF-58E0-A82A-3630-1E73529B89FE}"/>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3" name="Footer Placeholder 2">
            <a:extLst>
              <a:ext uri="{FF2B5EF4-FFF2-40B4-BE49-F238E27FC236}">
                <a16:creationId xmlns:a16="http://schemas.microsoft.com/office/drawing/2014/main" id="{9BED4932-AE44-3C70-8022-AD107B329B95}"/>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2AC82D5-9C1C-0773-D8ED-F671325C0C27}"/>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272514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4980-4707-7740-C9DD-43140489A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FAAF98B-D4FC-9785-633E-13C4A2D51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E918984-B6F6-B628-A4A9-A31F95060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CBA91-699E-18B0-853F-7321D58E0998}"/>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6" name="Footer Placeholder 5">
            <a:extLst>
              <a:ext uri="{FF2B5EF4-FFF2-40B4-BE49-F238E27FC236}">
                <a16:creationId xmlns:a16="http://schemas.microsoft.com/office/drawing/2014/main" id="{181C90EE-E04B-3106-6FB7-7C659FCBC14E}"/>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FBF6B960-F5CC-1CC9-8838-22B1046D7E1E}"/>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1017367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87D8-68C0-3628-C15C-54FC9200E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83A8D9E-56E7-A7FE-2581-0D4063BD04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54443D72-8402-53FB-21F5-0E604A043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66B7F-C038-A1D1-AA99-B1576F05AB77}"/>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6" name="Footer Placeholder 5">
            <a:extLst>
              <a:ext uri="{FF2B5EF4-FFF2-40B4-BE49-F238E27FC236}">
                <a16:creationId xmlns:a16="http://schemas.microsoft.com/office/drawing/2014/main" id="{44DDB34F-74C6-E341-D546-F15C779C841B}"/>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9593E8FF-1065-8847-BCD2-DBE7FF6486C7}"/>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19642570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9D1D-C197-7856-EE59-ED736D052E5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EF04D2-6A7F-43B5-277E-6F6F8D8CEE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E1CD8B-CB45-BF9B-EC32-060F48090F95}"/>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5" name="Footer Placeholder 4">
            <a:extLst>
              <a:ext uri="{FF2B5EF4-FFF2-40B4-BE49-F238E27FC236}">
                <a16:creationId xmlns:a16="http://schemas.microsoft.com/office/drawing/2014/main" id="{A32540C5-71AB-30EC-38E1-136BEA377A5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2929C75F-40B9-D1F1-17F6-6890F07D03EC}"/>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806839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9087B-DD9D-D3C0-645B-4BF23A0D85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A2FEEB-3796-FDFF-1C1A-69BB79A70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C83C83-9D17-2BE7-B2B7-A77C1D50A449}"/>
              </a:ext>
            </a:extLst>
          </p:cNvPr>
          <p:cNvSpPr>
            <a:spLocks noGrp="1"/>
          </p:cNvSpPr>
          <p:nvPr>
            <p:ph type="dt" sz="half" idx="10"/>
          </p:nvPr>
        </p:nvSpPr>
        <p:spPr/>
        <p:txBody>
          <a:bodyPr/>
          <a:lstStyle/>
          <a:p>
            <a:fld id="{FEFBF8C4-5CEF-444F-AE4A-891AFE381899}" type="datetimeFigureOut">
              <a:rPr lang="en-CA" smtClean="0"/>
              <a:t>03/10/2024</a:t>
            </a:fld>
            <a:endParaRPr lang="en-CA" dirty="0"/>
          </a:p>
        </p:txBody>
      </p:sp>
      <p:sp>
        <p:nvSpPr>
          <p:cNvPr id="5" name="Footer Placeholder 4">
            <a:extLst>
              <a:ext uri="{FF2B5EF4-FFF2-40B4-BE49-F238E27FC236}">
                <a16:creationId xmlns:a16="http://schemas.microsoft.com/office/drawing/2014/main" id="{E6012F52-6B28-9D2B-88F0-2CDA0220F9B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A888060-BE10-EE01-2F6E-4FE2BA04B31E}"/>
              </a:ext>
            </a:extLst>
          </p:cNvPr>
          <p:cNvSpPr>
            <a:spLocks noGrp="1"/>
          </p:cNvSpPr>
          <p:nvPr>
            <p:ph type="sldNum" sz="quarter" idx="12"/>
          </p:nvPr>
        </p:nvSpPr>
        <p:spPr/>
        <p:txBody>
          <a:bodyPr/>
          <a:lstStyle/>
          <a:p>
            <a:fld id="{B5B1E949-A368-4E9A-939A-46BEAAD73D56}" type="slidenum">
              <a:rPr lang="en-CA" smtClean="0"/>
              <a:t>‹#›</a:t>
            </a:fld>
            <a:endParaRPr lang="en-CA" dirty="0"/>
          </a:p>
        </p:txBody>
      </p:sp>
    </p:spTree>
    <p:extLst>
      <p:ext uri="{BB962C8B-B14F-4D97-AF65-F5344CB8AC3E}">
        <p14:creationId xmlns:p14="http://schemas.microsoft.com/office/powerpoint/2010/main" val="196725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287872A-5CEE-4CAF-BDA6-0A72F729A576}"/>
              </a:ext>
            </a:extLst>
          </p:cNvPr>
          <p:cNvSpPr>
            <a:spLocks noGrp="1"/>
          </p:cNvSpPr>
          <p:nvPr>
            <p:ph type="pic" sz="quarter" idx="10"/>
          </p:nvPr>
        </p:nvSpPr>
        <p:spPr>
          <a:xfrm>
            <a:off x="1072086" y="4517572"/>
            <a:ext cx="1915885" cy="1915885"/>
          </a:xfrm>
          <a:custGeom>
            <a:avLst/>
            <a:gdLst>
              <a:gd name="connsiteX0" fmla="*/ 0 w 1915885"/>
              <a:gd name="connsiteY0" fmla="*/ 0 h 1915885"/>
              <a:gd name="connsiteX1" fmla="*/ 1915885 w 1915885"/>
              <a:gd name="connsiteY1" fmla="*/ 0 h 1915885"/>
              <a:gd name="connsiteX2" fmla="*/ 1915885 w 1915885"/>
              <a:gd name="connsiteY2" fmla="*/ 1915885 h 1915885"/>
              <a:gd name="connsiteX3" fmla="*/ 0 w 1915885"/>
              <a:gd name="connsiteY3" fmla="*/ 1915885 h 1915885"/>
            </a:gdLst>
            <a:ahLst/>
            <a:cxnLst>
              <a:cxn ang="0">
                <a:pos x="connsiteX0" y="connsiteY0"/>
              </a:cxn>
              <a:cxn ang="0">
                <a:pos x="connsiteX1" y="connsiteY1"/>
              </a:cxn>
              <a:cxn ang="0">
                <a:pos x="connsiteX2" y="connsiteY2"/>
              </a:cxn>
              <a:cxn ang="0">
                <a:pos x="connsiteX3" y="connsiteY3"/>
              </a:cxn>
            </a:cxnLst>
            <a:rect l="l" t="t" r="r" b="b"/>
            <a:pathLst>
              <a:path w="1915885" h="1915885">
                <a:moveTo>
                  <a:pt x="0" y="0"/>
                </a:moveTo>
                <a:lnTo>
                  <a:pt x="1915885" y="0"/>
                </a:lnTo>
                <a:lnTo>
                  <a:pt x="1915885" y="1915885"/>
                </a:lnTo>
                <a:lnTo>
                  <a:pt x="0" y="1915885"/>
                </a:lnTo>
                <a:close/>
              </a:path>
            </a:pathLst>
          </a:custGeom>
        </p:spPr>
        <p:txBody>
          <a:bodyPr wrap="square">
            <a:noAutofit/>
          </a:bodyPr>
          <a:lstStyle/>
          <a:p>
            <a:endParaRPr lang="en-US" dirty="0"/>
          </a:p>
        </p:txBody>
      </p:sp>
    </p:spTree>
    <p:extLst>
      <p:ext uri="{BB962C8B-B14F-4D97-AF65-F5344CB8AC3E}">
        <p14:creationId xmlns:p14="http://schemas.microsoft.com/office/powerpoint/2010/main" val="235912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4E506B88-857B-4669-891B-404D8E18541E}"/>
              </a:ext>
            </a:extLst>
          </p:cNvPr>
          <p:cNvSpPr>
            <a:spLocks noGrp="1"/>
          </p:cNvSpPr>
          <p:nvPr>
            <p:ph type="pic" sz="quarter" idx="10"/>
          </p:nvPr>
        </p:nvSpPr>
        <p:spPr>
          <a:xfrm>
            <a:off x="1522413" y="409575"/>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28" name="Picture Placeholder 27">
            <a:extLst>
              <a:ext uri="{FF2B5EF4-FFF2-40B4-BE49-F238E27FC236}">
                <a16:creationId xmlns:a16="http://schemas.microsoft.com/office/drawing/2014/main" id="{D05C14D0-C3CE-4831-BA4A-857515CD1B33}"/>
              </a:ext>
            </a:extLst>
          </p:cNvPr>
          <p:cNvSpPr>
            <a:spLocks noGrp="1"/>
          </p:cNvSpPr>
          <p:nvPr>
            <p:ph type="pic" sz="quarter" idx="11"/>
          </p:nvPr>
        </p:nvSpPr>
        <p:spPr>
          <a:xfrm>
            <a:off x="3180557" y="409575"/>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29" name="Picture Placeholder 28">
            <a:extLst>
              <a:ext uri="{FF2B5EF4-FFF2-40B4-BE49-F238E27FC236}">
                <a16:creationId xmlns:a16="http://schemas.microsoft.com/office/drawing/2014/main" id="{86262CCD-2F39-4990-B77C-E7C3159A364F}"/>
              </a:ext>
            </a:extLst>
          </p:cNvPr>
          <p:cNvSpPr>
            <a:spLocks noGrp="1"/>
          </p:cNvSpPr>
          <p:nvPr>
            <p:ph type="pic" sz="quarter" idx="12"/>
          </p:nvPr>
        </p:nvSpPr>
        <p:spPr>
          <a:xfrm>
            <a:off x="4838701" y="409575"/>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30" name="Picture Placeholder 29">
            <a:extLst>
              <a:ext uri="{FF2B5EF4-FFF2-40B4-BE49-F238E27FC236}">
                <a16:creationId xmlns:a16="http://schemas.microsoft.com/office/drawing/2014/main" id="{D89742EE-6478-441E-9A13-E463296A024E}"/>
              </a:ext>
            </a:extLst>
          </p:cNvPr>
          <p:cNvSpPr>
            <a:spLocks noGrp="1"/>
          </p:cNvSpPr>
          <p:nvPr>
            <p:ph type="pic" sz="quarter" idx="13"/>
          </p:nvPr>
        </p:nvSpPr>
        <p:spPr>
          <a:xfrm>
            <a:off x="2601913" y="1962150"/>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31" name="Picture Placeholder 30">
            <a:extLst>
              <a:ext uri="{FF2B5EF4-FFF2-40B4-BE49-F238E27FC236}">
                <a16:creationId xmlns:a16="http://schemas.microsoft.com/office/drawing/2014/main" id="{5499125B-AA12-46E8-B4A9-698BA1FF48B5}"/>
              </a:ext>
            </a:extLst>
          </p:cNvPr>
          <p:cNvSpPr>
            <a:spLocks noGrp="1"/>
          </p:cNvSpPr>
          <p:nvPr>
            <p:ph type="pic" sz="quarter" idx="14"/>
          </p:nvPr>
        </p:nvSpPr>
        <p:spPr>
          <a:xfrm>
            <a:off x="4254500" y="1962150"/>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32" name="Picture Placeholder 31">
            <a:extLst>
              <a:ext uri="{FF2B5EF4-FFF2-40B4-BE49-F238E27FC236}">
                <a16:creationId xmlns:a16="http://schemas.microsoft.com/office/drawing/2014/main" id="{A51128AA-EEFD-4209-9C17-7327FAEB6304}"/>
              </a:ext>
            </a:extLst>
          </p:cNvPr>
          <p:cNvSpPr>
            <a:spLocks noGrp="1"/>
          </p:cNvSpPr>
          <p:nvPr>
            <p:ph type="pic" sz="quarter" idx="15"/>
          </p:nvPr>
        </p:nvSpPr>
        <p:spPr>
          <a:xfrm>
            <a:off x="5907088" y="1962150"/>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33" name="Picture Placeholder 32">
            <a:extLst>
              <a:ext uri="{FF2B5EF4-FFF2-40B4-BE49-F238E27FC236}">
                <a16:creationId xmlns:a16="http://schemas.microsoft.com/office/drawing/2014/main" id="{74A916E6-4C92-4663-9B08-7BD3FAAB3FB8}"/>
              </a:ext>
            </a:extLst>
          </p:cNvPr>
          <p:cNvSpPr>
            <a:spLocks noGrp="1"/>
          </p:cNvSpPr>
          <p:nvPr>
            <p:ph type="pic" sz="quarter" idx="16"/>
          </p:nvPr>
        </p:nvSpPr>
        <p:spPr>
          <a:xfrm>
            <a:off x="392113" y="3505200"/>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34" name="Picture Placeholder 33">
            <a:extLst>
              <a:ext uri="{FF2B5EF4-FFF2-40B4-BE49-F238E27FC236}">
                <a16:creationId xmlns:a16="http://schemas.microsoft.com/office/drawing/2014/main" id="{F51582CC-CD43-4D8C-829A-8F8AA9DF7134}"/>
              </a:ext>
            </a:extLst>
          </p:cNvPr>
          <p:cNvSpPr>
            <a:spLocks noGrp="1"/>
          </p:cNvSpPr>
          <p:nvPr>
            <p:ph type="pic" sz="quarter" idx="17"/>
          </p:nvPr>
        </p:nvSpPr>
        <p:spPr>
          <a:xfrm>
            <a:off x="2044701" y="3505200"/>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35" name="Picture Placeholder 34">
            <a:extLst>
              <a:ext uri="{FF2B5EF4-FFF2-40B4-BE49-F238E27FC236}">
                <a16:creationId xmlns:a16="http://schemas.microsoft.com/office/drawing/2014/main" id="{9A204ED4-4987-4E6D-A16D-669966C09DC0}"/>
              </a:ext>
            </a:extLst>
          </p:cNvPr>
          <p:cNvSpPr>
            <a:spLocks noGrp="1"/>
          </p:cNvSpPr>
          <p:nvPr>
            <p:ph type="pic" sz="quarter" idx="18"/>
          </p:nvPr>
        </p:nvSpPr>
        <p:spPr>
          <a:xfrm>
            <a:off x="3697288" y="3505200"/>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36" name="Picture Placeholder 35">
            <a:extLst>
              <a:ext uri="{FF2B5EF4-FFF2-40B4-BE49-F238E27FC236}">
                <a16:creationId xmlns:a16="http://schemas.microsoft.com/office/drawing/2014/main" id="{62BA2295-7E38-49CD-B7ED-E570A6DE17C4}"/>
              </a:ext>
            </a:extLst>
          </p:cNvPr>
          <p:cNvSpPr>
            <a:spLocks noGrp="1"/>
          </p:cNvSpPr>
          <p:nvPr>
            <p:ph type="pic" sz="quarter" idx="19"/>
          </p:nvPr>
        </p:nvSpPr>
        <p:spPr>
          <a:xfrm>
            <a:off x="1450976" y="5056188"/>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
        <p:nvSpPr>
          <p:cNvPr id="37" name="Picture Placeholder 36">
            <a:extLst>
              <a:ext uri="{FF2B5EF4-FFF2-40B4-BE49-F238E27FC236}">
                <a16:creationId xmlns:a16="http://schemas.microsoft.com/office/drawing/2014/main" id="{EC3A77CD-103F-4505-9A62-E749EFF33D7B}"/>
              </a:ext>
            </a:extLst>
          </p:cNvPr>
          <p:cNvSpPr>
            <a:spLocks noGrp="1"/>
          </p:cNvSpPr>
          <p:nvPr>
            <p:ph type="pic" sz="quarter" idx="20"/>
          </p:nvPr>
        </p:nvSpPr>
        <p:spPr>
          <a:xfrm>
            <a:off x="4697413" y="5056188"/>
            <a:ext cx="2000250" cy="1398588"/>
          </a:xfrm>
          <a:custGeom>
            <a:avLst/>
            <a:gdLst>
              <a:gd name="connsiteX0" fmla="*/ 506413 w 2000250"/>
              <a:gd name="connsiteY0" fmla="*/ 0 h 1398588"/>
              <a:gd name="connsiteX1" fmla="*/ 2000250 w 2000250"/>
              <a:gd name="connsiteY1" fmla="*/ 0 h 1398588"/>
              <a:gd name="connsiteX2" fmla="*/ 1493838 w 2000250"/>
              <a:gd name="connsiteY2" fmla="*/ 1398588 h 1398588"/>
              <a:gd name="connsiteX3" fmla="*/ 0 w 2000250"/>
              <a:gd name="connsiteY3" fmla="*/ 1398588 h 1398588"/>
            </a:gdLst>
            <a:ahLst/>
            <a:cxnLst>
              <a:cxn ang="0">
                <a:pos x="connsiteX0" y="connsiteY0"/>
              </a:cxn>
              <a:cxn ang="0">
                <a:pos x="connsiteX1" y="connsiteY1"/>
              </a:cxn>
              <a:cxn ang="0">
                <a:pos x="connsiteX2" y="connsiteY2"/>
              </a:cxn>
              <a:cxn ang="0">
                <a:pos x="connsiteX3" y="connsiteY3"/>
              </a:cxn>
            </a:cxnLst>
            <a:rect l="l" t="t" r="r" b="b"/>
            <a:pathLst>
              <a:path w="2000250" h="1398588">
                <a:moveTo>
                  <a:pt x="506413" y="0"/>
                </a:moveTo>
                <a:lnTo>
                  <a:pt x="2000250" y="0"/>
                </a:lnTo>
                <a:lnTo>
                  <a:pt x="1493838" y="1398588"/>
                </a:lnTo>
                <a:lnTo>
                  <a:pt x="0" y="1398588"/>
                </a:lnTo>
                <a:close/>
              </a:path>
            </a:pathLst>
          </a:custGeom>
        </p:spPr>
        <p:txBody>
          <a:bodyPr wrap="square">
            <a:noAutofit/>
          </a:bodyPr>
          <a:lstStyle/>
          <a:p>
            <a:endParaRPr lang="en-US" dirty="0"/>
          </a:p>
        </p:txBody>
      </p:sp>
    </p:spTree>
    <p:extLst>
      <p:ext uri="{BB962C8B-B14F-4D97-AF65-F5344CB8AC3E}">
        <p14:creationId xmlns:p14="http://schemas.microsoft.com/office/powerpoint/2010/main" val="300533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9A80818-0334-42B9-851E-C0C7E12E1DD9}"/>
              </a:ext>
            </a:extLst>
          </p:cNvPr>
          <p:cNvSpPr>
            <a:spLocks noGrp="1"/>
          </p:cNvSpPr>
          <p:nvPr>
            <p:ph type="pic" sz="quarter" idx="12"/>
          </p:nvPr>
        </p:nvSpPr>
        <p:spPr>
          <a:xfrm>
            <a:off x="6241239" y="3574237"/>
            <a:ext cx="5607862" cy="2941171"/>
          </a:xfrm>
          <a:custGeom>
            <a:avLst/>
            <a:gdLst>
              <a:gd name="connsiteX0" fmla="*/ 0 w 5607862"/>
              <a:gd name="connsiteY0" fmla="*/ 0 h 2941171"/>
              <a:gd name="connsiteX1" fmla="*/ 5607862 w 5607862"/>
              <a:gd name="connsiteY1" fmla="*/ 0 h 2941171"/>
              <a:gd name="connsiteX2" fmla="*/ 5607862 w 5607862"/>
              <a:gd name="connsiteY2" fmla="*/ 2941171 h 2941171"/>
              <a:gd name="connsiteX3" fmla="*/ 0 w 5607862"/>
              <a:gd name="connsiteY3" fmla="*/ 2941171 h 2941171"/>
            </a:gdLst>
            <a:ahLst/>
            <a:cxnLst>
              <a:cxn ang="0">
                <a:pos x="connsiteX0" y="connsiteY0"/>
              </a:cxn>
              <a:cxn ang="0">
                <a:pos x="connsiteX1" y="connsiteY1"/>
              </a:cxn>
              <a:cxn ang="0">
                <a:pos x="connsiteX2" y="connsiteY2"/>
              </a:cxn>
              <a:cxn ang="0">
                <a:pos x="connsiteX3" y="connsiteY3"/>
              </a:cxn>
            </a:cxnLst>
            <a:rect l="l" t="t" r="r" b="b"/>
            <a:pathLst>
              <a:path w="5607862" h="2941171">
                <a:moveTo>
                  <a:pt x="0" y="0"/>
                </a:moveTo>
                <a:lnTo>
                  <a:pt x="5607862" y="0"/>
                </a:lnTo>
                <a:lnTo>
                  <a:pt x="5607862" y="2941171"/>
                </a:lnTo>
                <a:lnTo>
                  <a:pt x="0" y="2941171"/>
                </a:lnTo>
                <a:close/>
              </a:path>
            </a:pathLst>
          </a:custGeom>
        </p:spPr>
        <p:txBody>
          <a:bodyPr wrap="square">
            <a:noAutofit/>
          </a:bodyPr>
          <a:lstStyle/>
          <a:p>
            <a:endParaRPr lang="en-US" dirty="0"/>
          </a:p>
        </p:txBody>
      </p:sp>
      <p:sp>
        <p:nvSpPr>
          <p:cNvPr id="8" name="Picture Placeholder 7">
            <a:extLst>
              <a:ext uri="{FF2B5EF4-FFF2-40B4-BE49-F238E27FC236}">
                <a16:creationId xmlns:a16="http://schemas.microsoft.com/office/drawing/2014/main" id="{ADAD3BF3-D15D-4CE6-B574-CBE23949AA6D}"/>
              </a:ext>
            </a:extLst>
          </p:cNvPr>
          <p:cNvSpPr>
            <a:spLocks noGrp="1"/>
          </p:cNvSpPr>
          <p:nvPr>
            <p:ph type="pic" sz="quarter" idx="11"/>
          </p:nvPr>
        </p:nvSpPr>
        <p:spPr>
          <a:xfrm>
            <a:off x="6241239" y="342591"/>
            <a:ext cx="5607862" cy="2941171"/>
          </a:xfrm>
          <a:custGeom>
            <a:avLst/>
            <a:gdLst>
              <a:gd name="connsiteX0" fmla="*/ 0 w 5607862"/>
              <a:gd name="connsiteY0" fmla="*/ 0 h 2941171"/>
              <a:gd name="connsiteX1" fmla="*/ 5607862 w 5607862"/>
              <a:gd name="connsiteY1" fmla="*/ 0 h 2941171"/>
              <a:gd name="connsiteX2" fmla="*/ 5607862 w 5607862"/>
              <a:gd name="connsiteY2" fmla="*/ 2941171 h 2941171"/>
              <a:gd name="connsiteX3" fmla="*/ 0 w 5607862"/>
              <a:gd name="connsiteY3" fmla="*/ 2941171 h 2941171"/>
            </a:gdLst>
            <a:ahLst/>
            <a:cxnLst>
              <a:cxn ang="0">
                <a:pos x="connsiteX0" y="connsiteY0"/>
              </a:cxn>
              <a:cxn ang="0">
                <a:pos x="connsiteX1" y="connsiteY1"/>
              </a:cxn>
              <a:cxn ang="0">
                <a:pos x="connsiteX2" y="connsiteY2"/>
              </a:cxn>
              <a:cxn ang="0">
                <a:pos x="connsiteX3" y="connsiteY3"/>
              </a:cxn>
            </a:cxnLst>
            <a:rect l="l" t="t" r="r" b="b"/>
            <a:pathLst>
              <a:path w="5607862" h="2941171">
                <a:moveTo>
                  <a:pt x="0" y="0"/>
                </a:moveTo>
                <a:lnTo>
                  <a:pt x="5607862" y="0"/>
                </a:lnTo>
                <a:lnTo>
                  <a:pt x="5607862" y="2941171"/>
                </a:lnTo>
                <a:lnTo>
                  <a:pt x="0" y="2941171"/>
                </a:lnTo>
                <a:close/>
              </a:path>
            </a:pathLst>
          </a:custGeom>
        </p:spPr>
        <p:txBody>
          <a:bodyPr wrap="square">
            <a:noAutofit/>
          </a:bodyPr>
          <a:lstStyle/>
          <a:p>
            <a:endParaRPr lang="en-US" dirty="0"/>
          </a:p>
        </p:txBody>
      </p:sp>
      <p:sp>
        <p:nvSpPr>
          <p:cNvPr id="7" name="Picture Placeholder 6">
            <a:extLst>
              <a:ext uri="{FF2B5EF4-FFF2-40B4-BE49-F238E27FC236}">
                <a16:creationId xmlns:a16="http://schemas.microsoft.com/office/drawing/2014/main" id="{D8FBF41A-950A-4051-AEF1-3DCBCAEB4AE7}"/>
              </a:ext>
            </a:extLst>
          </p:cNvPr>
          <p:cNvSpPr>
            <a:spLocks noGrp="1"/>
          </p:cNvSpPr>
          <p:nvPr>
            <p:ph type="pic" sz="quarter" idx="10"/>
          </p:nvPr>
        </p:nvSpPr>
        <p:spPr>
          <a:xfrm>
            <a:off x="342902" y="342591"/>
            <a:ext cx="5607862" cy="2941171"/>
          </a:xfrm>
          <a:custGeom>
            <a:avLst/>
            <a:gdLst>
              <a:gd name="connsiteX0" fmla="*/ 0 w 5607862"/>
              <a:gd name="connsiteY0" fmla="*/ 0 h 2941171"/>
              <a:gd name="connsiteX1" fmla="*/ 5607862 w 5607862"/>
              <a:gd name="connsiteY1" fmla="*/ 0 h 2941171"/>
              <a:gd name="connsiteX2" fmla="*/ 5607862 w 5607862"/>
              <a:gd name="connsiteY2" fmla="*/ 2941171 h 2941171"/>
              <a:gd name="connsiteX3" fmla="*/ 0 w 5607862"/>
              <a:gd name="connsiteY3" fmla="*/ 2941171 h 2941171"/>
            </a:gdLst>
            <a:ahLst/>
            <a:cxnLst>
              <a:cxn ang="0">
                <a:pos x="connsiteX0" y="connsiteY0"/>
              </a:cxn>
              <a:cxn ang="0">
                <a:pos x="connsiteX1" y="connsiteY1"/>
              </a:cxn>
              <a:cxn ang="0">
                <a:pos x="connsiteX2" y="connsiteY2"/>
              </a:cxn>
              <a:cxn ang="0">
                <a:pos x="connsiteX3" y="connsiteY3"/>
              </a:cxn>
            </a:cxnLst>
            <a:rect l="l" t="t" r="r" b="b"/>
            <a:pathLst>
              <a:path w="5607862" h="2941171">
                <a:moveTo>
                  <a:pt x="0" y="0"/>
                </a:moveTo>
                <a:lnTo>
                  <a:pt x="5607862" y="0"/>
                </a:lnTo>
                <a:lnTo>
                  <a:pt x="5607862" y="2941171"/>
                </a:lnTo>
                <a:lnTo>
                  <a:pt x="0" y="2941171"/>
                </a:lnTo>
                <a:close/>
              </a:path>
            </a:pathLst>
          </a:custGeom>
        </p:spPr>
        <p:txBody>
          <a:bodyPr wrap="square">
            <a:noAutofit/>
          </a:bodyPr>
          <a:lstStyle/>
          <a:p>
            <a:endParaRPr lang="en-US" dirty="0"/>
          </a:p>
        </p:txBody>
      </p:sp>
    </p:spTree>
    <p:extLst>
      <p:ext uri="{BB962C8B-B14F-4D97-AF65-F5344CB8AC3E}">
        <p14:creationId xmlns:p14="http://schemas.microsoft.com/office/powerpoint/2010/main" val="40323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BD5B706-C921-435C-BC41-9FCFABFFADB6}"/>
              </a:ext>
            </a:extLst>
          </p:cNvPr>
          <p:cNvSpPr/>
          <p:nvPr userDrawn="1"/>
        </p:nvSpPr>
        <p:spPr>
          <a:xfrm>
            <a:off x="11192236" y="6353967"/>
            <a:ext cx="411305" cy="408781"/>
          </a:xfrm>
          <a:prstGeom prst="ellipse">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4">
            <a:extLst>
              <a:ext uri="{FF2B5EF4-FFF2-40B4-BE49-F238E27FC236}">
                <a16:creationId xmlns:a16="http://schemas.microsoft.com/office/drawing/2014/main" id="{41E67F5C-94BA-40DE-B731-3C7B61466F04}"/>
              </a:ext>
            </a:extLst>
          </p:cNvPr>
          <p:cNvSpPr>
            <a:spLocks noGrp="1"/>
          </p:cNvSpPr>
          <p:nvPr>
            <p:ph type="ftr" sz="quarter" idx="3"/>
          </p:nvPr>
        </p:nvSpPr>
        <p:spPr>
          <a:xfrm>
            <a:off x="552450" y="6353968"/>
            <a:ext cx="3009900" cy="365125"/>
          </a:xfrm>
          <a:prstGeom prst="rect">
            <a:avLst/>
          </a:prstGeom>
        </p:spPr>
        <p:txBody>
          <a:bodyPr vert="horz" lIns="91440" tIns="45720" rIns="91440" bIns="45720" rtlCol="0" anchor="ctr"/>
          <a:lstStyle>
            <a:lvl1pPr algn="l">
              <a:defRPr sz="1400">
                <a:solidFill>
                  <a:schemeClr val="tx1">
                    <a:tint val="75000"/>
                  </a:schemeClr>
                </a:solidFill>
                <a:latin typeface="Roboto Bold" pitchFamily="2" charset="0"/>
                <a:ea typeface="Roboto Bold" pitchFamily="2" charset="0"/>
                <a:cs typeface="Open Sans" panose="020B0606030504020204" pitchFamily="34" charset="0"/>
              </a:defRPr>
            </a:lvl1pPr>
          </a:lstStyle>
          <a:p>
            <a:r>
              <a:rPr lang="en-US" dirty="0">
                <a:solidFill>
                  <a:schemeClr val="tx1"/>
                </a:solidFill>
                <a:cs typeface="Open Sans bold" panose="020B0806030504020204" pitchFamily="34" charset="0"/>
              </a:rPr>
              <a:t>Business Strategy </a:t>
            </a:r>
            <a:r>
              <a:rPr lang="en-US" dirty="0">
                <a:solidFill>
                  <a:schemeClr val="tx2"/>
                </a:solidFill>
                <a:cs typeface="Open Sans bold" panose="020B0806030504020204" pitchFamily="34" charset="0"/>
              </a:rPr>
              <a:t>| </a:t>
            </a:r>
            <a:r>
              <a:rPr lang="en-US" dirty="0">
                <a:solidFill>
                  <a:schemeClr val="accent2"/>
                </a:solidFill>
                <a:latin typeface="Roboto" panose="02000000000000000000" pitchFamily="2" charset="0"/>
                <a:ea typeface="Roboto" panose="02000000000000000000" pitchFamily="2" charset="0"/>
              </a:rPr>
              <a:t>Presentation</a:t>
            </a:r>
          </a:p>
        </p:txBody>
      </p:sp>
      <p:sp>
        <p:nvSpPr>
          <p:cNvPr id="4" name="Slide Number Placeholder 5">
            <a:extLst>
              <a:ext uri="{FF2B5EF4-FFF2-40B4-BE49-F238E27FC236}">
                <a16:creationId xmlns:a16="http://schemas.microsoft.com/office/drawing/2014/main" id="{9691BF02-65DC-479C-9BA7-D26AC5E4C1A7}"/>
              </a:ext>
            </a:extLst>
          </p:cNvPr>
          <p:cNvSpPr>
            <a:spLocks noGrp="1"/>
          </p:cNvSpPr>
          <p:nvPr>
            <p:ph type="sldNum" sz="quarter" idx="4"/>
          </p:nvPr>
        </p:nvSpPr>
        <p:spPr>
          <a:xfrm>
            <a:off x="11127045" y="6445696"/>
            <a:ext cx="541687" cy="225323"/>
          </a:xfrm>
          <a:prstGeom prst="rect">
            <a:avLst/>
          </a:prstGeom>
        </p:spPr>
        <p:txBody>
          <a:bodyPr vert="horz" lIns="91440" tIns="45720" rIns="91440" bIns="45720" rtlCol="0" anchor="ctr"/>
          <a:lstStyle>
            <a:lvl1pPr algn="ctr">
              <a:defRPr sz="1000">
                <a:solidFill>
                  <a:schemeClr val="bg1"/>
                </a:solidFill>
                <a:latin typeface="Roboto" panose="02000000000000000000" pitchFamily="2" charset="0"/>
                <a:ea typeface="Roboto" panose="02000000000000000000" pitchFamily="2" charset="0"/>
                <a:cs typeface="Open Sans" panose="020B0606030504020204" pitchFamily="34" charset="0"/>
              </a:defRPr>
            </a:lvl1pPr>
          </a:lstStyle>
          <a:p>
            <a:fld id="{58B2BE56-A1DF-44BF-AF31-08C6097C884E}" type="slidenum">
              <a:rPr lang="en-US" smtClean="0"/>
              <a:pPr/>
              <a:t>‹#›</a:t>
            </a:fld>
            <a:endParaRPr lang="en-US" dirty="0"/>
          </a:p>
        </p:txBody>
      </p:sp>
    </p:spTree>
    <p:extLst>
      <p:ext uri="{BB962C8B-B14F-4D97-AF65-F5344CB8AC3E}">
        <p14:creationId xmlns:p14="http://schemas.microsoft.com/office/powerpoint/2010/main" val="25841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E04DD3A-A9B7-4554-90C3-B17BD3ED19F1}"/>
              </a:ext>
            </a:extLst>
          </p:cNvPr>
          <p:cNvSpPr>
            <a:spLocks noGrp="1"/>
          </p:cNvSpPr>
          <p:nvPr>
            <p:ph type="pic" sz="quarter" idx="13"/>
          </p:nvPr>
        </p:nvSpPr>
        <p:spPr>
          <a:xfrm>
            <a:off x="5239657" y="3481783"/>
            <a:ext cx="3083832" cy="2872184"/>
          </a:xfrm>
          <a:custGeom>
            <a:avLst/>
            <a:gdLst>
              <a:gd name="connsiteX0" fmla="*/ 0 w 3083832"/>
              <a:gd name="connsiteY0" fmla="*/ 0 h 2872184"/>
              <a:gd name="connsiteX1" fmla="*/ 3083832 w 3083832"/>
              <a:gd name="connsiteY1" fmla="*/ 0 h 2872184"/>
              <a:gd name="connsiteX2" fmla="*/ 3083832 w 3083832"/>
              <a:gd name="connsiteY2" fmla="*/ 2872184 h 2872184"/>
              <a:gd name="connsiteX3" fmla="*/ 0 w 3083832"/>
              <a:gd name="connsiteY3" fmla="*/ 2872184 h 2872184"/>
            </a:gdLst>
            <a:ahLst/>
            <a:cxnLst>
              <a:cxn ang="0">
                <a:pos x="connsiteX0" y="connsiteY0"/>
              </a:cxn>
              <a:cxn ang="0">
                <a:pos x="connsiteX1" y="connsiteY1"/>
              </a:cxn>
              <a:cxn ang="0">
                <a:pos x="connsiteX2" y="connsiteY2"/>
              </a:cxn>
              <a:cxn ang="0">
                <a:pos x="connsiteX3" y="connsiteY3"/>
              </a:cxn>
            </a:cxnLst>
            <a:rect l="l" t="t" r="r" b="b"/>
            <a:pathLst>
              <a:path w="3083832" h="2872184">
                <a:moveTo>
                  <a:pt x="0" y="0"/>
                </a:moveTo>
                <a:lnTo>
                  <a:pt x="3083832" y="0"/>
                </a:lnTo>
                <a:lnTo>
                  <a:pt x="3083832" y="2872184"/>
                </a:lnTo>
                <a:lnTo>
                  <a:pt x="0" y="2872184"/>
                </a:lnTo>
                <a:close/>
              </a:path>
            </a:pathLst>
          </a:custGeom>
        </p:spPr>
        <p:txBody>
          <a:bodyPr wrap="square">
            <a:noAutofit/>
          </a:bodyPr>
          <a:lstStyle/>
          <a:p>
            <a:endParaRPr lang="en-US" dirty="0"/>
          </a:p>
        </p:txBody>
      </p:sp>
      <p:sp>
        <p:nvSpPr>
          <p:cNvPr id="12" name="Picture Placeholder 11">
            <a:extLst>
              <a:ext uri="{FF2B5EF4-FFF2-40B4-BE49-F238E27FC236}">
                <a16:creationId xmlns:a16="http://schemas.microsoft.com/office/drawing/2014/main" id="{C0F56B76-4E8C-44CD-AA64-0615FE0806A9}"/>
              </a:ext>
            </a:extLst>
          </p:cNvPr>
          <p:cNvSpPr>
            <a:spLocks noGrp="1"/>
          </p:cNvSpPr>
          <p:nvPr>
            <p:ph type="pic" sz="quarter" idx="11"/>
          </p:nvPr>
        </p:nvSpPr>
        <p:spPr>
          <a:xfrm>
            <a:off x="8512174" y="420914"/>
            <a:ext cx="3083832" cy="2872184"/>
          </a:xfrm>
          <a:custGeom>
            <a:avLst/>
            <a:gdLst>
              <a:gd name="connsiteX0" fmla="*/ 0 w 3083832"/>
              <a:gd name="connsiteY0" fmla="*/ 0 h 2872184"/>
              <a:gd name="connsiteX1" fmla="*/ 3083832 w 3083832"/>
              <a:gd name="connsiteY1" fmla="*/ 0 h 2872184"/>
              <a:gd name="connsiteX2" fmla="*/ 3083832 w 3083832"/>
              <a:gd name="connsiteY2" fmla="*/ 2872184 h 2872184"/>
              <a:gd name="connsiteX3" fmla="*/ 0 w 3083832"/>
              <a:gd name="connsiteY3" fmla="*/ 2872184 h 2872184"/>
            </a:gdLst>
            <a:ahLst/>
            <a:cxnLst>
              <a:cxn ang="0">
                <a:pos x="connsiteX0" y="connsiteY0"/>
              </a:cxn>
              <a:cxn ang="0">
                <a:pos x="connsiteX1" y="connsiteY1"/>
              </a:cxn>
              <a:cxn ang="0">
                <a:pos x="connsiteX2" y="connsiteY2"/>
              </a:cxn>
              <a:cxn ang="0">
                <a:pos x="connsiteX3" y="connsiteY3"/>
              </a:cxn>
            </a:cxnLst>
            <a:rect l="l" t="t" r="r" b="b"/>
            <a:pathLst>
              <a:path w="3083832" h="2872184">
                <a:moveTo>
                  <a:pt x="0" y="0"/>
                </a:moveTo>
                <a:lnTo>
                  <a:pt x="3083832" y="0"/>
                </a:lnTo>
                <a:lnTo>
                  <a:pt x="3083832" y="2872184"/>
                </a:lnTo>
                <a:lnTo>
                  <a:pt x="0" y="2872184"/>
                </a:lnTo>
                <a:close/>
              </a:path>
            </a:pathLst>
          </a:custGeom>
        </p:spPr>
        <p:txBody>
          <a:bodyPr wrap="square">
            <a:noAutofit/>
          </a:bodyPr>
          <a:lstStyle/>
          <a:p>
            <a:endParaRPr lang="en-US" dirty="0"/>
          </a:p>
        </p:txBody>
      </p:sp>
      <p:sp>
        <p:nvSpPr>
          <p:cNvPr id="11" name="Picture Placeholder 10">
            <a:extLst>
              <a:ext uri="{FF2B5EF4-FFF2-40B4-BE49-F238E27FC236}">
                <a16:creationId xmlns:a16="http://schemas.microsoft.com/office/drawing/2014/main" id="{4C7873C3-DBB3-41A2-A9D3-6D851CEE493E}"/>
              </a:ext>
            </a:extLst>
          </p:cNvPr>
          <p:cNvSpPr>
            <a:spLocks noGrp="1"/>
          </p:cNvSpPr>
          <p:nvPr>
            <p:ph type="pic" sz="quarter" idx="10"/>
          </p:nvPr>
        </p:nvSpPr>
        <p:spPr>
          <a:xfrm>
            <a:off x="5239657" y="420914"/>
            <a:ext cx="3083832" cy="2872184"/>
          </a:xfrm>
          <a:custGeom>
            <a:avLst/>
            <a:gdLst>
              <a:gd name="connsiteX0" fmla="*/ 0 w 3083832"/>
              <a:gd name="connsiteY0" fmla="*/ 0 h 2872184"/>
              <a:gd name="connsiteX1" fmla="*/ 3083832 w 3083832"/>
              <a:gd name="connsiteY1" fmla="*/ 0 h 2872184"/>
              <a:gd name="connsiteX2" fmla="*/ 3083832 w 3083832"/>
              <a:gd name="connsiteY2" fmla="*/ 2872184 h 2872184"/>
              <a:gd name="connsiteX3" fmla="*/ 0 w 3083832"/>
              <a:gd name="connsiteY3" fmla="*/ 2872184 h 2872184"/>
            </a:gdLst>
            <a:ahLst/>
            <a:cxnLst>
              <a:cxn ang="0">
                <a:pos x="connsiteX0" y="connsiteY0"/>
              </a:cxn>
              <a:cxn ang="0">
                <a:pos x="connsiteX1" y="connsiteY1"/>
              </a:cxn>
              <a:cxn ang="0">
                <a:pos x="connsiteX2" y="connsiteY2"/>
              </a:cxn>
              <a:cxn ang="0">
                <a:pos x="connsiteX3" y="connsiteY3"/>
              </a:cxn>
            </a:cxnLst>
            <a:rect l="l" t="t" r="r" b="b"/>
            <a:pathLst>
              <a:path w="3083832" h="2872184">
                <a:moveTo>
                  <a:pt x="0" y="0"/>
                </a:moveTo>
                <a:lnTo>
                  <a:pt x="3083832" y="0"/>
                </a:lnTo>
                <a:lnTo>
                  <a:pt x="3083832" y="2872184"/>
                </a:lnTo>
                <a:lnTo>
                  <a:pt x="0" y="2872184"/>
                </a:lnTo>
                <a:close/>
              </a:path>
            </a:pathLst>
          </a:custGeom>
        </p:spPr>
        <p:txBody>
          <a:bodyPr wrap="square">
            <a:noAutofit/>
          </a:bodyPr>
          <a:lstStyle/>
          <a:p>
            <a:endParaRPr lang="en-US" dirty="0"/>
          </a:p>
        </p:txBody>
      </p:sp>
      <p:sp>
        <p:nvSpPr>
          <p:cNvPr id="13" name="Picture Placeholder 12">
            <a:extLst>
              <a:ext uri="{FF2B5EF4-FFF2-40B4-BE49-F238E27FC236}">
                <a16:creationId xmlns:a16="http://schemas.microsoft.com/office/drawing/2014/main" id="{ABFDC92B-CF96-4912-8A3E-5B92DB4A4A72}"/>
              </a:ext>
            </a:extLst>
          </p:cNvPr>
          <p:cNvSpPr>
            <a:spLocks noGrp="1"/>
          </p:cNvSpPr>
          <p:nvPr>
            <p:ph type="pic" sz="quarter" idx="12"/>
          </p:nvPr>
        </p:nvSpPr>
        <p:spPr>
          <a:xfrm>
            <a:off x="8512174" y="3481783"/>
            <a:ext cx="3083832" cy="2872184"/>
          </a:xfrm>
          <a:custGeom>
            <a:avLst/>
            <a:gdLst>
              <a:gd name="connsiteX0" fmla="*/ 0 w 3083832"/>
              <a:gd name="connsiteY0" fmla="*/ 0 h 2872184"/>
              <a:gd name="connsiteX1" fmla="*/ 3083832 w 3083832"/>
              <a:gd name="connsiteY1" fmla="*/ 0 h 2872184"/>
              <a:gd name="connsiteX2" fmla="*/ 3083832 w 3083832"/>
              <a:gd name="connsiteY2" fmla="*/ 2872184 h 2872184"/>
              <a:gd name="connsiteX3" fmla="*/ 0 w 3083832"/>
              <a:gd name="connsiteY3" fmla="*/ 2872184 h 2872184"/>
            </a:gdLst>
            <a:ahLst/>
            <a:cxnLst>
              <a:cxn ang="0">
                <a:pos x="connsiteX0" y="connsiteY0"/>
              </a:cxn>
              <a:cxn ang="0">
                <a:pos x="connsiteX1" y="connsiteY1"/>
              </a:cxn>
              <a:cxn ang="0">
                <a:pos x="connsiteX2" y="connsiteY2"/>
              </a:cxn>
              <a:cxn ang="0">
                <a:pos x="connsiteX3" y="connsiteY3"/>
              </a:cxn>
            </a:cxnLst>
            <a:rect l="l" t="t" r="r" b="b"/>
            <a:pathLst>
              <a:path w="3083832" h="2872184">
                <a:moveTo>
                  <a:pt x="0" y="0"/>
                </a:moveTo>
                <a:lnTo>
                  <a:pt x="3083832" y="0"/>
                </a:lnTo>
                <a:lnTo>
                  <a:pt x="3083832" y="2872184"/>
                </a:lnTo>
                <a:lnTo>
                  <a:pt x="0" y="2872184"/>
                </a:lnTo>
                <a:close/>
              </a:path>
            </a:pathLst>
          </a:custGeom>
        </p:spPr>
        <p:txBody>
          <a:bodyPr wrap="square">
            <a:noAutofit/>
          </a:bodyPr>
          <a:lstStyle/>
          <a:p>
            <a:endParaRPr lang="en-US" dirty="0"/>
          </a:p>
        </p:txBody>
      </p:sp>
    </p:spTree>
    <p:extLst>
      <p:ext uri="{BB962C8B-B14F-4D97-AF65-F5344CB8AC3E}">
        <p14:creationId xmlns:p14="http://schemas.microsoft.com/office/powerpoint/2010/main" val="337440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1B8E8FF-E3CE-4C13-A9EB-3CCFB0B991D7}"/>
              </a:ext>
            </a:extLst>
          </p:cNvPr>
          <p:cNvSpPr>
            <a:spLocks noGrp="1"/>
          </p:cNvSpPr>
          <p:nvPr>
            <p:ph type="pic" sz="quarter" idx="14"/>
          </p:nvPr>
        </p:nvSpPr>
        <p:spPr>
          <a:xfrm>
            <a:off x="515258" y="436592"/>
            <a:ext cx="6356349" cy="2872184"/>
          </a:xfrm>
          <a:custGeom>
            <a:avLst/>
            <a:gdLst>
              <a:gd name="connsiteX0" fmla="*/ 0 w 6356349"/>
              <a:gd name="connsiteY0" fmla="*/ 0 h 2872184"/>
              <a:gd name="connsiteX1" fmla="*/ 6356349 w 6356349"/>
              <a:gd name="connsiteY1" fmla="*/ 0 h 2872184"/>
              <a:gd name="connsiteX2" fmla="*/ 6356349 w 6356349"/>
              <a:gd name="connsiteY2" fmla="*/ 2872184 h 2872184"/>
              <a:gd name="connsiteX3" fmla="*/ 0 w 6356349"/>
              <a:gd name="connsiteY3" fmla="*/ 2872184 h 2872184"/>
            </a:gdLst>
            <a:ahLst/>
            <a:cxnLst>
              <a:cxn ang="0">
                <a:pos x="connsiteX0" y="connsiteY0"/>
              </a:cxn>
              <a:cxn ang="0">
                <a:pos x="connsiteX1" y="connsiteY1"/>
              </a:cxn>
              <a:cxn ang="0">
                <a:pos x="connsiteX2" y="connsiteY2"/>
              </a:cxn>
              <a:cxn ang="0">
                <a:pos x="connsiteX3" y="connsiteY3"/>
              </a:cxn>
            </a:cxnLst>
            <a:rect l="l" t="t" r="r" b="b"/>
            <a:pathLst>
              <a:path w="6356349" h="2872184">
                <a:moveTo>
                  <a:pt x="0" y="0"/>
                </a:moveTo>
                <a:lnTo>
                  <a:pt x="6356349" y="0"/>
                </a:lnTo>
                <a:lnTo>
                  <a:pt x="6356349" y="2872184"/>
                </a:lnTo>
                <a:lnTo>
                  <a:pt x="0" y="2872184"/>
                </a:lnTo>
                <a:close/>
              </a:path>
            </a:pathLst>
          </a:custGeom>
        </p:spPr>
        <p:txBody>
          <a:bodyPr wrap="square">
            <a:noAutofit/>
          </a:bodyPr>
          <a:lstStyle/>
          <a:p>
            <a:endParaRPr lang="en-US" dirty="0"/>
          </a:p>
        </p:txBody>
      </p:sp>
      <p:sp>
        <p:nvSpPr>
          <p:cNvPr id="14" name="Picture Placeholder 13">
            <a:extLst>
              <a:ext uri="{FF2B5EF4-FFF2-40B4-BE49-F238E27FC236}">
                <a16:creationId xmlns:a16="http://schemas.microsoft.com/office/drawing/2014/main" id="{8E04DD3A-A9B7-4554-90C3-B17BD3ED19F1}"/>
              </a:ext>
            </a:extLst>
          </p:cNvPr>
          <p:cNvSpPr>
            <a:spLocks noGrp="1"/>
          </p:cNvSpPr>
          <p:nvPr>
            <p:ph type="pic" sz="quarter" idx="13"/>
          </p:nvPr>
        </p:nvSpPr>
        <p:spPr>
          <a:xfrm>
            <a:off x="515257" y="3481783"/>
            <a:ext cx="3083832" cy="2872184"/>
          </a:xfrm>
          <a:custGeom>
            <a:avLst/>
            <a:gdLst>
              <a:gd name="connsiteX0" fmla="*/ 0 w 3083832"/>
              <a:gd name="connsiteY0" fmla="*/ 0 h 2872184"/>
              <a:gd name="connsiteX1" fmla="*/ 3083832 w 3083832"/>
              <a:gd name="connsiteY1" fmla="*/ 0 h 2872184"/>
              <a:gd name="connsiteX2" fmla="*/ 3083832 w 3083832"/>
              <a:gd name="connsiteY2" fmla="*/ 2872184 h 2872184"/>
              <a:gd name="connsiteX3" fmla="*/ 0 w 3083832"/>
              <a:gd name="connsiteY3" fmla="*/ 2872184 h 2872184"/>
            </a:gdLst>
            <a:ahLst/>
            <a:cxnLst>
              <a:cxn ang="0">
                <a:pos x="connsiteX0" y="connsiteY0"/>
              </a:cxn>
              <a:cxn ang="0">
                <a:pos x="connsiteX1" y="connsiteY1"/>
              </a:cxn>
              <a:cxn ang="0">
                <a:pos x="connsiteX2" y="connsiteY2"/>
              </a:cxn>
              <a:cxn ang="0">
                <a:pos x="connsiteX3" y="connsiteY3"/>
              </a:cxn>
            </a:cxnLst>
            <a:rect l="l" t="t" r="r" b="b"/>
            <a:pathLst>
              <a:path w="3083832" h="2872184">
                <a:moveTo>
                  <a:pt x="0" y="0"/>
                </a:moveTo>
                <a:lnTo>
                  <a:pt x="3083832" y="0"/>
                </a:lnTo>
                <a:lnTo>
                  <a:pt x="3083832" y="2872184"/>
                </a:lnTo>
                <a:lnTo>
                  <a:pt x="0" y="2872184"/>
                </a:lnTo>
                <a:close/>
              </a:path>
            </a:pathLst>
          </a:custGeom>
        </p:spPr>
        <p:txBody>
          <a:bodyPr wrap="square">
            <a:noAutofit/>
          </a:bodyPr>
          <a:lstStyle/>
          <a:p>
            <a:endParaRPr lang="en-US" dirty="0"/>
          </a:p>
        </p:txBody>
      </p:sp>
      <p:sp>
        <p:nvSpPr>
          <p:cNvPr id="13" name="Picture Placeholder 12">
            <a:extLst>
              <a:ext uri="{FF2B5EF4-FFF2-40B4-BE49-F238E27FC236}">
                <a16:creationId xmlns:a16="http://schemas.microsoft.com/office/drawing/2014/main" id="{ABFDC92B-CF96-4912-8A3E-5B92DB4A4A72}"/>
              </a:ext>
            </a:extLst>
          </p:cNvPr>
          <p:cNvSpPr>
            <a:spLocks noGrp="1"/>
          </p:cNvSpPr>
          <p:nvPr>
            <p:ph type="pic" sz="quarter" idx="12"/>
          </p:nvPr>
        </p:nvSpPr>
        <p:spPr>
          <a:xfrm>
            <a:off x="3787774" y="3481783"/>
            <a:ext cx="3083832" cy="2872184"/>
          </a:xfrm>
          <a:custGeom>
            <a:avLst/>
            <a:gdLst>
              <a:gd name="connsiteX0" fmla="*/ 0 w 3083832"/>
              <a:gd name="connsiteY0" fmla="*/ 0 h 2872184"/>
              <a:gd name="connsiteX1" fmla="*/ 3083832 w 3083832"/>
              <a:gd name="connsiteY1" fmla="*/ 0 h 2872184"/>
              <a:gd name="connsiteX2" fmla="*/ 3083832 w 3083832"/>
              <a:gd name="connsiteY2" fmla="*/ 2872184 h 2872184"/>
              <a:gd name="connsiteX3" fmla="*/ 0 w 3083832"/>
              <a:gd name="connsiteY3" fmla="*/ 2872184 h 2872184"/>
            </a:gdLst>
            <a:ahLst/>
            <a:cxnLst>
              <a:cxn ang="0">
                <a:pos x="connsiteX0" y="connsiteY0"/>
              </a:cxn>
              <a:cxn ang="0">
                <a:pos x="connsiteX1" y="connsiteY1"/>
              </a:cxn>
              <a:cxn ang="0">
                <a:pos x="connsiteX2" y="connsiteY2"/>
              </a:cxn>
              <a:cxn ang="0">
                <a:pos x="connsiteX3" y="connsiteY3"/>
              </a:cxn>
            </a:cxnLst>
            <a:rect l="l" t="t" r="r" b="b"/>
            <a:pathLst>
              <a:path w="3083832" h="2872184">
                <a:moveTo>
                  <a:pt x="0" y="0"/>
                </a:moveTo>
                <a:lnTo>
                  <a:pt x="3083832" y="0"/>
                </a:lnTo>
                <a:lnTo>
                  <a:pt x="3083832" y="2872184"/>
                </a:lnTo>
                <a:lnTo>
                  <a:pt x="0" y="2872184"/>
                </a:lnTo>
                <a:close/>
              </a:path>
            </a:pathLst>
          </a:custGeom>
        </p:spPr>
        <p:txBody>
          <a:bodyPr wrap="square">
            <a:noAutofit/>
          </a:bodyPr>
          <a:lstStyle/>
          <a:p>
            <a:endParaRPr lang="en-US" dirty="0"/>
          </a:p>
        </p:txBody>
      </p:sp>
    </p:spTree>
    <p:extLst>
      <p:ext uri="{BB962C8B-B14F-4D97-AF65-F5344CB8AC3E}">
        <p14:creationId xmlns:p14="http://schemas.microsoft.com/office/powerpoint/2010/main" val="260731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EBED17-F96A-44A4-B76A-A896FF61BEF4}"/>
              </a:ext>
            </a:extLst>
          </p:cNvPr>
          <p:cNvSpPr/>
          <p:nvPr userDrawn="1"/>
        </p:nvSpPr>
        <p:spPr>
          <a:xfrm>
            <a:off x="0" y="0"/>
            <a:ext cx="12192000" cy="6858000"/>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dirty="0"/>
          </a:p>
        </p:txBody>
      </p:sp>
      <p:sp>
        <p:nvSpPr>
          <p:cNvPr id="2" name="Oval 1">
            <a:extLst>
              <a:ext uri="{FF2B5EF4-FFF2-40B4-BE49-F238E27FC236}">
                <a16:creationId xmlns:a16="http://schemas.microsoft.com/office/drawing/2014/main" id="{7BD5B706-C921-435C-BC41-9FCFABFFADB6}"/>
              </a:ext>
            </a:extLst>
          </p:cNvPr>
          <p:cNvSpPr/>
          <p:nvPr userDrawn="1"/>
        </p:nvSpPr>
        <p:spPr>
          <a:xfrm>
            <a:off x="11192236" y="6353967"/>
            <a:ext cx="411305" cy="408781"/>
          </a:xfrm>
          <a:prstGeom prst="ellipse">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5">
            <a:extLst>
              <a:ext uri="{FF2B5EF4-FFF2-40B4-BE49-F238E27FC236}">
                <a16:creationId xmlns:a16="http://schemas.microsoft.com/office/drawing/2014/main" id="{9691BF02-65DC-479C-9BA7-D26AC5E4C1A7}"/>
              </a:ext>
            </a:extLst>
          </p:cNvPr>
          <p:cNvSpPr>
            <a:spLocks noGrp="1"/>
          </p:cNvSpPr>
          <p:nvPr>
            <p:ph type="sldNum" sz="quarter" idx="4"/>
          </p:nvPr>
        </p:nvSpPr>
        <p:spPr>
          <a:xfrm>
            <a:off x="11127045" y="6445696"/>
            <a:ext cx="541687" cy="225323"/>
          </a:xfrm>
          <a:prstGeom prst="rect">
            <a:avLst/>
          </a:prstGeom>
        </p:spPr>
        <p:txBody>
          <a:bodyPr vert="horz" lIns="91440" tIns="45720" rIns="91440" bIns="45720" rtlCol="0" anchor="ctr"/>
          <a:lstStyle>
            <a:lvl1pPr algn="ctr">
              <a:defRPr sz="1400">
                <a:solidFill>
                  <a:schemeClr val="bg1"/>
                </a:solidFill>
                <a:latin typeface="Roboto" panose="02000000000000000000" pitchFamily="2" charset="0"/>
                <a:ea typeface="Roboto" panose="02000000000000000000" pitchFamily="2" charset="0"/>
                <a:cs typeface="Open Sans" panose="020B0606030504020204" pitchFamily="34" charset="0"/>
              </a:defRPr>
            </a:lvl1pPr>
          </a:lstStyle>
          <a:p>
            <a:fld id="{58B2BE56-A1DF-44BF-AF31-08C6097C884E}" type="slidenum">
              <a:rPr lang="en-US" smtClean="0"/>
              <a:pPr/>
              <a:t>‹#›</a:t>
            </a:fld>
            <a:endParaRPr lang="en-US" sz="1400" dirty="0"/>
          </a:p>
        </p:txBody>
      </p:sp>
    </p:spTree>
    <p:extLst>
      <p:ext uri="{BB962C8B-B14F-4D97-AF65-F5344CB8AC3E}">
        <p14:creationId xmlns:p14="http://schemas.microsoft.com/office/powerpoint/2010/main" val="346777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238332"/>
      </p:ext>
    </p:extLst>
  </p:cSld>
  <p:clrMap bg1="lt1" tx1="dk1" bg2="lt2" tx2="dk2" accent1="accent1" accent2="accent2" accent3="accent3" accent4="accent4" accent5="accent5" accent6="accent6" hlink="hlink" folHlink="folHlink"/>
  <p:sldLayoutIdLst>
    <p:sldLayoutId id="2147483653" r:id="rId1"/>
    <p:sldLayoutId id="2147483666" r:id="rId2"/>
    <p:sldLayoutId id="2147483664" r:id="rId3"/>
    <p:sldLayoutId id="2147483663" r:id="rId4"/>
    <p:sldLayoutId id="2147483662" r:id="rId5"/>
    <p:sldLayoutId id="2147483649" r:id="rId6"/>
    <p:sldLayoutId id="2147483660" r:id="rId7"/>
    <p:sldLayoutId id="2147483661" r:id="rId8"/>
    <p:sldLayoutId id="2147483656" r:id="rId9"/>
    <p:sldLayoutId id="2147483651" r:id="rId10"/>
    <p:sldLayoutId id="2147483652" r:id="rId11"/>
    <p:sldLayoutId id="2147483654" r:id="rId12"/>
    <p:sldLayoutId id="2147483655" r:id="rId13"/>
    <p:sldLayoutId id="2147483657" r:id="rId14"/>
    <p:sldLayoutId id="2147483658" r:id="rId15"/>
    <p:sldLayoutId id="2147483659" r:id="rId16"/>
    <p:sldLayoutId id="2147483667" r:id="rId17"/>
    <p:sldLayoutId id="2147483668" r:id="rId18"/>
  </p:sldLayoutIdLst>
  <p:hf hdr="0" dt="0"/>
  <p:txStyles>
    <p:titleStyle>
      <a:lvl1pPr algn="l" defTabSz="914400" rtl="0" eaLnBrk="1" latinLnBrk="0" hangingPunct="1">
        <a:lnSpc>
          <a:spcPct val="90000"/>
        </a:lnSpc>
        <a:spcBef>
          <a:spcPct val="0"/>
        </a:spcBef>
        <a:buNone/>
        <a:defRPr sz="3200" kern="120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205A4-7768-0547-8CEA-D444B29506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D21509E-34A6-63BF-0979-A834645BAD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5CA82C-2A6B-B749-7D01-16BD785EC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BF8C4-5CEF-444F-AE4A-891AFE381899}" type="datetimeFigureOut">
              <a:rPr lang="en-CA" smtClean="0"/>
              <a:t>03/10/2024</a:t>
            </a:fld>
            <a:endParaRPr lang="en-CA" dirty="0"/>
          </a:p>
        </p:txBody>
      </p:sp>
      <p:sp>
        <p:nvSpPr>
          <p:cNvPr id="5" name="Footer Placeholder 4">
            <a:extLst>
              <a:ext uri="{FF2B5EF4-FFF2-40B4-BE49-F238E27FC236}">
                <a16:creationId xmlns:a16="http://schemas.microsoft.com/office/drawing/2014/main" id="{BBAD458C-A0D3-BA07-A0AC-60B117ED7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2B2C1F05-76CB-2D93-C601-32C29AA86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1E949-A368-4E9A-939A-46BEAAD73D56}" type="slidenum">
              <a:rPr lang="en-CA" smtClean="0"/>
              <a:t>‹#›</a:t>
            </a:fld>
            <a:endParaRPr lang="en-CA" dirty="0"/>
          </a:p>
        </p:txBody>
      </p:sp>
    </p:spTree>
    <p:extLst>
      <p:ext uri="{BB962C8B-B14F-4D97-AF65-F5344CB8AC3E}">
        <p14:creationId xmlns:p14="http://schemas.microsoft.com/office/powerpoint/2010/main" val="386371428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485FEB-1561-4973-F8F0-B4E3EAFFF5AC}"/>
              </a:ext>
            </a:extLst>
          </p:cNvPr>
          <p:cNvSpPr txBox="1"/>
          <p:nvPr/>
        </p:nvSpPr>
        <p:spPr>
          <a:xfrm>
            <a:off x="-1280307" y="2297960"/>
            <a:ext cx="10628371" cy="1477328"/>
          </a:xfrm>
          <a:prstGeom prst="rect">
            <a:avLst/>
          </a:prstGeom>
          <a:noFill/>
        </p:spPr>
        <p:txBody>
          <a:bodyPr wrap="square" rtlCol="0">
            <a:spAutoFit/>
          </a:bodyPr>
          <a:lstStyle/>
          <a:p>
            <a:pPr algn="ctr"/>
            <a:r>
              <a:rPr lang="en-US" sz="4500" dirty="0">
                <a:latin typeface="Roboto" panose="02000000000000000000" pitchFamily="2" charset="0"/>
                <a:ea typeface="Roboto" panose="02000000000000000000" pitchFamily="2" charset="0"/>
                <a:cs typeface="Roboto" panose="02000000000000000000" pitchFamily="2" charset="0"/>
              </a:rPr>
              <a:t>Driving Growth Through </a:t>
            </a:r>
          </a:p>
          <a:p>
            <a:pPr algn="ctr"/>
            <a:r>
              <a:rPr lang="en-US" sz="4500" dirty="0">
                <a:latin typeface="Roboto" panose="02000000000000000000" pitchFamily="2" charset="0"/>
                <a:ea typeface="Roboto" panose="02000000000000000000" pitchFamily="2" charset="0"/>
                <a:cs typeface="Roboto" panose="02000000000000000000" pitchFamily="2" charset="0"/>
              </a:rPr>
              <a:t>Digital Investment</a:t>
            </a:r>
          </a:p>
        </p:txBody>
      </p:sp>
      <p:sp>
        <p:nvSpPr>
          <p:cNvPr id="6" name="TextBox 5">
            <a:extLst>
              <a:ext uri="{FF2B5EF4-FFF2-40B4-BE49-F238E27FC236}">
                <a16:creationId xmlns:a16="http://schemas.microsoft.com/office/drawing/2014/main" id="{83E3833C-66ED-6224-98F7-08FC5FBCCC4F}"/>
              </a:ext>
            </a:extLst>
          </p:cNvPr>
          <p:cNvSpPr txBox="1"/>
          <p:nvPr/>
        </p:nvSpPr>
        <p:spPr>
          <a:xfrm>
            <a:off x="8289" y="6389879"/>
            <a:ext cx="7783162" cy="461665"/>
          </a:xfrm>
          <a:prstGeom prst="rect">
            <a:avLst/>
          </a:prstGeom>
          <a:noFill/>
        </p:spPr>
        <p:txBody>
          <a:bodyPr wrap="square" rtlCol="0">
            <a:spAutoFit/>
          </a:bodyPr>
          <a:lstStyle/>
          <a:p>
            <a:pPr algn="r"/>
            <a:r>
              <a:rPr lang="en-US" sz="2400" dirty="0">
                <a:latin typeface="Roboto" panose="02000000000000000000" pitchFamily="2" charset="0"/>
                <a:ea typeface="Roboto" panose="02000000000000000000" pitchFamily="2" charset="0"/>
                <a:cs typeface="Roboto" panose="02000000000000000000" pitchFamily="2" charset="0"/>
              </a:rPr>
              <a:t>June 2021</a:t>
            </a:r>
          </a:p>
        </p:txBody>
      </p:sp>
      <p:pic>
        <p:nvPicPr>
          <p:cNvPr id="7" name="Picture Placeholder 6" descr="A graph of growth with a chart and icons&#10;&#10;Description automatically generated with medium confidence">
            <a:extLst>
              <a:ext uri="{FF2B5EF4-FFF2-40B4-BE49-F238E27FC236}">
                <a16:creationId xmlns:a16="http://schemas.microsoft.com/office/drawing/2014/main" id="{2BD48AEF-3664-1098-BBB8-A4A15DD3CB9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7917" r="17917"/>
          <a:stretch>
            <a:fillRect/>
          </a:stretch>
        </p:blipFill>
        <p:spPr/>
      </p:pic>
      <p:cxnSp>
        <p:nvCxnSpPr>
          <p:cNvPr id="8" name="Straight Connector 7">
            <a:extLst>
              <a:ext uri="{FF2B5EF4-FFF2-40B4-BE49-F238E27FC236}">
                <a16:creationId xmlns:a16="http://schemas.microsoft.com/office/drawing/2014/main" id="{D847BA71-2095-0E1A-3FFD-2808ECBC95AC}"/>
              </a:ext>
            </a:extLst>
          </p:cNvPr>
          <p:cNvCxnSpPr>
            <a:cxnSpLocks/>
          </p:cNvCxnSpPr>
          <p:nvPr/>
        </p:nvCxnSpPr>
        <p:spPr>
          <a:xfrm>
            <a:off x="3774245" y="3937104"/>
            <a:ext cx="424842" cy="0"/>
          </a:xfrm>
          <a:prstGeom prst="line">
            <a:avLst/>
          </a:prstGeom>
          <a:ln w="76200">
            <a:solidFill>
              <a:srgbClr val="28A9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26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E87FFC-936D-4B24-3207-E7BC871F632F}"/>
              </a:ext>
            </a:extLst>
          </p:cNvPr>
          <p:cNvSpPr/>
          <p:nvPr/>
        </p:nvSpPr>
        <p:spPr>
          <a:xfrm>
            <a:off x="1529997" y="1701300"/>
            <a:ext cx="7818386" cy="5715667"/>
          </a:xfrm>
          <a:prstGeom prst="rect">
            <a:avLst/>
          </a:prstGeom>
        </p:spPr>
        <p:txBody>
          <a:bodyPr wrap="square">
            <a:spAutoFit/>
          </a:bodyPr>
          <a:lstStyle/>
          <a:p>
            <a:pPr>
              <a:lnSpc>
                <a:spcPts val="2000"/>
              </a:lnSpc>
            </a:pPr>
            <a:r>
              <a:rPr lang="en-GB" sz="1400" spc="30" dirty="0">
                <a:latin typeface="Roboto" panose="02000000000000000000" pitchFamily="2" charset="0"/>
                <a:ea typeface="Roboto" panose="02000000000000000000" pitchFamily="2" charset="0"/>
                <a:cs typeface="Open Sans" panose="020B0606030504020204" pitchFamily="34" charset="0"/>
              </a:rPr>
              <a:t>We engaged PH+ Digital to conduct a thorough SEO audit in November, with the goal of: </a:t>
            </a:r>
          </a:p>
          <a:p>
            <a:pPr marL="285750" indent="-285750">
              <a:lnSpc>
                <a:spcPts val="2000"/>
              </a:lnSpc>
              <a:buFont typeface="Arial" panose="020B0604020202020204" pitchFamily="34" charset="0"/>
              <a:buChar char="•"/>
            </a:pPr>
            <a:r>
              <a:rPr lang="en-GB" sz="1400" spc="30" dirty="0">
                <a:latin typeface="Roboto" panose="02000000000000000000" pitchFamily="2" charset="0"/>
                <a:ea typeface="Roboto" panose="02000000000000000000" pitchFamily="2" charset="0"/>
                <a:cs typeface="Open Sans" panose="020B0606030504020204" pitchFamily="34" charset="0"/>
              </a:rPr>
              <a:t>Identifying converting and brand-building keywords</a:t>
            </a:r>
          </a:p>
          <a:p>
            <a:pPr marL="285750" indent="-285750">
              <a:lnSpc>
                <a:spcPts val="2000"/>
              </a:lnSpc>
              <a:buFont typeface="Arial" panose="020B0604020202020204" pitchFamily="34" charset="0"/>
              <a:buChar char="•"/>
            </a:pPr>
            <a:r>
              <a:rPr lang="en-GB" sz="1400" spc="30" dirty="0">
                <a:latin typeface="Roboto" panose="02000000000000000000" pitchFamily="2" charset="0"/>
                <a:ea typeface="Roboto" panose="02000000000000000000" pitchFamily="2" charset="0"/>
                <a:cs typeface="Open Sans" panose="020B0606030504020204" pitchFamily="34" charset="0"/>
              </a:rPr>
              <a:t>Building a competitive analysis</a:t>
            </a:r>
          </a:p>
          <a:p>
            <a:pPr marL="285750" indent="-285750">
              <a:lnSpc>
                <a:spcPts val="2000"/>
              </a:lnSpc>
              <a:buFont typeface="Arial" panose="020B0604020202020204" pitchFamily="34" charset="0"/>
              <a:buChar char="•"/>
            </a:pPr>
            <a:r>
              <a:rPr lang="en-GB" sz="1400" spc="30" dirty="0">
                <a:latin typeface="Roboto" panose="02000000000000000000" pitchFamily="2" charset="0"/>
                <a:ea typeface="Roboto" panose="02000000000000000000" pitchFamily="2" charset="0"/>
                <a:cs typeface="Open Sans" panose="020B0606030504020204" pitchFamily="34" charset="0"/>
              </a:rPr>
              <a:t>Cleaning up negative backlinks</a:t>
            </a:r>
          </a:p>
          <a:p>
            <a:pPr marL="285750" indent="-285750">
              <a:lnSpc>
                <a:spcPts val="2000"/>
              </a:lnSpc>
              <a:buFont typeface="Arial" panose="020B0604020202020204" pitchFamily="34" charset="0"/>
              <a:buChar char="•"/>
            </a:pPr>
            <a:r>
              <a:rPr lang="en-GB" sz="1400" spc="30" dirty="0">
                <a:latin typeface="Roboto" panose="02000000000000000000" pitchFamily="2" charset="0"/>
                <a:ea typeface="Roboto" panose="02000000000000000000" pitchFamily="2" charset="0"/>
                <a:cs typeface="Open Sans" panose="020B0606030504020204" pitchFamily="34" charset="0"/>
              </a:rPr>
              <a:t>Reviewing old articles for metadata, descriptions, images, etc.</a:t>
            </a:r>
          </a:p>
          <a:p>
            <a:pPr marL="285750" indent="-285750">
              <a:lnSpc>
                <a:spcPts val="2000"/>
              </a:lnSpc>
              <a:buFont typeface="Arial" panose="020B0604020202020204" pitchFamily="34" charset="0"/>
              <a:buChar char="•"/>
            </a:pPr>
            <a:r>
              <a:rPr lang="en-GB" sz="1400" spc="30" dirty="0">
                <a:latin typeface="Roboto" panose="02000000000000000000" pitchFamily="2" charset="0"/>
                <a:ea typeface="Roboto" panose="02000000000000000000" pitchFamily="2" charset="0"/>
                <a:cs typeface="Open Sans" panose="020B0606030504020204" pitchFamily="34" charset="0"/>
              </a:rPr>
              <a:t>Building link-worthy content partnerships</a:t>
            </a:r>
          </a:p>
          <a:p>
            <a:pPr>
              <a:lnSpc>
                <a:spcPts val="2000"/>
              </a:lnSpc>
            </a:pPr>
            <a:endParaRPr lang="en-GB"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GB" sz="1400" spc="30" dirty="0">
                <a:latin typeface="Roboto" panose="02000000000000000000" pitchFamily="2" charset="0"/>
                <a:ea typeface="Roboto" panose="02000000000000000000" pitchFamily="2" charset="0"/>
                <a:cs typeface="Open Sans" panose="020B0606030504020204" pitchFamily="34" charset="0"/>
              </a:rPr>
              <a:t>We began investing in SEO in January with a limited budget for creation of articles and guides for both B2B and B2C. We need to dramatically increase our production of whitepapers (B2B), guides, authoritative articles, and checklists to compete with Soumission Rénovation and Homestars.</a:t>
            </a:r>
          </a:p>
          <a:p>
            <a:pPr>
              <a:lnSpc>
                <a:spcPts val="2000"/>
              </a:lnSpc>
            </a:pPr>
            <a:endParaRPr lang="en-GB"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GB" sz="1400" spc="30" dirty="0">
                <a:latin typeface="Roboto" panose="02000000000000000000" pitchFamily="2" charset="0"/>
                <a:ea typeface="Roboto" panose="02000000000000000000" pitchFamily="2" charset="0"/>
                <a:cs typeface="Open Sans" panose="020B0606030504020204" pitchFamily="34" charset="0"/>
              </a:rPr>
              <a:t>We need to create enough material to build effective email automation workflows in 2022 to engage potential customers and pull them through the funnel.</a:t>
            </a:r>
          </a:p>
          <a:p>
            <a:pPr>
              <a:lnSpc>
                <a:spcPts val="2000"/>
              </a:lnSpc>
            </a:pPr>
            <a:endParaRPr lang="en-GB"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GB" sz="1400" spc="30" dirty="0">
                <a:latin typeface="Roboto" panose="02000000000000000000" pitchFamily="2" charset="0"/>
                <a:ea typeface="Roboto" panose="02000000000000000000" pitchFamily="2" charset="0"/>
                <a:cs typeface="Open Sans" panose="020B0606030504020204" pitchFamily="34" charset="0"/>
              </a:rPr>
              <a:t>We are requesting an additional $64,200 for this fiscal to create 6 authoritative articles, 2 guides, 2 whitepapers, and 3 checklists for exterior renovation projects. It is necessary to create these material 3 months </a:t>
            </a:r>
            <a:r>
              <a:rPr lang="en-GB" sz="1400" b="1" i="1" spc="30" dirty="0">
                <a:latin typeface="Roboto" panose="02000000000000000000" pitchFamily="2" charset="0"/>
                <a:ea typeface="Roboto" panose="02000000000000000000" pitchFamily="2" charset="0"/>
                <a:cs typeface="Open Sans" panose="020B0606030504020204" pitchFamily="34" charset="0"/>
              </a:rPr>
              <a:t>before</a:t>
            </a:r>
            <a:r>
              <a:rPr lang="en-GB" sz="1400" spc="30" dirty="0">
                <a:latin typeface="Roboto" panose="02000000000000000000" pitchFamily="2" charset="0"/>
                <a:ea typeface="Roboto" panose="02000000000000000000" pitchFamily="2" charset="0"/>
                <a:cs typeface="Open Sans" panose="020B0606030504020204" pitchFamily="34" charset="0"/>
              </a:rPr>
              <a:t> the exterior season starts to be recognized by the Google algorithm.</a:t>
            </a:r>
          </a:p>
          <a:p>
            <a:pPr>
              <a:lnSpc>
                <a:spcPts val="2000"/>
              </a:lnSpc>
            </a:pPr>
            <a:endParaRPr lang="en-GB"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16" name="TextBox 15">
            <a:extLst>
              <a:ext uri="{FF2B5EF4-FFF2-40B4-BE49-F238E27FC236}">
                <a16:creationId xmlns:a16="http://schemas.microsoft.com/office/drawing/2014/main" id="{07BE0A72-DB5C-45E5-9FD2-E4EDD328F953}"/>
              </a:ext>
            </a:extLst>
          </p:cNvPr>
          <p:cNvSpPr txBox="1"/>
          <p:nvPr/>
        </p:nvSpPr>
        <p:spPr>
          <a:xfrm>
            <a:off x="778515" y="330574"/>
            <a:ext cx="10628371"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SEO Investment</a:t>
            </a:r>
          </a:p>
        </p:txBody>
      </p:sp>
      <p:sp>
        <p:nvSpPr>
          <p:cNvPr id="26" name="Slide Number Placeholder 25">
            <a:extLst>
              <a:ext uri="{FF2B5EF4-FFF2-40B4-BE49-F238E27FC236}">
                <a16:creationId xmlns:a16="http://schemas.microsoft.com/office/drawing/2014/main" id="{0D9FC0BB-0798-4619-8963-20DA852DF6F5}"/>
              </a:ext>
            </a:extLst>
          </p:cNvPr>
          <p:cNvSpPr>
            <a:spLocks noGrp="1"/>
          </p:cNvSpPr>
          <p:nvPr>
            <p:ph type="sldNum" sz="quarter" idx="4"/>
          </p:nvPr>
        </p:nvSpPr>
        <p:spPr>
          <a:xfrm>
            <a:off x="11136570" y="6445696"/>
            <a:ext cx="541687" cy="225323"/>
          </a:xfrm>
        </p:spPr>
        <p:txBody>
          <a:bodyPr/>
          <a:lstStyle/>
          <a:p>
            <a:fld id="{58B2BE56-A1DF-44BF-AF31-08C6097C884E}" type="slidenum">
              <a:rPr lang="en-US" smtClean="0"/>
              <a:pPr/>
              <a:t>10</a:t>
            </a:fld>
            <a:endParaRPr lang="en-US" sz="1400" dirty="0"/>
          </a:p>
        </p:txBody>
      </p:sp>
      <p:sp>
        <p:nvSpPr>
          <p:cNvPr id="14" name="Rectangle 13">
            <a:extLst>
              <a:ext uri="{FF2B5EF4-FFF2-40B4-BE49-F238E27FC236}">
                <a16:creationId xmlns:a16="http://schemas.microsoft.com/office/drawing/2014/main" id="{D8712FA2-9DD8-FA69-B517-32CA91B72BB9}"/>
              </a:ext>
            </a:extLst>
          </p:cNvPr>
          <p:cNvSpPr/>
          <p:nvPr/>
        </p:nvSpPr>
        <p:spPr>
          <a:xfrm>
            <a:off x="1497629" y="3212443"/>
            <a:ext cx="7818386" cy="329577"/>
          </a:xfrm>
          <a:prstGeom prst="rect">
            <a:avLst/>
          </a:prstGeom>
        </p:spPr>
        <p:txBody>
          <a:bodyPr wrap="square">
            <a:spAutoFit/>
          </a:bodyPr>
          <a:lstStyle/>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22" name="Oval 19">
            <a:extLst>
              <a:ext uri="{FF2B5EF4-FFF2-40B4-BE49-F238E27FC236}">
                <a16:creationId xmlns:a16="http://schemas.microsoft.com/office/drawing/2014/main" id="{B535F205-80F1-D4DF-45BF-1CF680C1C7ED}"/>
              </a:ext>
            </a:extLst>
          </p:cNvPr>
          <p:cNvSpPr>
            <a:spLocks noChangeArrowheads="1"/>
          </p:cNvSpPr>
          <p:nvPr/>
        </p:nvSpPr>
        <p:spPr bwMode="auto">
          <a:xfrm>
            <a:off x="1348007" y="1820295"/>
            <a:ext cx="87025" cy="870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Oval 19">
            <a:extLst>
              <a:ext uri="{FF2B5EF4-FFF2-40B4-BE49-F238E27FC236}">
                <a16:creationId xmlns:a16="http://schemas.microsoft.com/office/drawing/2014/main" id="{D759832F-BE79-E9F5-29B6-53F409C19DA4}"/>
              </a:ext>
            </a:extLst>
          </p:cNvPr>
          <p:cNvSpPr>
            <a:spLocks noChangeArrowheads="1"/>
          </p:cNvSpPr>
          <p:nvPr/>
        </p:nvSpPr>
        <p:spPr bwMode="auto">
          <a:xfrm>
            <a:off x="1348007" y="3605243"/>
            <a:ext cx="87025" cy="87025"/>
          </a:xfrm>
          <a:prstGeom prst="ellipse">
            <a:avLst/>
          </a:prstGeom>
          <a:solidFill>
            <a:srgbClr val="28A9E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Oval 19">
            <a:extLst>
              <a:ext uri="{FF2B5EF4-FFF2-40B4-BE49-F238E27FC236}">
                <a16:creationId xmlns:a16="http://schemas.microsoft.com/office/drawing/2014/main" id="{8351CC0B-E0E9-2A71-6A18-79615303C1E3}"/>
              </a:ext>
            </a:extLst>
          </p:cNvPr>
          <p:cNvSpPr>
            <a:spLocks noChangeArrowheads="1"/>
          </p:cNvSpPr>
          <p:nvPr/>
        </p:nvSpPr>
        <p:spPr bwMode="auto">
          <a:xfrm>
            <a:off x="1348007" y="4875492"/>
            <a:ext cx="87025" cy="870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Oval 19">
            <a:extLst>
              <a:ext uri="{FF2B5EF4-FFF2-40B4-BE49-F238E27FC236}">
                <a16:creationId xmlns:a16="http://schemas.microsoft.com/office/drawing/2014/main" id="{CDE0ADF4-8DB2-0883-ADD1-21EF3C6A9914}"/>
              </a:ext>
            </a:extLst>
          </p:cNvPr>
          <p:cNvSpPr>
            <a:spLocks noChangeArrowheads="1"/>
          </p:cNvSpPr>
          <p:nvPr/>
        </p:nvSpPr>
        <p:spPr bwMode="auto">
          <a:xfrm>
            <a:off x="1348007" y="5649134"/>
            <a:ext cx="87025" cy="8702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2" name="Straight Connector 1">
            <a:extLst>
              <a:ext uri="{FF2B5EF4-FFF2-40B4-BE49-F238E27FC236}">
                <a16:creationId xmlns:a16="http://schemas.microsoft.com/office/drawing/2014/main" id="{B353974A-177C-E217-AA97-0CB3AF927E17}"/>
              </a:ext>
            </a:extLst>
          </p:cNvPr>
          <p:cNvCxnSpPr>
            <a:cxnSpLocks/>
          </p:cNvCxnSpPr>
          <p:nvPr/>
        </p:nvCxnSpPr>
        <p:spPr>
          <a:xfrm>
            <a:off x="920689" y="1115581"/>
            <a:ext cx="424842" cy="0"/>
          </a:xfrm>
          <a:prstGeom prst="line">
            <a:avLst/>
          </a:prstGeom>
          <a:ln w="76200">
            <a:solidFill>
              <a:srgbClr val="28A9E2"/>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5D83BD84-C8EF-3157-1939-F31D756BAB35}"/>
              </a:ext>
            </a:extLst>
          </p:cNvPr>
          <p:cNvSpPr/>
          <p:nvPr/>
        </p:nvSpPr>
        <p:spPr>
          <a:xfrm>
            <a:off x="10364032" y="444366"/>
            <a:ext cx="557765" cy="776464"/>
          </a:xfrm>
          <a:prstGeom prst="roundRect">
            <a:avLst/>
          </a:prstGeom>
          <a:noFill/>
          <a:ln>
            <a:solidFill>
              <a:srgbClr val="28A9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1" name="Graphic 20" descr="Magnifying glass with solid fill">
            <a:extLst>
              <a:ext uri="{FF2B5EF4-FFF2-40B4-BE49-F238E27FC236}">
                <a16:creationId xmlns:a16="http://schemas.microsoft.com/office/drawing/2014/main" id="{BA554F48-F551-44A0-93C4-C134629D03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45982" y="556181"/>
            <a:ext cx="585242" cy="585242"/>
          </a:xfrm>
          <a:prstGeom prst="rect">
            <a:avLst/>
          </a:prstGeom>
        </p:spPr>
      </p:pic>
    </p:spTree>
    <p:extLst>
      <p:ext uri="{BB962C8B-B14F-4D97-AF65-F5344CB8AC3E}">
        <p14:creationId xmlns:p14="http://schemas.microsoft.com/office/powerpoint/2010/main" val="81738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8081A9F-90E4-32CB-2756-D73EEDB9469E}"/>
              </a:ext>
            </a:extLst>
          </p:cNvPr>
          <p:cNvGrpSpPr/>
          <p:nvPr/>
        </p:nvGrpSpPr>
        <p:grpSpPr>
          <a:xfrm>
            <a:off x="1897041" y="1612379"/>
            <a:ext cx="7299690" cy="4123055"/>
            <a:chOff x="2769699" y="1554755"/>
            <a:chExt cx="7725285" cy="4311406"/>
          </a:xfrm>
        </p:grpSpPr>
        <p:grpSp>
          <p:nvGrpSpPr>
            <p:cNvPr id="7" name="Group 6">
              <a:extLst>
                <a:ext uri="{FF2B5EF4-FFF2-40B4-BE49-F238E27FC236}">
                  <a16:creationId xmlns:a16="http://schemas.microsoft.com/office/drawing/2014/main" id="{B50D79DB-7F92-663C-8B6D-CABD7E5CEF65}"/>
                </a:ext>
              </a:extLst>
            </p:cNvPr>
            <p:cNvGrpSpPr/>
            <p:nvPr/>
          </p:nvGrpSpPr>
          <p:grpSpPr>
            <a:xfrm>
              <a:off x="3394316" y="1775331"/>
              <a:ext cx="7071360" cy="4032713"/>
              <a:chOff x="3063240" y="1828800"/>
              <a:chExt cx="7071360" cy="3878580"/>
            </a:xfrm>
          </p:grpSpPr>
          <p:cxnSp>
            <p:nvCxnSpPr>
              <p:cNvPr id="116" name="Straight Connector 115">
                <a:extLst>
                  <a:ext uri="{FF2B5EF4-FFF2-40B4-BE49-F238E27FC236}">
                    <a16:creationId xmlns:a16="http://schemas.microsoft.com/office/drawing/2014/main" id="{66A48B3C-56F7-7BF4-7C3C-B8199F9500E6}"/>
                  </a:ext>
                </a:extLst>
              </p:cNvPr>
              <p:cNvCxnSpPr/>
              <p:nvPr/>
            </p:nvCxnSpPr>
            <p:spPr>
              <a:xfrm>
                <a:off x="3063240" y="1828800"/>
                <a:ext cx="0" cy="3878580"/>
              </a:xfrm>
              <a:prstGeom prst="line">
                <a:avLst/>
              </a:prstGeom>
              <a:ln w="3175">
                <a:solidFill>
                  <a:srgbClr val="B7C4F8">
                    <a:alpha val="25098"/>
                  </a:srgbClr>
                </a:solidFill>
                <a:prstDash val="soli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FB52DDC-97B7-4A3E-E7EF-B2DBD7522C93}"/>
                  </a:ext>
                </a:extLst>
              </p:cNvPr>
              <p:cNvCxnSpPr/>
              <p:nvPr/>
            </p:nvCxnSpPr>
            <p:spPr>
              <a:xfrm>
                <a:off x="4073434" y="1828800"/>
                <a:ext cx="0" cy="3878580"/>
              </a:xfrm>
              <a:prstGeom prst="line">
                <a:avLst/>
              </a:prstGeom>
              <a:ln w="3175">
                <a:solidFill>
                  <a:srgbClr val="B7C4F8">
                    <a:alpha val="25098"/>
                  </a:srgbClr>
                </a:solidFill>
                <a:prstDash val="soli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16FD60F-95EB-7F11-28A7-F7067690C6E6}"/>
                  </a:ext>
                </a:extLst>
              </p:cNvPr>
              <p:cNvCxnSpPr/>
              <p:nvPr/>
            </p:nvCxnSpPr>
            <p:spPr>
              <a:xfrm>
                <a:off x="5083628" y="1828800"/>
                <a:ext cx="0" cy="3878580"/>
              </a:xfrm>
              <a:prstGeom prst="line">
                <a:avLst/>
              </a:prstGeom>
              <a:ln w="3175">
                <a:solidFill>
                  <a:srgbClr val="B7C4F8">
                    <a:alpha val="25098"/>
                  </a:srgbClr>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E0B2828-015C-3E98-7D75-F49535C7DD4B}"/>
                  </a:ext>
                </a:extLst>
              </p:cNvPr>
              <p:cNvCxnSpPr/>
              <p:nvPr/>
            </p:nvCxnSpPr>
            <p:spPr>
              <a:xfrm>
                <a:off x="6093822" y="1828800"/>
                <a:ext cx="0" cy="3878580"/>
              </a:xfrm>
              <a:prstGeom prst="line">
                <a:avLst/>
              </a:prstGeom>
              <a:ln w="3175">
                <a:solidFill>
                  <a:srgbClr val="B7C4F8">
                    <a:alpha val="25098"/>
                  </a:srgbClr>
                </a:solidFill>
                <a:prstDash val="soli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69010B5-AE4C-54B5-93DF-835108C58120}"/>
                  </a:ext>
                </a:extLst>
              </p:cNvPr>
              <p:cNvCxnSpPr/>
              <p:nvPr/>
            </p:nvCxnSpPr>
            <p:spPr>
              <a:xfrm>
                <a:off x="7104016" y="1828800"/>
                <a:ext cx="0" cy="3878580"/>
              </a:xfrm>
              <a:prstGeom prst="line">
                <a:avLst/>
              </a:prstGeom>
              <a:ln w="3175">
                <a:solidFill>
                  <a:srgbClr val="B7C4F8">
                    <a:alpha val="25098"/>
                  </a:srgb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2D3F6B-FE87-01A5-84F1-C828AD9B151A}"/>
                  </a:ext>
                </a:extLst>
              </p:cNvPr>
              <p:cNvCxnSpPr/>
              <p:nvPr/>
            </p:nvCxnSpPr>
            <p:spPr>
              <a:xfrm>
                <a:off x="8114210" y="1828800"/>
                <a:ext cx="0" cy="3878580"/>
              </a:xfrm>
              <a:prstGeom prst="line">
                <a:avLst/>
              </a:prstGeom>
              <a:ln w="3175">
                <a:solidFill>
                  <a:srgbClr val="B7C4F8">
                    <a:alpha val="25098"/>
                  </a:srgb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407553E-AE0F-5538-A092-C23072ABC137}"/>
                  </a:ext>
                </a:extLst>
              </p:cNvPr>
              <p:cNvCxnSpPr/>
              <p:nvPr/>
            </p:nvCxnSpPr>
            <p:spPr>
              <a:xfrm>
                <a:off x="9124404" y="1828800"/>
                <a:ext cx="0" cy="3878580"/>
              </a:xfrm>
              <a:prstGeom prst="line">
                <a:avLst/>
              </a:prstGeom>
              <a:ln w="3175">
                <a:solidFill>
                  <a:srgbClr val="B7C4F8">
                    <a:alpha val="25098"/>
                  </a:srgb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B53ECAF-A0D9-581F-C64A-8CE8BD050947}"/>
                  </a:ext>
                </a:extLst>
              </p:cNvPr>
              <p:cNvCxnSpPr/>
              <p:nvPr/>
            </p:nvCxnSpPr>
            <p:spPr>
              <a:xfrm>
                <a:off x="10134600" y="1828800"/>
                <a:ext cx="0" cy="3878580"/>
              </a:xfrm>
              <a:prstGeom prst="line">
                <a:avLst/>
              </a:prstGeom>
              <a:ln w="3175">
                <a:solidFill>
                  <a:srgbClr val="B7C4F8">
                    <a:alpha val="25098"/>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9CE8F4F1-7108-7216-9BC0-41D00A7ABE55}"/>
                </a:ext>
              </a:extLst>
            </p:cNvPr>
            <p:cNvGrpSpPr/>
            <p:nvPr/>
          </p:nvGrpSpPr>
          <p:grpSpPr>
            <a:xfrm>
              <a:off x="3394316" y="1840798"/>
              <a:ext cx="7071360" cy="3459163"/>
              <a:chOff x="3063240" y="2297999"/>
              <a:chExt cx="7071360" cy="2443164"/>
            </a:xfrm>
          </p:grpSpPr>
          <p:cxnSp>
            <p:nvCxnSpPr>
              <p:cNvPr id="109" name="Straight Connector 108">
                <a:extLst>
                  <a:ext uri="{FF2B5EF4-FFF2-40B4-BE49-F238E27FC236}">
                    <a16:creationId xmlns:a16="http://schemas.microsoft.com/office/drawing/2014/main" id="{7A70E69A-5A08-2184-47D9-169D2AB1EEA4}"/>
                  </a:ext>
                </a:extLst>
              </p:cNvPr>
              <p:cNvCxnSpPr>
                <a:cxnSpLocks/>
              </p:cNvCxnSpPr>
              <p:nvPr/>
            </p:nvCxnSpPr>
            <p:spPr>
              <a:xfrm flipH="1">
                <a:off x="3063240" y="2297999"/>
                <a:ext cx="7071360" cy="0"/>
              </a:xfrm>
              <a:prstGeom prst="line">
                <a:avLst/>
              </a:prstGeom>
              <a:ln w="19050">
                <a:solidFill>
                  <a:srgbClr val="B7C4F8">
                    <a:alpha val="50196"/>
                  </a:srgbClr>
                </a:solidFill>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647B30C-01BA-D45F-B87E-A0C270DB509A}"/>
                  </a:ext>
                </a:extLst>
              </p:cNvPr>
              <p:cNvCxnSpPr>
                <a:cxnSpLocks/>
              </p:cNvCxnSpPr>
              <p:nvPr/>
            </p:nvCxnSpPr>
            <p:spPr>
              <a:xfrm flipH="1">
                <a:off x="3063240" y="4741163"/>
                <a:ext cx="7071360" cy="0"/>
              </a:xfrm>
              <a:prstGeom prst="line">
                <a:avLst/>
              </a:prstGeom>
              <a:ln w="19050">
                <a:solidFill>
                  <a:srgbClr val="B7C4F8">
                    <a:alpha val="50196"/>
                  </a:srgbClr>
                </a:solidFill>
                <a:prstDash val="soli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C62D8A1-705E-833D-E1AE-41FFE05E4AFD}"/>
                  </a:ext>
                </a:extLst>
              </p:cNvPr>
              <p:cNvCxnSpPr>
                <a:cxnSpLocks/>
              </p:cNvCxnSpPr>
              <p:nvPr/>
            </p:nvCxnSpPr>
            <p:spPr>
              <a:xfrm flipH="1">
                <a:off x="3063240" y="4333969"/>
                <a:ext cx="7071360" cy="0"/>
              </a:xfrm>
              <a:prstGeom prst="line">
                <a:avLst/>
              </a:prstGeom>
              <a:ln w="19050">
                <a:solidFill>
                  <a:srgbClr val="B7C4F8">
                    <a:alpha val="50196"/>
                  </a:srgbClr>
                </a:solidFill>
                <a:prstDash val="soli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53BED26-52B9-A582-8111-C36F11199914}"/>
                  </a:ext>
                </a:extLst>
              </p:cNvPr>
              <p:cNvCxnSpPr>
                <a:cxnSpLocks/>
              </p:cNvCxnSpPr>
              <p:nvPr/>
            </p:nvCxnSpPr>
            <p:spPr>
              <a:xfrm flipH="1">
                <a:off x="3063240" y="3926775"/>
                <a:ext cx="7071360" cy="0"/>
              </a:xfrm>
              <a:prstGeom prst="line">
                <a:avLst/>
              </a:prstGeom>
              <a:ln w="19050">
                <a:solidFill>
                  <a:srgbClr val="B7C4F8">
                    <a:alpha val="50196"/>
                  </a:srgbClr>
                </a:solidFill>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02EB7A0-3D11-CF6F-7B6A-1D52D95151F8}"/>
                  </a:ext>
                </a:extLst>
              </p:cNvPr>
              <p:cNvCxnSpPr>
                <a:cxnSpLocks/>
              </p:cNvCxnSpPr>
              <p:nvPr/>
            </p:nvCxnSpPr>
            <p:spPr>
              <a:xfrm flipH="1">
                <a:off x="3063240" y="3519581"/>
                <a:ext cx="7071360" cy="0"/>
              </a:xfrm>
              <a:prstGeom prst="line">
                <a:avLst/>
              </a:prstGeom>
              <a:ln w="19050">
                <a:solidFill>
                  <a:srgbClr val="B7C4F8">
                    <a:alpha val="50196"/>
                  </a:srgbClr>
                </a:solidFill>
                <a:prstDash val="soli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72834BF-F64D-15C5-0163-6FFBC36CE84F}"/>
                  </a:ext>
                </a:extLst>
              </p:cNvPr>
              <p:cNvCxnSpPr>
                <a:cxnSpLocks/>
              </p:cNvCxnSpPr>
              <p:nvPr/>
            </p:nvCxnSpPr>
            <p:spPr>
              <a:xfrm flipH="1">
                <a:off x="3063240" y="3112387"/>
                <a:ext cx="7071360" cy="0"/>
              </a:xfrm>
              <a:prstGeom prst="line">
                <a:avLst/>
              </a:prstGeom>
              <a:ln w="19050">
                <a:solidFill>
                  <a:srgbClr val="B7C4F8">
                    <a:alpha val="50196"/>
                  </a:srgbClr>
                </a:solidFill>
                <a:prstDash val="soli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6186199-A777-0F30-26BB-63B0FB60881F}"/>
                  </a:ext>
                </a:extLst>
              </p:cNvPr>
              <p:cNvCxnSpPr>
                <a:cxnSpLocks/>
              </p:cNvCxnSpPr>
              <p:nvPr/>
            </p:nvCxnSpPr>
            <p:spPr>
              <a:xfrm flipH="1">
                <a:off x="3063240" y="2705193"/>
                <a:ext cx="7071360" cy="0"/>
              </a:xfrm>
              <a:prstGeom prst="line">
                <a:avLst/>
              </a:prstGeom>
              <a:ln w="19050">
                <a:solidFill>
                  <a:srgbClr val="B7C4F8">
                    <a:alpha val="50196"/>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9B530E0-D2A6-236F-83B4-7ED480A39EA1}"/>
                </a:ext>
              </a:extLst>
            </p:cNvPr>
            <p:cNvGrpSpPr/>
            <p:nvPr/>
          </p:nvGrpSpPr>
          <p:grpSpPr>
            <a:xfrm>
              <a:off x="3435849" y="1554755"/>
              <a:ext cx="2444820" cy="344749"/>
              <a:chOff x="3111632" y="2011955"/>
              <a:chExt cx="1641969" cy="344749"/>
            </a:xfrm>
          </p:grpSpPr>
          <p:sp>
            <p:nvSpPr>
              <p:cNvPr id="106" name="Rectangle: Rounded Corners 105">
                <a:extLst>
                  <a:ext uri="{FF2B5EF4-FFF2-40B4-BE49-F238E27FC236}">
                    <a16:creationId xmlns:a16="http://schemas.microsoft.com/office/drawing/2014/main" id="{F0917491-A782-F51D-2CAD-A0AA20B2804F}"/>
                  </a:ext>
                </a:extLst>
              </p:cNvPr>
              <p:cNvSpPr/>
              <p:nvPr/>
            </p:nvSpPr>
            <p:spPr>
              <a:xfrm>
                <a:off x="3125649" y="2240983"/>
                <a:ext cx="938199" cy="115721"/>
              </a:xfrm>
              <a:prstGeom prst="roundRect">
                <a:avLst>
                  <a:gd name="adj" fmla="val 50000"/>
                </a:avLst>
              </a:prstGeom>
              <a:solidFill>
                <a:srgbClr val="F3F1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7" name="TextBox 106">
                <a:extLst>
                  <a:ext uri="{FF2B5EF4-FFF2-40B4-BE49-F238E27FC236}">
                    <a16:creationId xmlns:a16="http://schemas.microsoft.com/office/drawing/2014/main" id="{3F9427BB-AC46-6FD6-8F02-E2C7706992BA}"/>
                  </a:ext>
                </a:extLst>
              </p:cNvPr>
              <p:cNvSpPr txBox="1"/>
              <p:nvPr/>
            </p:nvSpPr>
            <p:spPr>
              <a:xfrm>
                <a:off x="3111632" y="2011955"/>
                <a:ext cx="1465449" cy="257469"/>
              </a:xfrm>
              <a:prstGeom prst="rect">
                <a:avLst/>
              </a:prstGeom>
              <a:noFill/>
            </p:spPr>
            <p:txBody>
              <a:bodyPr wrap="none" rtlCol="0">
                <a:spAutoFit/>
              </a:bodyPr>
              <a:lstStyle/>
              <a:p>
                <a:pPr algn="ctr"/>
                <a:r>
                  <a:rPr lang="en-US" sz="1000" dirty="0">
                    <a:solidFill>
                      <a:srgbClr val="999999"/>
                    </a:solidFill>
                  </a:rPr>
                  <a:t>Investment Across Exterior Verticals</a:t>
                </a:r>
              </a:p>
            </p:txBody>
          </p:sp>
          <p:sp>
            <p:nvSpPr>
              <p:cNvPr id="108" name="Rectangle: Rounded Corners 107">
                <a:extLst>
                  <a:ext uri="{FF2B5EF4-FFF2-40B4-BE49-F238E27FC236}">
                    <a16:creationId xmlns:a16="http://schemas.microsoft.com/office/drawing/2014/main" id="{52D31F34-38BF-2318-9865-8E28CD22B702}"/>
                  </a:ext>
                </a:extLst>
              </p:cNvPr>
              <p:cNvSpPr/>
              <p:nvPr/>
            </p:nvSpPr>
            <p:spPr>
              <a:xfrm>
                <a:off x="3128784" y="2240982"/>
                <a:ext cx="1624817" cy="113649"/>
              </a:xfrm>
              <a:prstGeom prst="roundRect">
                <a:avLst>
                  <a:gd name="adj" fmla="val 50000"/>
                </a:avLst>
              </a:prstGeom>
              <a:solidFill>
                <a:srgbClr val="28A9E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sp>
          <p:nvSpPr>
            <p:cNvPr id="90" name="Rectangle: Rounded Corners 89">
              <a:extLst>
                <a:ext uri="{FF2B5EF4-FFF2-40B4-BE49-F238E27FC236}">
                  <a16:creationId xmlns:a16="http://schemas.microsoft.com/office/drawing/2014/main" id="{6FDF55B1-54C7-648C-CF57-FA1D2D07CE07}"/>
                </a:ext>
              </a:extLst>
            </p:cNvPr>
            <p:cNvSpPr/>
            <p:nvPr/>
          </p:nvSpPr>
          <p:spPr>
            <a:xfrm>
              <a:off x="3816029" y="4658740"/>
              <a:ext cx="6677216" cy="112934"/>
            </a:xfrm>
            <a:prstGeom prst="roundRect">
              <a:avLst>
                <a:gd name="adj" fmla="val 50000"/>
              </a:avLst>
            </a:prstGeom>
            <a:solidFill>
              <a:srgbClr val="28A9E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8" name="Group 17">
              <a:extLst>
                <a:ext uri="{FF2B5EF4-FFF2-40B4-BE49-F238E27FC236}">
                  <a16:creationId xmlns:a16="http://schemas.microsoft.com/office/drawing/2014/main" id="{0DC3272D-9B40-6FBD-31E2-78913A58E7A1}"/>
                </a:ext>
              </a:extLst>
            </p:cNvPr>
            <p:cNvGrpSpPr/>
            <p:nvPr/>
          </p:nvGrpSpPr>
          <p:grpSpPr>
            <a:xfrm>
              <a:off x="4161652" y="3251747"/>
              <a:ext cx="6070416" cy="376215"/>
              <a:chOff x="2966095" y="1398659"/>
              <a:chExt cx="1956642" cy="376215"/>
            </a:xfrm>
          </p:grpSpPr>
          <p:sp>
            <p:nvSpPr>
              <p:cNvPr id="84" name="TextBox 83">
                <a:extLst>
                  <a:ext uri="{FF2B5EF4-FFF2-40B4-BE49-F238E27FC236}">
                    <a16:creationId xmlns:a16="http://schemas.microsoft.com/office/drawing/2014/main" id="{2C0F97FD-3294-88DF-2378-AB3975D9C2F2}"/>
                  </a:ext>
                </a:extLst>
              </p:cNvPr>
              <p:cNvSpPr txBox="1"/>
              <p:nvPr/>
            </p:nvSpPr>
            <p:spPr>
              <a:xfrm>
                <a:off x="3020664" y="1398659"/>
                <a:ext cx="482397" cy="257469"/>
              </a:xfrm>
              <a:prstGeom prst="rect">
                <a:avLst/>
              </a:prstGeom>
              <a:noFill/>
            </p:spPr>
            <p:txBody>
              <a:bodyPr wrap="none" rtlCol="0">
                <a:spAutoFit/>
              </a:bodyPr>
              <a:lstStyle/>
              <a:p>
                <a:pPr algn="ctr"/>
                <a:r>
                  <a:rPr lang="en-US" sz="1000" dirty="0">
                    <a:solidFill>
                      <a:srgbClr val="999999"/>
                    </a:solidFill>
                  </a:rPr>
                  <a:t>Roll-out of New Articles</a:t>
                </a:r>
              </a:p>
            </p:txBody>
          </p:sp>
          <p:sp>
            <p:nvSpPr>
              <p:cNvPr id="85" name="Rectangle: Rounded Corners 84">
                <a:extLst>
                  <a:ext uri="{FF2B5EF4-FFF2-40B4-BE49-F238E27FC236}">
                    <a16:creationId xmlns:a16="http://schemas.microsoft.com/office/drawing/2014/main" id="{B6AB898D-FA1A-6400-C57F-CF459E548729}"/>
                  </a:ext>
                </a:extLst>
              </p:cNvPr>
              <p:cNvSpPr/>
              <p:nvPr/>
            </p:nvSpPr>
            <p:spPr>
              <a:xfrm>
                <a:off x="2966095" y="1660744"/>
                <a:ext cx="1956642" cy="114130"/>
              </a:xfrm>
              <a:prstGeom prst="roundRect">
                <a:avLst>
                  <a:gd name="adj" fmla="val 50000"/>
                </a:avLst>
              </a:prstGeom>
              <a:solidFill>
                <a:srgbClr val="28A9E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nvGrpSpPr>
            <p:cNvPr id="20" name="Group 19">
              <a:extLst>
                <a:ext uri="{FF2B5EF4-FFF2-40B4-BE49-F238E27FC236}">
                  <a16:creationId xmlns:a16="http://schemas.microsoft.com/office/drawing/2014/main" id="{BC68756A-B0C0-975D-3591-06110F432E5B}"/>
                </a:ext>
              </a:extLst>
            </p:cNvPr>
            <p:cNvGrpSpPr/>
            <p:nvPr/>
          </p:nvGrpSpPr>
          <p:grpSpPr>
            <a:xfrm>
              <a:off x="5772717" y="3287469"/>
              <a:ext cx="4722267" cy="915367"/>
              <a:chOff x="3568662" y="2011953"/>
              <a:chExt cx="1118674" cy="915367"/>
            </a:xfrm>
          </p:grpSpPr>
          <p:sp>
            <p:nvSpPr>
              <p:cNvPr id="78" name="TextBox 77">
                <a:extLst>
                  <a:ext uri="{FF2B5EF4-FFF2-40B4-BE49-F238E27FC236}">
                    <a16:creationId xmlns:a16="http://schemas.microsoft.com/office/drawing/2014/main" id="{4A428934-6EA3-C7A2-F05B-B723CA6BED61}"/>
                  </a:ext>
                </a:extLst>
              </p:cNvPr>
              <p:cNvSpPr txBox="1"/>
              <p:nvPr/>
            </p:nvSpPr>
            <p:spPr>
              <a:xfrm>
                <a:off x="3568662" y="2011953"/>
                <a:ext cx="46447" cy="209194"/>
              </a:xfrm>
              <a:prstGeom prst="rect">
                <a:avLst/>
              </a:prstGeom>
              <a:noFill/>
            </p:spPr>
            <p:txBody>
              <a:bodyPr wrap="none" rtlCol="0">
                <a:spAutoFit/>
              </a:bodyPr>
              <a:lstStyle/>
              <a:p>
                <a:pPr algn="ctr"/>
                <a:endParaRPr lang="en-US" sz="700" dirty="0">
                  <a:solidFill>
                    <a:srgbClr val="999999"/>
                  </a:solidFill>
                </a:endParaRPr>
              </a:p>
            </p:txBody>
          </p:sp>
          <p:sp>
            <p:nvSpPr>
              <p:cNvPr id="79" name="Rectangle: Rounded Corners 78">
                <a:extLst>
                  <a:ext uri="{FF2B5EF4-FFF2-40B4-BE49-F238E27FC236}">
                    <a16:creationId xmlns:a16="http://schemas.microsoft.com/office/drawing/2014/main" id="{45560FAD-C79C-C95F-4B65-692CE59DCD47}"/>
                  </a:ext>
                </a:extLst>
              </p:cNvPr>
              <p:cNvSpPr/>
              <p:nvPr/>
            </p:nvSpPr>
            <p:spPr>
              <a:xfrm>
                <a:off x="3747433" y="2814386"/>
                <a:ext cx="939903" cy="112934"/>
              </a:xfrm>
              <a:prstGeom prst="roundRect">
                <a:avLst>
                  <a:gd name="adj" fmla="val 50000"/>
                </a:avLst>
              </a:prstGeom>
              <a:solidFill>
                <a:srgbClr val="28A9E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nvGrpSpPr>
            <p:cNvPr id="22" name="Group 21">
              <a:extLst>
                <a:ext uri="{FF2B5EF4-FFF2-40B4-BE49-F238E27FC236}">
                  <a16:creationId xmlns:a16="http://schemas.microsoft.com/office/drawing/2014/main" id="{397B99F6-FDD7-E68C-B1AB-5373AFDA2950}"/>
                </a:ext>
              </a:extLst>
            </p:cNvPr>
            <p:cNvGrpSpPr/>
            <p:nvPr/>
          </p:nvGrpSpPr>
          <p:grpSpPr>
            <a:xfrm>
              <a:off x="3534849" y="2696074"/>
              <a:ext cx="3982937" cy="344026"/>
              <a:chOff x="2121584" y="1998130"/>
              <a:chExt cx="3982937" cy="344026"/>
            </a:xfrm>
          </p:grpSpPr>
          <p:sp>
            <p:nvSpPr>
              <p:cNvPr id="72" name="TextBox 71">
                <a:extLst>
                  <a:ext uri="{FF2B5EF4-FFF2-40B4-BE49-F238E27FC236}">
                    <a16:creationId xmlns:a16="http://schemas.microsoft.com/office/drawing/2014/main" id="{5CEC0059-8100-956E-C932-D98DFBC54F7B}"/>
                  </a:ext>
                </a:extLst>
              </p:cNvPr>
              <p:cNvSpPr txBox="1"/>
              <p:nvPr/>
            </p:nvSpPr>
            <p:spPr>
              <a:xfrm>
                <a:off x="3174922" y="1998130"/>
                <a:ext cx="1593319" cy="257469"/>
              </a:xfrm>
              <a:prstGeom prst="rect">
                <a:avLst/>
              </a:prstGeom>
              <a:noFill/>
            </p:spPr>
            <p:txBody>
              <a:bodyPr wrap="none" rtlCol="0">
                <a:spAutoFit/>
              </a:bodyPr>
              <a:lstStyle/>
              <a:p>
                <a:pPr algn="ctr"/>
                <a:r>
                  <a:rPr lang="en-US" sz="1000" dirty="0">
                    <a:solidFill>
                      <a:srgbClr val="999999"/>
                    </a:solidFill>
                  </a:rPr>
                  <a:t>New Content Production </a:t>
                </a:r>
              </a:p>
            </p:txBody>
          </p:sp>
          <p:sp>
            <p:nvSpPr>
              <p:cNvPr id="73" name="Rectangle: Rounded Corners 72">
                <a:extLst>
                  <a:ext uri="{FF2B5EF4-FFF2-40B4-BE49-F238E27FC236}">
                    <a16:creationId xmlns:a16="http://schemas.microsoft.com/office/drawing/2014/main" id="{96077D59-08D7-4995-663D-DF8899B31459}"/>
                  </a:ext>
                </a:extLst>
              </p:cNvPr>
              <p:cNvSpPr/>
              <p:nvPr/>
            </p:nvSpPr>
            <p:spPr>
              <a:xfrm>
                <a:off x="2121584" y="2229222"/>
                <a:ext cx="3982937" cy="112934"/>
              </a:xfrm>
              <a:prstGeom prst="roundRect">
                <a:avLst>
                  <a:gd name="adj" fmla="val 50000"/>
                </a:avLst>
              </a:prstGeom>
              <a:solidFill>
                <a:srgbClr val="28A9E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grpSp>
          <p:nvGrpSpPr>
            <p:cNvPr id="25" name="Group 24">
              <a:extLst>
                <a:ext uri="{FF2B5EF4-FFF2-40B4-BE49-F238E27FC236}">
                  <a16:creationId xmlns:a16="http://schemas.microsoft.com/office/drawing/2014/main" id="{706019EA-4740-86ED-292F-4C5326A52AC1}"/>
                </a:ext>
              </a:extLst>
            </p:cNvPr>
            <p:cNvGrpSpPr/>
            <p:nvPr/>
          </p:nvGrpSpPr>
          <p:grpSpPr>
            <a:xfrm>
              <a:off x="3793506" y="2110698"/>
              <a:ext cx="6672164" cy="372035"/>
              <a:chOff x="3248263" y="1990326"/>
              <a:chExt cx="2429201" cy="372035"/>
            </a:xfrm>
          </p:grpSpPr>
          <p:sp>
            <p:nvSpPr>
              <p:cNvPr id="64" name="TextBox 63">
                <a:extLst>
                  <a:ext uri="{FF2B5EF4-FFF2-40B4-BE49-F238E27FC236}">
                    <a16:creationId xmlns:a16="http://schemas.microsoft.com/office/drawing/2014/main" id="{E0FA64A8-5414-F46D-1BC1-48EF27264EEF}"/>
                  </a:ext>
                </a:extLst>
              </p:cNvPr>
              <p:cNvSpPr txBox="1"/>
              <p:nvPr/>
            </p:nvSpPr>
            <p:spPr>
              <a:xfrm>
                <a:off x="3737798" y="1990326"/>
                <a:ext cx="71178" cy="257469"/>
              </a:xfrm>
              <a:prstGeom prst="rect">
                <a:avLst/>
              </a:prstGeom>
              <a:noFill/>
            </p:spPr>
            <p:txBody>
              <a:bodyPr wrap="none" rtlCol="0">
                <a:spAutoFit/>
              </a:bodyPr>
              <a:lstStyle/>
              <a:p>
                <a:pPr algn="ctr"/>
                <a:endParaRPr lang="en-US" sz="1000" dirty="0">
                  <a:solidFill>
                    <a:srgbClr val="999999"/>
                  </a:solidFill>
                </a:endParaRPr>
              </a:p>
            </p:txBody>
          </p:sp>
          <p:sp>
            <p:nvSpPr>
              <p:cNvPr id="65" name="Rectangle: Rounded Corners 64">
                <a:extLst>
                  <a:ext uri="{FF2B5EF4-FFF2-40B4-BE49-F238E27FC236}">
                    <a16:creationId xmlns:a16="http://schemas.microsoft.com/office/drawing/2014/main" id="{617BAD7A-140D-F981-B800-71B659631E71}"/>
                  </a:ext>
                </a:extLst>
              </p:cNvPr>
              <p:cNvSpPr/>
              <p:nvPr/>
            </p:nvSpPr>
            <p:spPr>
              <a:xfrm>
                <a:off x="3248263" y="2249427"/>
                <a:ext cx="2429201" cy="112934"/>
              </a:xfrm>
              <a:prstGeom prst="roundRect">
                <a:avLst>
                  <a:gd name="adj" fmla="val 50000"/>
                </a:avLst>
              </a:prstGeom>
              <a:solidFill>
                <a:srgbClr val="28A9E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sp>
          <p:nvSpPr>
            <p:cNvPr id="32" name="TextBox 31">
              <a:extLst>
                <a:ext uri="{FF2B5EF4-FFF2-40B4-BE49-F238E27FC236}">
                  <a16:creationId xmlns:a16="http://schemas.microsoft.com/office/drawing/2014/main" id="{9766E543-4546-3B58-64F7-B2F50BC4C623}"/>
                </a:ext>
              </a:extLst>
            </p:cNvPr>
            <p:cNvSpPr txBox="1"/>
            <p:nvPr/>
          </p:nvSpPr>
          <p:spPr>
            <a:xfrm>
              <a:off x="3491539" y="5592600"/>
              <a:ext cx="863840" cy="273561"/>
            </a:xfrm>
            <a:prstGeom prst="rect">
              <a:avLst/>
            </a:prstGeom>
            <a:noFill/>
          </p:spPr>
          <p:txBody>
            <a:bodyPr wrap="none" rtlCol="0">
              <a:spAutoFit/>
            </a:bodyPr>
            <a:lstStyle/>
            <a:p>
              <a:pPr algn="ctr"/>
              <a:r>
                <a:rPr lang="en-US" sz="1100" dirty="0">
                  <a:solidFill>
                    <a:schemeClr val="bg1">
                      <a:lumMod val="50000"/>
                    </a:schemeClr>
                  </a:solidFill>
                </a:rPr>
                <a:t>September</a:t>
              </a:r>
            </a:p>
          </p:txBody>
        </p:sp>
        <p:sp>
          <p:nvSpPr>
            <p:cNvPr id="33" name="TextBox 32">
              <a:extLst>
                <a:ext uri="{FF2B5EF4-FFF2-40B4-BE49-F238E27FC236}">
                  <a16:creationId xmlns:a16="http://schemas.microsoft.com/office/drawing/2014/main" id="{3AB845BE-A7D8-EE18-239E-0A067A652723}"/>
                </a:ext>
              </a:extLst>
            </p:cNvPr>
            <p:cNvSpPr txBox="1"/>
            <p:nvPr/>
          </p:nvSpPr>
          <p:spPr>
            <a:xfrm>
              <a:off x="4589097" y="5592600"/>
              <a:ext cx="689103" cy="273561"/>
            </a:xfrm>
            <a:prstGeom prst="rect">
              <a:avLst/>
            </a:prstGeom>
            <a:noFill/>
          </p:spPr>
          <p:txBody>
            <a:bodyPr wrap="none" rtlCol="0">
              <a:spAutoFit/>
            </a:bodyPr>
            <a:lstStyle/>
            <a:p>
              <a:pPr algn="ctr"/>
              <a:r>
                <a:rPr lang="en-US" sz="1100" dirty="0">
                  <a:solidFill>
                    <a:schemeClr val="bg1">
                      <a:lumMod val="50000"/>
                    </a:schemeClr>
                  </a:solidFill>
                </a:rPr>
                <a:t>October</a:t>
              </a:r>
            </a:p>
          </p:txBody>
        </p:sp>
        <p:sp>
          <p:nvSpPr>
            <p:cNvPr id="34" name="TextBox 33">
              <a:extLst>
                <a:ext uri="{FF2B5EF4-FFF2-40B4-BE49-F238E27FC236}">
                  <a16:creationId xmlns:a16="http://schemas.microsoft.com/office/drawing/2014/main" id="{7FE829B6-BF90-739F-D3B1-56886675E872}"/>
                </a:ext>
              </a:extLst>
            </p:cNvPr>
            <p:cNvSpPr txBox="1"/>
            <p:nvPr/>
          </p:nvSpPr>
          <p:spPr>
            <a:xfrm>
              <a:off x="5527899" y="5592600"/>
              <a:ext cx="836696" cy="273561"/>
            </a:xfrm>
            <a:prstGeom prst="rect">
              <a:avLst/>
            </a:prstGeom>
            <a:noFill/>
          </p:spPr>
          <p:txBody>
            <a:bodyPr wrap="none" rtlCol="0">
              <a:spAutoFit/>
            </a:bodyPr>
            <a:lstStyle/>
            <a:p>
              <a:pPr algn="ctr"/>
              <a:r>
                <a:rPr lang="en-US" sz="1100" dirty="0">
                  <a:solidFill>
                    <a:schemeClr val="bg1">
                      <a:lumMod val="50000"/>
                    </a:schemeClr>
                  </a:solidFill>
                </a:rPr>
                <a:t>November</a:t>
              </a:r>
            </a:p>
          </p:txBody>
        </p:sp>
        <p:sp>
          <p:nvSpPr>
            <p:cNvPr id="35" name="TextBox 34">
              <a:extLst>
                <a:ext uri="{FF2B5EF4-FFF2-40B4-BE49-F238E27FC236}">
                  <a16:creationId xmlns:a16="http://schemas.microsoft.com/office/drawing/2014/main" id="{F593C4E0-ED51-7AA2-BAA9-2AB90371229A}"/>
                </a:ext>
              </a:extLst>
            </p:cNvPr>
            <p:cNvSpPr txBox="1"/>
            <p:nvPr/>
          </p:nvSpPr>
          <p:spPr>
            <a:xfrm>
              <a:off x="6544881" y="5592600"/>
              <a:ext cx="823125" cy="273561"/>
            </a:xfrm>
            <a:prstGeom prst="rect">
              <a:avLst/>
            </a:prstGeom>
            <a:noFill/>
          </p:spPr>
          <p:txBody>
            <a:bodyPr wrap="none" rtlCol="0">
              <a:spAutoFit/>
            </a:bodyPr>
            <a:lstStyle/>
            <a:p>
              <a:pPr algn="ctr"/>
              <a:r>
                <a:rPr lang="en-US" sz="1100" dirty="0">
                  <a:solidFill>
                    <a:schemeClr val="bg1">
                      <a:lumMod val="50000"/>
                    </a:schemeClr>
                  </a:solidFill>
                </a:rPr>
                <a:t>December	</a:t>
              </a:r>
            </a:p>
          </p:txBody>
        </p:sp>
        <p:sp>
          <p:nvSpPr>
            <p:cNvPr id="36" name="TextBox 35">
              <a:extLst>
                <a:ext uri="{FF2B5EF4-FFF2-40B4-BE49-F238E27FC236}">
                  <a16:creationId xmlns:a16="http://schemas.microsoft.com/office/drawing/2014/main" id="{F2C7AAA9-CF86-AC92-9D58-72FA35D96218}"/>
                </a:ext>
              </a:extLst>
            </p:cNvPr>
            <p:cNvSpPr txBox="1"/>
            <p:nvPr/>
          </p:nvSpPr>
          <p:spPr>
            <a:xfrm>
              <a:off x="7611891" y="5592600"/>
              <a:ext cx="661960" cy="273561"/>
            </a:xfrm>
            <a:prstGeom prst="rect">
              <a:avLst/>
            </a:prstGeom>
            <a:noFill/>
          </p:spPr>
          <p:txBody>
            <a:bodyPr wrap="none" rtlCol="0">
              <a:spAutoFit/>
            </a:bodyPr>
            <a:lstStyle/>
            <a:p>
              <a:pPr algn="ctr"/>
              <a:r>
                <a:rPr lang="en-US" sz="1100" dirty="0">
                  <a:solidFill>
                    <a:schemeClr val="bg1">
                      <a:lumMod val="50000"/>
                    </a:schemeClr>
                  </a:solidFill>
                </a:rPr>
                <a:t>January</a:t>
              </a:r>
            </a:p>
          </p:txBody>
        </p:sp>
        <p:sp>
          <p:nvSpPr>
            <p:cNvPr id="37" name="TextBox 36">
              <a:extLst>
                <a:ext uri="{FF2B5EF4-FFF2-40B4-BE49-F238E27FC236}">
                  <a16:creationId xmlns:a16="http://schemas.microsoft.com/office/drawing/2014/main" id="{C0FEB2B6-5909-1028-C6CC-A93000E7995D}"/>
                </a:ext>
              </a:extLst>
            </p:cNvPr>
            <p:cNvSpPr txBox="1"/>
            <p:nvPr/>
          </p:nvSpPr>
          <p:spPr>
            <a:xfrm>
              <a:off x="8586277" y="5592600"/>
              <a:ext cx="738301" cy="273561"/>
            </a:xfrm>
            <a:prstGeom prst="rect">
              <a:avLst/>
            </a:prstGeom>
            <a:noFill/>
          </p:spPr>
          <p:txBody>
            <a:bodyPr wrap="none" rtlCol="0">
              <a:spAutoFit/>
            </a:bodyPr>
            <a:lstStyle/>
            <a:p>
              <a:pPr algn="ctr"/>
              <a:r>
                <a:rPr lang="en-US" sz="1100" dirty="0">
                  <a:solidFill>
                    <a:schemeClr val="bg1">
                      <a:lumMod val="50000"/>
                    </a:schemeClr>
                  </a:solidFill>
                </a:rPr>
                <a:t>February</a:t>
              </a:r>
            </a:p>
          </p:txBody>
        </p:sp>
        <p:sp>
          <p:nvSpPr>
            <p:cNvPr id="38" name="TextBox 37">
              <a:extLst>
                <a:ext uri="{FF2B5EF4-FFF2-40B4-BE49-F238E27FC236}">
                  <a16:creationId xmlns:a16="http://schemas.microsoft.com/office/drawing/2014/main" id="{E173E94D-9FA9-B9D4-71AA-D7E743D82A7E}"/>
                </a:ext>
              </a:extLst>
            </p:cNvPr>
            <p:cNvSpPr txBox="1"/>
            <p:nvPr/>
          </p:nvSpPr>
          <p:spPr>
            <a:xfrm>
              <a:off x="9665754" y="5592600"/>
              <a:ext cx="587316" cy="273561"/>
            </a:xfrm>
            <a:prstGeom prst="rect">
              <a:avLst/>
            </a:prstGeom>
            <a:noFill/>
          </p:spPr>
          <p:txBody>
            <a:bodyPr wrap="none" rtlCol="0">
              <a:spAutoFit/>
            </a:bodyPr>
            <a:lstStyle/>
            <a:p>
              <a:pPr algn="ctr"/>
              <a:r>
                <a:rPr lang="en-US" sz="1100" dirty="0">
                  <a:solidFill>
                    <a:schemeClr val="bg1">
                      <a:lumMod val="50000"/>
                    </a:schemeClr>
                  </a:solidFill>
                </a:rPr>
                <a:t>March</a:t>
              </a:r>
            </a:p>
          </p:txBody>
        </p:sp>
        <p:grpSp>
          <p:nvGrpSpPr>
            <p:cNvPr id="46" name="Group 45">
              <a:extLst>
                <a:ext uri="{FF2B5EF4-FFF2-40B4-BE49-F238E27FC236}">
                  <a16:creationId xmlns:a16="http://schemas.microsoft.com/office/drawing/2014/main" id="{C9D8A1A8-6F8B-7BF4-BBB4-8F5B5E37C063}"/>
                </a:ext>
              </a:extLst>
            </p:cNvPr>
            <p:cNvGrpSpPr/>
            <p:nvPr/>
          </p:nvGrpSpPr>
          <p:grpSpPr>
            <a:xfrm>
              <a:off x="2769699" y="1613041"/>
              <a:ext cx="403328" cy="3914676"/>
              <a:chOff x="2805169" y="1613041"/>
              <a:chExt cx="403328" cy="3914676"/>
            </a:xfrm>
          </p:grpSpPr>
          <p:sp>
            <p:nvSpPr>
              <p:cNvPr id="47" name="Rectangle: Rounded Corners 46">
                <a:extLst>
                  <a:ext uri="{FF2B5EF4-FFF2-40B4-BE49-F238E27FC236}">
                    <a16:creationId xmlns:a16="http://schemas.microsoft.com/office/drawing/2014/main" id="{D8B5A690-3C7E-5B9B-F132-3BB74BD90ACD}"/>
                  </a:ext>
                </a:extLst>
              </p:cNvPr>
              <p:cNvSpPr/>
              <p:nvPr/>
            </p:nvSpPr>
            <p:spPr>
              <a:xfrm>
                <a:off x="2805173" y="1613041"/>
                <a:ext cx="403323" cy="1032040"/>
              </a:xfrm>
              <a:prstGeom prst="roundRect">
                <a:avLst>
                  <a:gd name="adj" fmla="val 128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algn="ctr"/>
                <a:r>
                  <a:rPr lang="en-US" sz="1200" b="1" dirty="0">
                    <a:solidFill>
                      <a:schemeClr val="tx1"/>
                    </a:solidFill>
                    <a:latin typeface="+mj-lt"/>
                  </a:rPr>
                  <a:t>SEM</a:t>
                </a:r>
              </a:p>
            </p:txBody>
          </p:sp>
          <p:sp>
            <p:nvSpPr>
              <p:cNvPr id="48" name="Rectangle: Rounded Corners 47">
                <a:extLst>
                  <a:ext uri="{FF2B5EF4-FFF2-40B4-BE49-F238E27FC236}">
                    <a16:creationId xmlns:a16="http://schemas.microsoft.com/office/drawing/2014/main" id="{60958D40-D5CE-896E-2FA7-B12A6F549CE5}"/>
                  </a:ext>
                </a:extLst>
              </p:cNvPr>
              <p:cNvSpPr/>
              <p:nvPr/>
            </p:nvSpPr>
            <p:spPr>
              <a:xfrm>
                <a:off x="2805169" y="4495677"/>
                <a:ext cx="403324" cy="1032040"/>
              </a:xfrm>
              <a:prstGeom prst="roundRect">
                <a:avLst>
                  <a:gd name="adj" fmla="val 128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algn="ctr"/>
                <a:r>
                  <a:rPr lang="en-US" sz="1200" b="1" dirty="0">
                    <a:solidFill>
                      <a:schemeClr val="tx1"/>
                    </a:solidFill>
                    <a:latin typeface="+mj-lt"/>
                  </a:rPr>
                  <a:t>Technical SEO</a:t>
                </a:r>
              </a:p>
            </p:txBody>
          </p:sp>
          <p:sp>
            <p:nvSpPr>
              <p:cNvPr id="49" name="Rectangle: Rounded Corners 48">
                <a:extLst>
                  <a:ext uri="{FF2B5EF4-FFF2-40B4-BE49-F238E27FC236}">
                    <a16:creationId xmlns:a16="http://schemas.microsoft.com/office/drawing/2014/main" id="{F9108F25-FE5E-79D3-A3A5-66A3A41BC3C2}"/>
                  </a:ext>
                </a:extLst>
              </p:cNvPr>
              <p:cNvSpPr/>
              <p:nvPr/>
            </p:nvSpPr>
            <p:spPr>
              <a:xfrm>
                <a:off x="2805173" y="2766095"/>
                <a:ext cx="403324" cy="1608567"/>
              </a:xfrm>
              <a:prstGeom prst="roundRect">
                <a:avLst>
                  <a:gd name="adj" fmla="val 128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algn="ctr"/>
                <a:r>
                  <a:rPr lang="en-US" sz="1200" b="1" dirty="0">
                    <a:solidFill>
                      <a:schemeClr val="tx1"/>
                    </a:solidFill>
                    <a:latin typeface="+mj-lt"/>
                  </a:rPr>
                  <a:t>Content Initiatives</a:t>
                </a:r>
              </a:p>
            </p:txBody>
          </p:sp>
        </p:grpSp>
      </p:grpSp>
      <p:sp>
        <p:nvSpPr>
          <p:cNvPr id="124" name="TextBox 123">
            <a:extLst>
              <a:ext uri="{FF2B5EF4-FFF2-40B4-BE49-F238E27FC236}">
                <a16:creationId xmlns:a16="http://schemas.microsoft.com/office/drawing/2014/main" id="{D199D56D-B850-B5F2-1A07-D600AE4F15C2}"/>
              </a:ext>
            </a:extLst>
          </p:cNvPr>
          <p:cNvSpPr txBox="1"/>
          <p:nvPr/>
        </p:nvSpPr>
        <p:spPr>
          <a:xfrm>
            <a:off x="778515" y="330574"/>
            <a:ext cx="10628371"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Timeline &amp; Impact</a:t>
            </a:r>
          </a:p>
        </p:txBody>
      </p:sp>
      <p:sp>
        <p:nvSpPr>
          <p:cNvPr id="125" name="TextBox 124">
            <a:extLst>
              <a:ext uri="{FF2B5EF4-FFF2-40B4-BE49-F238E27FC236}">
                <a16:creationId xmlns:a16="http://schemas.microsoft.com/office/drawing/2014/main" id="{FE780DBF-4CE9-34C6-6F83-858CD17D3A22}"/>
              </a:ext>
            </a:extLst>
          </p:cNvPr>
          <p:cNvSpPr txBox="1"/>
          <p:nvPr/>
        </p:nvSpPr>
        <p:spPr>
          <a:xfrm>
            <a:off x="5444644" y="3806433"/>
            <a:ext cx="2969083" cy="246221"/>
          </a:xfrm>
          <a:prstGeom prst="rect">
            <a:avLst/>
          </a:prstGeom>
          <a:noFill/>
        </p:spPr>
        <p:txBody>
          <a:bodyPr wrap="none" rtlCol="0">
            <a:spAutoFit/>
          </a:bodyPr>
          <a:lstStyle/>
          <a:p>
            <a:pPr algn="ctr"/>
            <a:r>
              <a:rPr lang="en-US" sz="1000" dirty="0">
                <a:solidFill>
                  <a:srgbClr val="999999"/>
                </a:solidFill>
              </a:rPr>
              <a:t>Measurement and Optimization of Content Initiatives</a:t>
            </a:r>
          </a:p>
        </p:txBody>
      </p:sp>
      <p:sp>
        <p:nvSpPr>
          <p:cNvPr id="126" name="TextBox 125">
            <a:extLst>
              <a:ext uri="{FF2B5EF4-FFF2-40B4-BE49-F238E27FC236}">
                <a16:creationId xmlns:a16="http://schemas.microsoft.com/office/drawing/2014/main" id="{7279E99F-ACF4-7B03-5B25-2F9E4EF47A8E}"/>
              </a:ext>
            </a:extLst>
          </p:cNvPr>
          <p:cNvSpPr txBox="1"/>
          <p:nvPr/>
        </p:nvSpPr>
        <p:spPr>
          <a:xfrm>
            <a:off x="2935782" y="4340605"/>
            <a:ext cx="1718740" cy="246221"/>
          </a:xfrm>
          <a:prstGeom prst="rect">
            <a:avLst/>
          </a:prstGeom>
          <a:noFill/>
        </p:spPr>
        <p:txBody>
          <a:bodyPr wrap="none" rtlCol="0">
            <a:spAutoFit/>
          </a:bodyPr>
          <a:lstStyle/>
          <a:p>
            <a:pPr algn="ctr"/>
            <a:r>
              <a:rPr lang="en-US" sz="1000" dirty="0">
                <a:solidFill>
                  <a:srgbClr val="999999"/>
                </a:solidFill>
              </a:rPr>
              <a:t>Ongoing Review and Changes</a:t>
            </a:r>
          </a:p>
        </p:txBody>
      </p:sp>
      <p:sp>
        <p:nvSpPr>
          <p:cNvPr id="127" name="Rectangle: Rounded Corners 126">
            <a:extLst>
              <a:ext uri="{FF2B5EF4-FFF2-40B4-BE49-F238E27FC236}">
                <a16:creationId xmlns:a16="http://schemas.microsoft.com/office/drawing/2014/main" id="{F62BC20C-F46B-F86F-B411-40E25E77082D}"/>
              </a:ext>
            </a:extLst>
          </p:cNvPr>
          <p:cNvSpPr/>
          <p:nvPr/>
        </p:nvSpPr>
        <p:spPr>
          <a:xfrm>
            <a:off x="2934636" y="5123925"/>
            <a:ext cx="6217920" cy="108000"/>
          </a:xfrm>
          <a:prstGeom prst="roundRect">
            <a:avLst>
              <a:gd name="adj" fmla="val 50000"/>
            </a:avLst>
          </a:prstGeom>
          <a:solidFill>
            <a:srgbClr val="28A9E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8" name="TextBox 127">
            <a:extLst>
              <a:ext uri="{FF2B5EF4-FFF2-40B4-BE49-F238E27FC236}">
                <a16:creationId xmlns:a16="http://schemas.microsoft.com/office/drawing/2014/main" id="{B50F8173-5B7F-6A7E-C89E-4FA50A64060A}"/>
              </a:ext>
            </a:extLst>
          </p:cNvPr>
          <p:cNvSpPr txBox="1"/>
          <p:nvPr/>
        </p:nvSpPr>
        <p:spPr>
          <a:xfrm>
            <a:off x="2970555" y="4877705"/>
            <a:ext cx="2483372" cy="246221"/>
          </a:xfrm>
          <a:prstGeom prst="rect">
            <a:avLst/>
          </a:prstGeom>
          <a:noFill/>
        </p:spPr>
        <p:txBody>
          <a:bodyPr wrap="none" rtlCol="0">
            <a:spAutoFit/>
          </a:bodyPr>
          <a:lstStyle/>
          <a:p>
            <a:pPr algn="ctr"/>
            <a:r>
              <a:rPr lang="en-US" sz="1000" dirty="0">
                <a:solidFill>
                  <a:srgbClr val="999999"/>
                </a:solidFill>
              </a:rPr>
              <a:t>Measuring Impact of Technical SEO Changes</a:t>
            </a:r>
          </a:p>
        </p:txBody>
      </p:sp>
      <p:sp>
        <p:nvSpPr>
          <p:cNvPr id="2" name="Rectangle: Rounded Corners 1">
            <a:extLst>
              <a:ext uri="{FF2B5EF4-FFF2-40B4-BE49-F238E27FC236}">
                <a16:creationId xmlns:a16="http://schemas.microsoft.com/office/drawing/2014/main" id="{467FFEB7-FB7B-0FA0-CD33-60B975C188DA}"/>
              </a:ext>
            </a:extLst>
          </p:cNvPr>
          <p:cNvSpPr/>
          <p:nvPr/>
        </p:nvSpPr>
        <p:spPr>
          <a:xfrm>
            <a:off x="7346168" y="1834899"/>
            <a:ext cx="1828800" cy="108684"/>
          </a:xfrm>
          <a:prstGeom prst="roundRect">
            <a:avLst>
              <a:gd name="adj" fmla="val 50000"/>
            </a:avLst>
          </a:prstGeom>
          <a:solidFill>
            <a:srgbClr val="28A9E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13DA4C67-33A5-999E-0423-4E03A9576AC4}"/>
              </a:ext>
            </a:extLst>
          </p:cNvPr>
          <p:cNvSpPr txBox="1"/>
          <p:nvPr/>
        </p:nvSpPr>
        <p:spPr>
          <a:xfrm>
            <a:off x="3136178" y="2166148"/>
            <a:ext cx="2965877" cy="246221"/>
          </a:xfrm>
          <a:prstGeom prst="rect">
            <a:avLst/>
          </a:prstGeom>
          <a:noFill/>
        </p:spPr>
        <p:txBody>
          <a:bodyPr wrap="none" rtlCol="0">
            <a:spAutoFit/>
          </a:bodyPr>
          <a:lstStyle/>
          <a:p>
            <a:pPr algn="ctr"/>
            <a:r>
              <a:rPr lang="en-US" sz="1000" dirty="0">
                <a:solidFill>
                  <a:srgbClr val="999999"/>
                </a:solidFill>
              </a:rPr>
              <a:t>Investment Across Interior and Construction Verticals</a:t>
            </a:r>
          </a:p>
        </p:txBody>
      </p:sp>
      <p:sp>
        <p:nvSpPr>
          <p:cNvPr id="4" name="Rectangle: Rounded Corners 3">
            <a:extLst>
              <a:ext uri="{FF2B5EF4-FFF2-40B4-BE49-F238E27FC236}">
                <a16:creationId xmlns:a16="http://schemas.microsoft.com/office/drawing/2014/main" id="{713DD772-8139-5F24-82E6-2F4950C6FBF1}"/>
              </a:ext>
            </a:extLst>
          </p:cNvPr>
          <p:cNvSpPr/>
          <p:nvPr/>
        </p:nvSpPr>
        <p:spPr>
          <a:xfrm>
            <a:off x="10364032" y="444366"/>
            <a:ext cx="557765" cy="776464"/>
          </a:xfrm>
          <a:prstGeom prst="roundRect">
            <a:avLst/>
          </a:prstGeom>
          <a:noFill/>
          <a:ln>
            <a:solidFill>
              <a:srgbClr val="28A9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0" name="Graphic 9" descr="Watch with solid fill">
            <a:extLst>
              <a:ext uri="{FF2B5EF4-FFF2-40B4-BE49-F238E27FC236}">
                <a16:creationId xmlns:a16="http://schemas.microsoft.com/office/drawing/2014/main" id="{B6D7267F-131D-410A-E609-6FE59F98F7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64032" y="563709"/>
            <a:ext cx="557765" cy="557765"/>
          </a:xfrm>
          <a:prstGeom prst="rect">
            <a:avLst/>
          </a:prstGeom>
        </p:spPr>
      </p:pic>
    </p:spTree>
    <p:extLst>
      <p:ext uri="{BB962C8B-B14F-4D97-AF65-F5344CB8AC3E}">
        <p14:creationId xmlns:p14="http://schemas.microsoft.com/office/powerpoint/2010/main" val="349367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E87FFC-936D-4B24-3207-E7BC871F632F}"/>
              </a:ext>
            </a:extLst>
          </p:cNvPr>
          <p:cNvSpPr/>
          <p:nvPr/>
        </p:nvSpPr>
        <p:spPr>
          <a:xfrm>
            <a:off x="1529997" y="1701300"/>
            <a:ext cx="7818386" cy="1868460"/>
          </a:xfrm>
          <a:prstGeom prst="rect">
            <a:avLst/>
          </a:prstGeom>
        </p:spPr>
        <p:txBody>
          <a:bodyPr wrap="square">
            <a:spAutoFit/>
          </a:bodyPr>
          <a:lstStyle/>
          <a:p>
            <a:pPr>
              <a:lnSpc>
                <a:spcPts val="2000"/>
              </a:lnSpc>
            </a:pPr>
            <a:r>
              <a:rPr lang="en-CA" sz="1400" spc="30" dirty="0">
                <a:latin typeface="Roboto" panose="02000000000000000000" pitchFamily="2" charset="0"/>
                <a:ea typeface="Roboto" panose="02000000000000000000" pitchFamily="2" charset="0"/>
                <a:cs typeface="Open Sans" panose="020B0606030504020204" pitchFamily="34" charset="0"/>
              </a:rPr>
              <a:t>Search Visibility (French)</a:t>
            </a:r>
          </a:p>
          <a:p>
            <a:pPr>
              <a:lnSpc>
                <a:spcPts val="2000"/>
              </a:lnSpc>
            </a:pPr>
            <a:endParaRPr lang="en-CA"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CA" sz="1400" spc="30" dirty="0">
                <a:latin typeface="Roboto" panose="02000000000000000000" pitchFamily="2" charset="0"/>
                <a:ea typeface="Roboto" panose="02000000000000000000" pitchFamily="2" charset="0"/>
                <a:cs typeface="Open Sans" panose="020B0606030504020204" pitchFamily="34" charset="0"/>
              </a:rPr>
              <a:t>Search Visibility (English)</a:t>
            </a:r>
          </a:p>
          <a:p>
            <a:pPr>
              <a:lnSpc>
                <a:spcPts val="2000"/>
              </a:lnSpc>
            </a:pPr>
            <a:endParaRPr lang="en-CA"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CA" sz="1400" spc="30" dirty="0">
                <a:latin typeface="Roboto" panose="02000000000000000000" pitchFamily="2" charset="0"/>
                <a:ea typeface="Roboto" panose="02000000000000000000" pitchFamily="2" charset="0"/>
                <a:cs typeface="Open Sans" panose="020B0606030504020204" pitchFamily="34" charset="0"/>
              </a:rPr>
              <a:t>SEO Tracking</a:t>
            </a: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16" name="TextBox 15">
            <a:extLst>
              <a:ext uri="{FF2B5EF4-FFF2-40B4-BE49-F238E27FC236}">
                <a16:creationId xmlns:a16="http://schemas.microsoft.com/office/drawing/2014/main" id="{07BE0A72-DB5C-45E5-9FD2-E4EDD328F953}"/>
              </a:ext>
            </a:extLst>
          </p:cNvPr>
          <p:cNvSpPr txBox="1"/>
          <p:nvPr/>
        </p:nvSpPr>
        <p:spPr>
          <a:xfrm>
            <a:off x="778515" y="330574"/>
            <a:ext cx="10628371"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Appendix</a:t>
            </a:r>
          </a:p>
        </p:txBody>
      </p:sp>
      <p:sp>
        <p:nvSpPr>
          <p:cNvPr id="26" name="Slide Number Placeholder 25">
            <a:extLst>
              <a:ext uri="{FF2B5EF4-FFF2-40B4-BE49-F238E27FC236}">
                <a16:creationId xmlns:a16="http://schemas.microsoft.com/office/drawing/2014/main" id="{0D9FC0BB-0798-4619-8963-20DA852DF6F5}"/>
              </a:ext>
            </a:extLst>
          </p:cNvPr>
          <p:cNvSpPr>
            <a:spLocks noGrp="1"/>
          </p:cNvSpPr>
          <p:nvPr>
            <p:ph type="sldNum" sz="quarter" idx="4"/>
          </p:nvPr>
        </p:nvSpPr>
        <p:spPr>
          <a:xfrm>
            <a:off x="11136570" y="6445696"/>
            <a:ext cx="541687" cy="225323"/>
          </a:xfrm>
        </p:spPr>
        <p:txBody>
          <a:bodyPr/>
          <a:lstStyle/>
          <a:p>
            <a:fld id="{58B2BE56-A1DF-44BF-AF31-08C6097C884E}" type="slidenum">
              <a:rPr lang="en-US" smtClean="0"/>
              <a:pPr/>
              <a:t>12</a:t>
            </a:fld>
            <a:endParaRPr lang="en-US" sz="1400" dirty="0"/>
          </a:p>
        </p:txBody>
      </p:sp>
      <p:sp>
        <p:nvSpPr>
          <p:cNvPr id="14" name="Rectangle 13">
            <a:extLst>
              <a:ext uri="{FF2B5EF4-FFF2-40B4-BE49-F238E27FC236}">
                <a16:creationId xmlns:a16="http://schemas.microsoft.com/office/drawing/2014/main" id="{D8712FA2-9DD8-FA69-B517-32CA91B72BB9}"/>
              </a:ext>
            </a:extLst>
          </p:cNvPr>
          <p:cNvSpPr/>
          <p:nvPr/>
        </p:nvSpPr>
        <p:spPr>
          <a:xfrm>
            <a:off x="1497629" y="3212443"/>
            <a:ext cx="7818386" cy="329577"/>
          </a:xfrm>
          <a:prstGeom prst="rect">
            <a:avLst/>
          </a:prstGeom>
        </p:spPr>
        <p:txBody>
          <a:bodyPr wrap="square">
            <a:spAutoFit/>
          </a:bodyPr>
          <a:lstStyle/>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22" name="Oval 19">
            <a:extLst>
              <a:ext uri="{FF2B5EF4-FFF2-40B4-BE49-F238E27FC236}">
                <a16:creationId xmlns:a16="http://schemas.microsoft.com/office/drawing/2014/main" id="{B535F205-80F1-D4DF-45BF-1CF680C1C7ED}"/>
              </a:ext>
            </a:extLst>
          </p:cNvPr>
          <p:cNvSpPr>
            <a:spLocks noChangeArrowheads="1"/>
          </p:cNvSpPr>
          <p:nvPr/>
        </p:nvSpPr>
        <p:spPr bwMode="auto">
          <a:xfrm>
            <a:off x="1348007" y="1820295"/>
            <a:ext cx="87025" cy="870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Oval 19">
            <a:extLst>
              <a:ext uri="{FF2B5EF4-FFF2-40B4-BE49-F238E27FC236}">
                <a16:creationId xmlns:a16="http://schemas.microsoft.com/office/drawing/2014/main" id="{D759832F-BE79-E9F5-29B6-53F409C19DA4}"/>
              </a:ext>
            </a:extLst>
          </p:cNvPr>
          <p:cNvSpPr>
            <a:spLocks noChangeArrowheads="1"/>
          </p:cNvSpPr>
          <p:nvPr/>
        </p:nvSpPr>
        <p:spPr bwMode="auto">
          <a:xfrm>
            <a:off x="1348007" y="2356021"/>
            <a:ext cx="87025" cy="87025"/>
          </a:xfrm>
          <a:prstGeom prst="ellipse">
            <a:avLst/>
          </a:prstGeom>
          <a:solidFill>
            <a:srgbClr val="28A9E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Oval 19">
            <a:extLst>
              <a:ext uri="{FF2B5EF4-FFF2-40B4-BE49-F238E27FC236}">
                <a16:creationId xmlns:a16="http://schemas.microsoft.com/office/drawing/2014/main" id="{8351CC0B-E0E9-2A71-6A18-79615303C1E3}"/>
              </a:ext>
            </a:extLst>
          </p:cNvPr>
          <p:cNvSpPr>
            <a:spLocks noChangeArrowheads="1"/>
          </p:cNvSpPr>
          <p:nvPr/>
        </p:nvSpPr>
        <p:spPr bwMode="auto">
          <a:xfrm>
            <a:off x="1348007" y="2848399"/>
            <a:ext cx="87025" cy="870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2" name="Straight Connector 1">
            <a:extLst>
              <a:ext uri="{FF2B5EF4-FFF2-40B4-BE49-F238E27FC236}">
                <a16:creationId xmlns:a16="http://schemas.microsoft.com/office/drawing/2014/main" id="{A8FB7432-2C1C-3D17-5D70-E9D029875C87}"/>
              </a:ext>
            </a:extLst>
          </p:cNvPr>
          <p:cNvCxnSpPr>
            <a:cxnSpLocks/>
          </p:cNvCxnSpPr>
          <p:nvPr/>
        </p:nvCxnSpPr>
        <p:spPr>
          <a:xfrm>
            <a:off x="920689" y="1115581"/>
            <a:ext cx="424842" cy="0"/>
          </a:xfrm>
          <a:prstGeom prst="line">
            <a:avLst/>
          </a:prstGeom>
          <a:ln w="76200">
            <a:solidFill>
              <a:srgbClr val="28A9E2"/>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52A8D6D9-6066-5E30-927A-32BE5BFB3CE9}"/>
              </a:ext>
            </a:extLst>
          </p:cNvPr>
          <p:cNvSpPr/>
          <p:nvPr/>
        </p:nvSpPr>
        <p:spPr>
          <a:xfrm>
            <a:off x="10364032" y="444366"/>
            <a:ext cx="557765" cy="776464"/>
          </a:xfrm>
          <a:prstGeom prst="roundRect">
            <a:avLst/>
          </a:prstGeom>
          <a:noFill/>
          <a:ln>
            <a:solidFill>
              <a:srgbClr val="28A9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a:extLst>
              <a:ext uri="{FF2B5EF4-FFF2-40B4-BE49-F238E27FC236}">
                <a16:creationId xmlns:a16="http://schemas.microsoft.com/office/drawing/2014/main" id="{151B6E9E-64F7-C2BE-AE68-397B418FBED8}"/>
              </a:ext>
            </a:extLst>
          </p:cNvPr>
          <p:cNvSpPr txBox="1"/>
          <p:nvPr/>
        </p:nvSpPr>
        <p:spPr>
          <a:xfrm>
            <a:off x="10350631" y="311082"/>
            <a:ext cx="593889" cy="1015663"/>
          </a:xfrm>
          <a:prstGeom prst="rect">
            <a:avLst/>
          </a:prstGeom>
          <a:noFill/>
        </p:spPr>
        <p:txBody>
          <a:bodyPr wrap="square" rtlCol="0">
            <a:spAutoFit/>
          </a:bodyPr>
          <a:lstStyle/>
          <a:p>
            <a:pPr algn="ctr"/>
            <a:r>
              <a:rPr lang="en-CA" sz="6000" b="1" dirty="0">
                <a:solidFill>
                  <a:srgbClr val="28A9E2"/>
                </a:solidFill>
              </a:rPr>
              <a:t>+</a:t>
            </a:r>
          </a:p>
        </p:txBody>
      </p:sp>
    </p:spTree>
    <p:extLst>
      <p:ext uri="{BB962C8B-B14F-4D97-AF65-F5344CB8AC3E}">
        <p14:creationId xmlns:p14="http://schemas.microsoft.com/office/powerpoint/2010/main" val="37085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A7CB36-59E1-10DD-AC15-9B9E309E59D0}"/>
              </a:ext>
            </a:extLst>
          </p:cNvPr>
          <p:cNvSpPr txBox="1"/>
          <p:nvPr/>
        </p:nvSpPr>
        <p:spPr>
          <a:xfrm>
            <a:off x="781815" y="330574"/>
            <a:ext cx="10628371"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Search Visibility (French)</a:t>
            </a:r>
          </a:p>
        </p:txBody>
      </p:sp>
      <p:graphicFrame>
        <p:nvGraphicFramePr>
          <p:cNvPr id="7" name="Table 6">
            <a:extLst>
              <a:ext uri="{FF2B5EF4-FFF2-40B4-BE49-F238E27FC236}">
                <a16:creationId xmlns:a16="http://schemas.microsoft.com/office/drawing/2014/main" id="{4C3C6670-BBA7-D816-A183-D8E3F892695F}"/>
              </a:ext>
            </a:extLst>
          </p:cNvPr>
          <p:cNvGraphicFramePr>
            <a:graphicFrameLocks noGrp="1"/>
          </p:cNvGraphicFramePr>
          <p:nvPr>
            <p:extLst>
              <p:ext uri="{D42A27DB-BD31-4B8C-83A1-F6EECF244321}">
                <p14:modId xmlns:p14="http://schemas.microsoft.com/office/powerpoint/2010/main" val="3443178111"/>
              </p:ext>
            </p:extLst>
          </p:nvPr>
        </p:nvGraphicFramePr>
        <p:xfrm>
          <a:off x="1461094" y="1875742"/>
          <a:ext cx="9692640" cy="2130771"/>
        </p:xfrm>
        <a:graphic>
          <a:graphicData uri="http://schemas.openxmlformats.org/drawingml/2006/table">
            <a:tbl>
              <a:tblPr/>
              <a:tblGrid>
                <a:gridCol w="1371600">
                  <a:extLst>
                    <a:ext uri="{9D8B030D-6E8A-4147-A177-3AD203B41FA5}">
                      <a16:colId xmlns:a16="http://schemas.microsoft.com/office/drawing/2014/main" val="3911371970"/>
                    </a:ext>
                  </a:extLst>
                </a:gridCol>
                <a:gridCol w="1188720">
                  <a:extLst>
                    <a:ext uri="{9D8B030D-6E8A-4147-A177-3AD203B41FA5}">
                      <a16:colId xmlns:a16="http://schemas.microsoft.com/office/drawing/2014/main" val="4012995529"/>
                    </a:ext>
                  </a:extLst>
                </a:gridCol>
                <a:gridCol w="1188720">
                  <a:extLst>
                    <a:ext uri="{9D8B030D-6E8A-4147-A177-3AD203B41FA5}">
                      <a16:colId xmlns:a16="http://schemas.microsoft.com/office/drawing/2014/main" val="1966753362"/>
                    </a:ext>
                  </a:extLst>
                </a:gridCol>
                <a:gridCol w="1188720">
                  <a:extLst>
                    <a:ext uri="{9D8B030D-6E8A-4147-A177-3AD203B41FA5}">
                      <a16:colId xmlns:a16="http://schemas.microsoft.com/office/drawing/2014/main" val="49592854"/>
                    </a:ext>
                  </a:extLst>
                </a:gridCol>
                <a:gridCol w="1188720">
                  <a:extLst>
                    <a:ext uri="{9D8B030D-6E8A-4147-A177-3AD203B41FA5}">
                      <a16:colId xmlns:a16="http://schemas.microsoft.com/office/drawing/2014/main" val="262344416"/>
                    </a:ext>
                  </a:extLst>
                </a:gridCol>
                <a:gridCol w="1188720">
                  <a:extLst>
                    <a:ext uri="{9D8B030D-6E8A-4147-A177-3AD203B41FA5}">
                      <a16:colId xmlns:a16="http://schemas.microsoft.com/office/drawing/2014/main" val="3021979815"/>
                    </a:ext>
                  </a:extLst>
                </a:gridCol>
                <a:gridCol w="1188720">
                  <a:extLst>
                    <a:ext uri="{9D8B030D-6E8A-4147-A177-3AD203B41FA5}">
                      <a16:colId xmlns:a16="http://schemas.microsoft.com/office/drawing/2014/main" val="3058996246"/>
                    </a:ext>
                  </a:extLst>
                </a:gridCol>
                <a:gridCol w="1188720">
                  <a:extLst>
                    <a:ext uri="{9D8B030D-6E8A-4147-A177-3AD203B41FA5}">
                      <a16:colId xmlns:a16="http://schemas.microsoft.com/office/drawing/2014/main" val="544458351"/>
                    </a:ext>
                  </a:extLst>
                </a:gridCol>
              </a:tblGrid>
              <a:tr h="507327">
                <a:tc>
                  <a:txBody>
                    <a:bodyPr/>
                    <a:lstStyle/>
                    <a:p>
                      <a:pPr algn="l" fontAlgn="b"/>
                      <a:endParaRPr lang="en-CA" sz="10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ctr" fontAlgn="b"/>
                      <a:r>
                        <a:rPr lang="en-CA" sz="1000" b="1" i="0" u="none" strike="noStrike" dirty="0">
                          <a:solidFill>
                            <a:srgbClr val="FFFFFF"/>
                          </a:solidFill>
                          <a:effectLst/>
                          <a:latin typeface="Arial" panose="020B0604020202020204" pitchFamily="34" charset="0"/>
                        </a:rPr>
                        <a:t>RénoAssistance</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Soumission Rénovation</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Eco Habitation</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Soumission Maison</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Construction Rénovation</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Clic Soumission</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La Rénovation</a:t>
                      </a:r>
                    </a:p>
                  </a:txBody>
                  <a:tcPr marL="7620" marR="7620" marT="7620" marB="0" anchor="b">
                    <a:lnL>
                      <a:noFill/>
                    </a:lnL>
                    <a:lnR>
                      <a:noFill/>
                    </a:lnR>
                    <a:lnT>
                      <a:noFill/>
                    </a:lnT>
                    <a:lnB>
                      <a:noFill/>
                    </a:lnB>
                    <a:solidFill>
                      <a:srgbClr val="28A9E2"/>
                    </a:solidFill>
                  </a:tcPr>
                </a:tc>
                <a:extLst>
                  <a:ext uri="{0D108BD9-81ED-4DB2-BD59-A6C34878D82A}">
                    <a16:rowId xmlns:a16="http://schemas.microsoft.com/office/drawing/2014/main" val="2648172088"/>
                  </a:ext>
                </a:extLst>
              </a:tr>
              <a:tr h="270574">
                <a:tc>
                  <a:txBody>
                    <a:bodyPr/>
                    <a:lstStyle/>
                    <a:p>
                      <a:pPr algn="l" fontAlgn="b"/>
                      <a:r>
                        <a:rPr lang="en-CA" sz="1000" b="0" i="0" u="none" strike="noStrike" dirty="0">
                          <a:solidFill>
                            <a:srgbClr val="000000"/>
                          </a:solidFill>
                          <a:effectLst/>
                          <a:latin typeface="Arial" panose="020B0604020202020204" pitchFamily="34" charset="0"/>
                        </a:rPr>
                        <a:t>Domain Authority</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23</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32</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48</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18</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18</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27</a:t>
                      </a:r>
                    </a:p>
                  </a:txBody>
                  <a:tcPr marL="7620" marR="7620" marT="7620" marB="0" anchor="b">
                    <a:lnL>
                      <a:noFill/>
                    </a:lnL>
                    <a:lnR>
                      <a:noFill/>
                    </a:lnR>
                    <a:lnT>
                      <a:noFill/>
                    </a:lnT>
                    <a:lnB>
                      <a:noFill/>
                    </a:lnB>
                  </a:tcPr>
                </a:tc>
                <a:extLst>
                  <a:ext uri="{0D108BD9-81ED-4DB2-BD59-A6C34878D82A}">
                    <a16:rowId xmlns:a16="http://schemas.microsoft.com/office/drawing/2014/main" val="94119927"/>
                  </a:ext>
                </a:extLst>
              </a:tr>
              <a:tr h="270574">
                <a:tc>
                  <a:txBody>
                    <a:bodyPr/>
                    <a:lstStyle/>
                    <a:p>
                      <a:pPr algn="l" fontAlgn="b"/>
                      <a:r>
                        <a:rPr lang="en-CA" sz="1000" b="0" i="0" u="none" strike="noStrike" dirty="0">
                          <a:solidFill>
                            <a:srgbClr val="000000"/>
                          </a:solidFill>
                          <a:effectLst/>
                          <a:latin typeface="Arial" panose="020B0604020202020204" pitchFamily="34" charset="0"/>
                        </a:rPr>
                        <a:t>Referring Domains</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1,000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620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1,460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230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330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275</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285</a:t>
                      </a:r>
                    </a:p>
                  </a:txBody>
                  <a:tcPr marL="7620" marR="7620" marT="7620" marB="0" anchor="b">
                    <a:lnL>
                      <a:noFill/>
                    </a:lnL>
                    <a:lnR>
                      <a:noFill/>
                    </a:lnR>
                    <a:lnT>
                      <a:noFill/>
                    </a:lnT>
                    <a:lnB>
                      <a:noFill/>
                    </a:lnB>
                  </a:tcPr>
                </a:tc>
                <a:extLst>
                  <a:ext uri="{0D108BD9-81ED-4DB2-BD59-A6C34878D82A}">
                    <a16:rowId xmlns:a16="http://schemas.microsoft.com/office/drawing/2014/main" val="937443098"/>
                  </a:ext>
                </a:extLst>
              </a:tr>
              <a:tr h="270574">
                <a:tc>
                  <a:txBody>
                    <a:bodyPr/>
                    <a:lstStyle/>
                    <a:p>
                      <a:pPr algn="l" fontAlgn="b"/>
                      <a:r>
                        <a:rPr lang="en-CA" sz="1000" b="0" i="0" u="none" strike="noStrike" dirty="0">
                          <a:solidFill>
                            <a:srgbClr val="000000"/>
                          </a:solidFill>
                          <a:effectLst/>
                          <a:latin typeface="Arial" panose="020B0604020202020204" pitchFamily="34" charset="0"/>
                        </a:rPr>
                        <a:t>Indexed Pages</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2,100</a:t>
                      </a:r>
                    </a:p>
                  </a:txBody>
                  <a:tcPr marL="7620" marR="7620" marT="7620" marB="0" anchor="b">
                    <a:lnL>
                      <a:noFill/>
                    </a:lnL>
                    <a:lnR>
                      <a:noFill/>
                    </a:lnR>
                    <a:lnT>
                      <a:noFill/>
                    </a:lnT>
                    <a:lnB>
                      <a:noFill/>
                    </a:lnB>
                  </a:tcPr>
                </a:tc>
                <a:tc>
                  <a:txBody>
                    <a:bodyPr/>
                    <a:lstStyle/>
                    <a:p>
                      <a:pPr algn="ctr" fontAlgn="ctr"/>
                      <a:r>
                        <a:rPr lang="en-CA" sz="1000" b="0" i="0" u="none" strike="noStrike" baseline="0" dirty="0">
                          <a:solidFill>
                            <a:srgbClr val="000000"/>
                          </a:solidFill>
                          <a:effectLst/>
                          <a:latin typeface="Arial" panose="020B0604020202020204" pitchFamily="34" charset="0"/>
                        </a:rPr>
                        <a:t>47,600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24,000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1,100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1,200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4,500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410</a:t>
                      </a:r>
                    </a:p>
                  </a:txBody>
                  <a:tcPr marL="7620" marR="7620" marT="7620" marB="0" anchor="b">
                    <a:lnL>
                      <a:noFill/>
                    </a:lnL>
                    <a:lnR>
                      <a:noFill/>
                    </a:lnR>
                    <a:lnT>
                      <a:noFill/>
                    </a:lnT>
                    <a:lnB>
                      <a:noFill/>
                    </a:lnB>
                  </a:tcPr>
                </a:tc>
                <a:extLst>
                  <a:ext uri="{0D108BD9-81ED-4DB2-BD59-A6C34878D82A}">
                    <a16:rowId xmlns:a16="http://schemas.microsoft.com/office/drawing/2014/main" val="3656808965"/>
                  </a:ext>
                </a:extLst>
              </a:tr>
              <a:tr h="270574">
                <a:tc>
                  <a:txBody>
                    <a:bodyPr/>
                    <a:lstStyle/>
                    <a:p>
                      <a:pPr algn="l" fontAlgn="b"/>
                      <a:r>
                        <a:rPr lang="en-CA" sz="1000" b="0" i="0" u="none" strike="noStrike" dirty="0">
                          <a:solidFill>
                            <a:srgbClr val="000000"/>
                          </a:solidFill>
                          <a:effectLst/>
                          <a:latin typeface="Arial" panose="020B0604020202020204" pitchFamily="34" charset="0"/>
                        </a:rPr>
                        <a:t>Keywords Ranking</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17,000</a:t>
                      </a:r>
                    </a:p>
                  </a:txBody>
                  <a:tcPr marL="7620" marR="7620" marT="7620" marB="0" anchor="b">
                    <a:lnL>
                      <a:noFill/>
                    </a:lnL>
                    <a:lnR>
                      <a:noFill/>
                    </a:lnR>
                    <a:lnT>
                      <a:noFill/>
                    </a:lnT>
                    <a:lnB>
                      <a:noFill/>
                    </a:lnB>
                  </a:tcPr>
                </a:tc>
                <a:tc>
                  <a:txBody>
                    <a:bodyPr/>
                    <a:lstStyle/>
                    <a:p>
                      <a:pPr algn="ctr" fontAlgn="ctr"/>
                      <a:r>
                        <a:rPr lang="en-CA" sz="1000" b="0" i="0" u="none" strike="noStrike" baseline="0" dirty="0">
                          <a:solidFill>
                            <a:srgbClr val="000000"/>
                          </a:solidFill>
                          <a:effectLst/>
                          <a:latin typeface="Arial" panose="020B0604020202020204" pitchFamily="34" charset="0"/>
                        </a:rPr>
                        <a:t>56,000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60,000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11,000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19,000</a:t>
                      </a:r>
                    </a:p>
                  </a:txBody>
                  <a:tcPr marL="7620" marR="7620" marT="7620" marB="0" anchor="b">
                    <a:lnL>
                      <a:noFill/>
                    </a:lnL>
                    <a:lnR>
                      <a:noFill/>
                    </a:lnR>
                    <a:lnT>
                      <a:noFill/>
                    </a:lnT>
                    <a:lnB>
                      <a:noFill/>
                    </a:lnB>
                  </a:tcPr>
                </a:tc>
                <a:extLst>
                  <a:ext uri="{0D108BD9-81ED-4DB2-BD59-A6C34878D82A}">
                    <a16:rowId xmlns:a16="http://schemas.microsoft.com/office/drawing/2014/main" val="866952717"/>
                  </a:ext>
                </a:extLst>
              </a:tr>
              <a:tr h="270574">
                <a:tc>
                  <a:txBody>
                    <a:bodyPr/>
                    <a:lstStyle/>
                    <a:p>
                      <a:pPr algn="l" fontAlgn="b"/>
                      <a:r>
                        <a:rPr lang="en-CA" sz="1000" b="0" i="0" u="none" strike="noStrike" dirty="0">
                          <a:solidFill>
                            <a:srgbClr val="000000"/>
                          </a:solidFill>
                          <a:effectLst/>
                          <a:latin typeface="Arial" panose="020B0604020202020204" pitchFamily="34" charset="0"/>
                        </a:rPr>
                        <a:t>Estimated Traffic</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24,000</a:t>
                      </a:r>
                    </a:p>
                  </a:txBody>
                  <a:tcPr marL="7620" marR="7620" marT="7620" marB="0" anchor="b">
                    <a:lnL>
                      <a:noFill/>
                    </a:lnL>
                    <a:lnR>
                      <a:noFill/>
                    </a:lnR>
                    <a:lnT>
                      <a:noFill/>
                    </a:lnT>
                    <a:lnB>
                      <a:noFill/>
                    </a:lnB>
                  </a:tcPr>
                </a:tc>
                <a:tc>
                  <a:txBody>
                    <a:bodyPr/>
                    <a:lstStyle/>
                    <a:p>
                      <a:pPr algn="ctr" fontAlgn="ctr"/>
                      <a:r>
                        <a:rPr lang="en-CA" sz="1000" b="0" i="0" u="none" strike="noStrike" baseline="0" dirty="0">
                          <a:solidFill>
                            <a:srgbClr val="000000"/>
                          </a:solidFill>
                          <a:effectLst/>
                          <a:latin typeface="Arial" panose="020B0604020202020204" pitchFamily="34" charset="0"/>
                        </a:rPr>
                        <a:t>92,000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70,000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6,000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4,000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12,000</a:t>
                      </a:r>
                    </a:p>
                  </a:txBody>
                  <a:tcPr marL="7620" marR="7620" marT="7620" marB="0" anchor="b">
                    <a:lnL>
                      <a:noFill/>
                    </a:lnL>
                    <a:lnR>
                      <a:noFill/>
                    </a:lnR>
                    <a:lnT>
                      <a:noFill/>
                    </a:lnT>
                    <a:lnB>
                      <a:noFill/>
                    </a:lnB>
                  </a:tcPr>
                </a:tc>
                <a:extLst>
                  <a:ext uri="{0D108BD9-81ED-4DB2-BD59-A6C34878D82A}">
                    <a16:rowId xmlns:a16="http://schemas.microsoft.com/office/drawing/2014/main" val="3960455290"/>
                  </a:ext>
                </a:extLst>
              </a:tr>
              <a:tr h="270574">
                <a:tc>
                  <a:txBody>
                    <a:bodyPr/>
                    <a:lstStyle/>
                    <a:p>
                      <a:pPr algn="l" fontAlgn="b"/>
                      <a:r>
                        <a:rPr lang="en-CA" sz="1000" b="0" i="0" u="none" strike="noStrike" dirty="0">
                          <a:solidFill>
                            <a:srgbClr val="000000"/>
                          </a:solidFill>
                          <a:effectLst/>
                          <a:latin typeface="Arial" panose="020B0604020202020204" pitchFamily="34" charset="0"/>
                        </a:rPr>
                        <a:t>Estimated Traffic Value</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$86k</a:t>
                      </a:r>
                    </a:p>
                  </a:txBody>
                  <a:tcPr marL="7620" marR="7620" marT="7620" marB="0" anchor="b">
                    <a:lnL>
                      <a:noFill/>
                    </a:lnL>
                    <a:lnR>
                      <a:noFill/>
                    </a:lnR>
                    <a:lnT>
                      <a:noFill/>
                    </a:lnT>
                    <a:lnB>
                      <a:noFill/>
                    </a:lnB>
                  </a:tcPr>
                </a:tc>
                <a:tc>
                  <a:txBody>
                    <a:bodyPr/>
                    <a:lstStyle/>
                    <a:p>
                      <a:pPr algn="ctr" fontAlgn="ctr"/>
                      <a:r>
                        <a:rPr lang="en-CA" sz="1000" b="0" i="0" u="none" strike="noStrike" baseline="0" dirty="0">
                          <a:solidFill>
                            <a:srgbClr val="000000"/>
                          </a:solidFill>
                          <a:effectLst/>
                          <a:latin typeface="Arial" panose="020B0604020202020204" pitchFamily="34" charset="0"/>
                        </a:rPr>
                        <a:t>$148k</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$58k</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$13k</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$12k</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$7k</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$7k</a:t>
                      </a:r>
                    </a:p>
                  </a:txBody>
                  <a:tcPr marL="7620" marR="7620" marT="7620" marB="0" anchor="b">
                    <a:lnL>
                      <a:noFill/>
                    </a:lnL>
                    <a:lnR>
                      <a:noFill/>
                    </a:lnR>
                    <a:lnT>
                      <a:noFill/>
                    </a:lnT>
                    <a:lnB>
                      <a:noFill/>
                    </a:lnB>
                  </a:tcPr>
                </a:tc>
                <a:extLst>
                  <a:ext uri="{0D108BD9-81ED-4DB2-BD59-A6C34878D82A}">
                    <a16:rowId xmlns:a16="http://schemas.microsoft.com/office/drawing/2014/main" val="2921096530"/>
                  </a:ext>
                </a:extLst>
              </a:tr>
            </a:tbl>
          </a:graphicData>
        </a:graphic>
      </p:graphicFrame>
      <p:sp>
        <p:nvSpPr>
          <p:cNvPr id="2" name="TextBox 1">
            <a:extLst>
              <a:ext uri="{FF2B5EF4-FFF2-40B4-BE49-F238E27FC236}">
                <a16:creationId xmlns:a16="http://schemas.microsoft.com/office/drawing/2014/main" id="{9AD69BAC-EF32-C48E-4B7C-70A1BEFB45EB}"/>
              </a:ext>
            </a:extLst>
          </p:cNvPr>
          <p:cNvSpPr txBox="1"/>
          <p:nvPr/>
        </p:nvSpPr>
        <p:spPr>
          <a:xfrm>
            <a:off x="781815" y="6093372"/>
            <a:ext cx="4657288" cy="369332"/>
          </a:xfrm>
          <a:prstGeom prst="rect">
            <a:avLst/>
          </a:prstGeom>
          <a:noFill/>
        </p:spPr>
        <p:txBody>
          <a:bodyPr wrap="square" rtlCol="0">
            <a:spAutoFit/>
          </a:bodyPr>
          <a:lstStyle/>
          <a:p>
            <a:r>
              <a:rPr lang="en-CA" sz="900" dirty="0"/>
              <a:t>*combined French and English</a:t>
            </a:r>
          </a:p>
          <a:p>
            <a:r>
              <a:rPr lang="en-CA" sz="900" dirty="0"/>
              <a:t>Source: Moz, ahrefs, Google – October 2020</a:t>
            </a:r>
          </a:p>
        </p:txBody>
      </p:sp>
    </p:spTree>
    <p:extLst>
      <p:ext uri="{BB962C8B-B14F-4D97-AF65-F5344CB8AC3E}">
        <p14:creationId xmlns:p14="http://schemas.microsoft.com/office/powerpoint/2010/main" val="277315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A7CB36-59E1-10DD-AC15-9B9E309E59D0}"/>
              </a:ext>
            </a:extLst>
          </p:cNvPr>
          <p:cNvSpPr txBox="1"/>
          <p:nvPr/>
        </p:nvSpPr>
        <p:spPr>
          <a:xfrm>
            <a:off x="781815" y="330574"/>
            <a:ext cx="10628371"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Search Visibility (English)</a:t>
            </a:r>
          </a:p>
        </p:txBody>
      </p:sp>
      <p:graphicFrame>
        <p:nvGraphicFramePr>
          <p:cNvPr id="7" name="Table 6">
            <a:extLst>
              <a:ext uri="{FF2B5EF4-FFF2-40B4-BE49-F238E27FC236}">
                <a16:creationId xmlns:a16="http://schemas.microsoft.com/office/drawing/2014/main" id="{4C3C6670-BBA7-D816-A183-D8E3F892695F}"/>
              </a:ext>
            </a:extLst>
          </p:cNvPr>
          <p:cNvGraphicFramePr>
            <a:graphicFrameLocks noGrp="1"/>
          </p:cNvGraphicFramePr>
          <p:nvPr>
            <p:extLst>
              <p:ext uri="{D42A27DB-BD31-4B8C-83A1-F6EECF244321}">
                <p14:modId xmlns:p14="http://schemas.microsoft.com/office/powerpoint/2010/main" val="3342732891"/>
              </p:ext>
            </p:extLst>
          </p:nvPr>
        </p:nvGraphicFramePr>
        <p:xfrm>
          <a:off x="1461094" y="1875742"/>
          <a:ext cx="8503920" cy="2130771"/>
        </p:xfrm>
        <a:graphic>
          <a:graphicData uri="http://schemas.openxmlformats.org/drawingml/2006/table">
            <a:tbl>
              <a:tblPr/>
              <a:tblGrid>
                <a:gridCol w="1371600">
                  <a:extLst>
                    <a:ext uri="{9D8B030D-6E8A-4147-A177-3AD203B41FA5}">
                      <a16:colId xmlns:a16="http://schemas.microsoft.com/office/drawing/2014/main" val="3911371970"/>
                    </a:ext>
                  </a:extLst>
                </a:gridCol>
                <a:gridCol w="1188720">
                  <a:extLst>
                    <a:ext uri="{9D8B030D-6E8A-4147-A177-3AD203B41FA5}">
                      <a16:colId xmlns:a16="http://schemas.microsoft.com/office/drawing/2014/main" val="4012995529"/>
                    </a:ext>
                  </a:extLst>
                </a:gridCol>
                <a:gridCol w="1188720">
                  <a:extLst>
                    <a:ext uri="{9D8B030D-6E8A-4147-A177-3AD203B41FA5}">
                      <a16:colId xmlns:a16="http://schemas.microsoft.com/office/drawing/2014/main" val="1966753362"/>
                    </a:ext>
                  </a:extLst>
                </a:gridCol>
                <a:gridCol w="1188720">
                  <a:extLst>
                    <a:ext uri="{9D8B030D-6E8A-4147-A177-3AD203B41FA5}">
                      <a16:colId xmlns:a16="http://schemas.microsoft.com/office/drawing/2014/main" val="49592854"/>
                    </a:ext>
                  </a:extLst>
                </a:gridCol>
                <a:gridCol w="1188720">
                  <a:extLst>
                    <a:ext uri="{9D8B030D-6E8A-4147-A177-3AD203B41FA5}">
                      <a16:colId xmlns:a16="http://schemas.microsoft.com/office/drawing/2014/main" val="262344416"/>
                    </a:ext>
                  </a:extLst>
                </a:gridCol>
                <a:gridCol w="1188720">
                  <a:extLst>
                    <a:ext uri="{9D8B030D-6E8A-4147-A177-3AD203B41FA5}">
                      <a16:colId xmlns:a16="http://schemas.microsoft.com/office/drawing/2014/main" val="3021979815"/>
                    </a:ext>
                  </a:extLst>
                </a:gridCol>
                <a:gridCol w="1188720">
                  <a:extLst>
                    <a:ext uri="{9D8B030D-6E8A-4147-A177-3AD203B41FA5}">
                      <a16:colId xmlns:a16="http://schemas.microsoft.com/office/drawing/2014/main" val="3058996246"/>
                    </a:ext>
                  </a:extLst>
                </a:gridCol>
              </a:tblGrid>
              <a:tr h="507327">
                <a:tc>
                  <a:txBody>
                    <a:bodyPr/>
                    <a:lstStyle/>
                    <a:p>
                      <a:pPr algn="l" fontAlgn="b"/>
                      <a:endParaRPr lang="en-CA" sz="10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ctr" fontAlgn="b"/>
                      <a:r>
                        <a:rPr lang="en-CA" sz="1000" b="1" i="0" u="none" strike="noStrike" dirty="0">
                          <a:solidFill>
                            <a:srgbClr val="FFFFFF"/>
                          </a:solidFill>
                          <a:effectLst/>
                          <a:latin typeface="Arial" panose="020B0604020202020204" pitchFamily="34" charset="0"/>
                        </a:rPr>
                        <a:t>RenoAssistance</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Porch</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HomeAdvisor</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Thumbtack</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Homestars</a:t>
                      </a:r>
                    </a:p>
                  </a:txBody>
                  <a:tcPr marL="7620" marR="7620" marT="7620" marB="0" anchor="b">
                    <a:lnL>
                      <a:noFill/>
                    </a:lnL>
                    <a:lnR>
                      <a:noFill/>
                    </a:lnR>
                    <a:lnT>
                      <a:noFill/>
                    </a:lnT>
                    <a:lnB>
                      <a:noFill/>
                    </a:lnB>
                    <a:solidFill>
                      <a:srgbClr val="28A9E2"/>
                    </a:solidFill>
                  </a:tcPr>
                </a:tc>
                <a:tc>
                  <a:txBody>
                    <a:bodyPr/>
                    <a:lstStyle/>
                    <a:p>
                      <a:pPr algn="ctr" fontAlgn="b"/>
                      <a:r>
                        <a:rPr lang="en-CA" sz="1000" b="1" i="0" u="none" strike="noStrike" dirty="0">
                          <a:solidFill>
                            <a:srgbClr val="FFFFFF"/>
                          </a:solidFill>
                          <a:effectLst/>
                          <a:latin typeface="Arial" panose="020B0604020202020204" pitchFamily="34" charset="0"/>
                        </a:rPr>
                        <a:t>Trusted Pros</a:t>
                      </a:r>
                    </a:p>
                  </a:txBody>
                  <a:tcPr marL="7620" marR="7620" marT="7620" marB="0" anchor="b">
                    <a:lnL>
                      <a:noFill/>
                    </a:lnL>
                    <a:lnR>
                      <a:noFill/>
                    </a:lnR>
                    <a:lnT>
                      <a:noFill/>
                    </a:lnT>
                    <a:lnB>
                      <a:noFill/>
                    </a:lnB>
                    <a:solidFill>
                      <a:srgbClr val="28A9E2"/>
                    </a:solidFill>
                  </a:tcPr>
                </a:tc>
                <a:extLst>
                  <a:ext uri="{0D108BD9-81ED-4DB2-BD59-A6C34878D82A}">
                    <a16:rowId xmlns:a16="http://schemas.microsoft.com/office/drawing/2014/main" val="2648172088"/>
                  </a:ext>
                </a:extLst>
              </a:tr>
              <a:tr h="270574">
                <a:tc>
                  <a:txBody>
                    <a:bodyPr/>
                    <a:lstStyle/>
                    <a:p>
                      <a:pPr algn="l" fontAlgn="b"/>
                      <a:r>
                        <a:rPr lang="en-CA" sz="1000" b="0" i="0" u="none" strike="noStrike" dirty="0">
                          <a:solidFill>
                            <a:srgbClr val="000000"/>
                          </a:solidFill>
                          <a:effectLst/>
                          <a:latin typeface="Arial" panose="020B0604020202020204" pitchFamily="34" charset="0"/>
                        </a:rPr>
                        <a:t>Domain Authority</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23</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32</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48</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18</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18</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94119927"/>
                  </a:ext>
                </a:extLst>
              </a:tr>
              <a:tr h="270574">
                <a:tc>
                  <a:txBody>
                    <a:bodyPr/>
                    <a:lstStyle/>
                    <a:p>
                      <a:pPr algn="l" fontAlgn="b"/>
                      <a:r>
                        <a:rPr lang="en-CA" sz="1000" b="0" i="0" u="none" strike="noStrike" dirty="0">
                          <a:solidFill>
                            <a:srgbClr val="000000"/>
                          </a:solidFill>
                          <a:effectLst/>
                          <a:latin typeface="Arial" panose="020B0604020202020204" pitchFamily="34" charset="0"/>
                        </a:rPr>
                        <a:t>Referring Domains</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1,000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620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1,460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230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330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275</a:t>
                      </a:r>
                    </a:p>
                  </a:txBody>
                  <a:tcPr marL="7620" marR="7620" marT="7620" marB="0" anchor="b">
                    <a:lnL>
                      <a:noFill/>
                    </a:lnL>
                    <a:lnR>
                      <a:noFill/>
                    </a:lnR>
                    <a:lnT>
                      <a:noFill/>
                    </a:lnT>
                    <a:lnB>
                      <a:noFill/>
                    </a:lnB>
                  </a:tcPr>
                </a:tc>
                <a:extLst>
                  <a:ext uri="{0D108BD9-81ED-4DB2-BD59-A6C34878D82A}">
                    <a16:rowId xmlns:a16="http://schemas.microsoft.com/office/drawing/2014/main" val="937443098"/>
                  </a:ext>
                </a:extLst>
              </a:tr>
              <a:tr h="270574">
                <a:tc>
                  <a:txBody>
                    <a:bodyPr/>
                    <a:lstStyle/>
                    <a:p>
                      <a:pPr algn="l" fontAlgn="b"/>
                      <a:r>
                        <a:rPr lang="en-CA" sz="1000" b="0" i="0" u="none" strike="noStrike" dirty="0">
                          <a:solidFill>
                            <a:srgbClr val="000000"/>
                          </a:solidFill>
                          <a:effectLst/>
                          <a:latin typeface="Arial" panose="020B0604020202020204" pitchFamily="34" charset="0"/>
                        </a:rPr>
                        <a:t>Indexed Pages</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2,100</a:t>
                      </a:r>
                    </a:p>
                  </a:txBody>
                  <a:tcPr marL="7620" marR="7620" marT="7620" marB="0" anchor="b">
                    <a:lnL>
                      <a:noFill/>
                    </a:lnL>
                    <a:lnR>
                      <a:noFill/>
                    </a:lnR>
                    <a:lnT>
                      <a:noFill/>
                    </a:lnT>
                    <a:lnB>
                      <a:noFill/>
                    </a:lnB>
                  </a:tcPr>
                </a:tc>
                <a:tc>
                  <a:txBody>
                    <a:bodyPr/>
                    <a:lstStyle/>
                    <a:p>
                      <a:pPr algn="ctr" fontAlgn="ctr"/>
                      <a:r>
                        <a:rPr lang="en-CA" sz="1000" b="0" i="0" u="none" strike="noStrike" baseline="0" dirty="0">
                          <a:solidFill>
                            <a:srgbClr val="000000"/>
                          </a:solidFill>
                          <a:effectLst/>
                          <a:latin typeface="Arial" panose="020B0604020202020204" pitchFamily="34" charset="0"/>
                        </a:rPr>
                        <a:t>47,600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24,000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1,100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1,200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4,500</a:t>
                      </a:r>
                    </a:p>
                  </a:txBody>
                  <a:tcPr marL="7620" marR="7620" marT="7620" marB="0" anchor="b">
                    <a:lnL>
                      <a:noFill/>
                    </a:lnL>
                    <a:lnR>
                      <a:noFill/>
                    </a:lnR>
                    <a:lnT>
                      <a:noFill/>
                    </a:lnT>
                    <a:lnB>
                      <a:noFill/>
                    </a:lnB>
                  </a:tcPr>
                </a:tc>
                <a:extLst>
                  <a:ext uri="{0D108BD9-81ED-4DB2-BD59-A6C34878D82A}">
                    <a16:rowId xmlns:a16="http://schemas.microsoft.com/office/drawing/2014/main" val="3656808965"/>
                  </a:ext>
                </a:extLst>
              </a:tr>
              <a:tr h="270574">
                <a:tc>
                  <a:txBody>
                    <a:bodyPr/>
                    <a:lstStyle/>
                    <a:p>
                      <a:pPr algn="l" fontAlgn="b"/>
                      <a:r>
                        <a:rPr lang="en-CA" sz="1000" b="0" i="0" u="none" strike="noStrike" dirty="0">
                          <a:solidFill>
                            <a:srgbClr val="000000"/>
                          </a:solidFill>
                          <a:effectLst/>
                          <a:latin typeface="Arial" panose="020B0604020202020204" pitchFamily="34" charset="0"/>
                        </a:rPr>
                        <a:t>Keywords Ranking</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27,000</a:t>
                      </a:r>
                    </a:p>
                  </a:txBody>
                  <a:tcPr marL="7620" marR="7620" marT="7620" marB="0" anchor="b">
                    <a:lnL>
                      <a:noFill/>
                    </a:lnL>
                    <a:lnR>
                      <a:noFill/>
                    </a:lnR>
                    <a:lnT>
                      <a:noFill/>
                    </a:lnT>
                    <a:lnB>
                      <a:noFill/>
                    </a:lnB>
                  </a:tcPr>
                </a:tc>
                <a:tc>
                  <a:txBody>
                    <a:bodyPr/>
                    <a:lstStyle/>
                    <a:p>
                      <a:pPr algn="ctr" fontAlgn="ctr"/>
                      <a:r>
                        <a:rPr lang="en-CA" sz="1000" b="0" i="0" u="none" strike="noStrike" baseline="0" dirty="0">
                          <a:solidFill>
                            <a:srgbClr val="000000"/>
                          </a:solidFill>
                          <a:effectLst/>
                          <a:latin typeface="Arial" panose="020B0604020202020204" pitchFamily="34" charset="0"/>
                        </a:rPr>
                        <a:t>56,000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60,000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11,000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7,000</a:t>
                      </a:r>
                    </a:p>
                  </a:txBody>
                  <a:tcPr marL="7620" marR="7620" marT="7620" marB="0" anchor="b">
                    <a:lnL>
                      <a:noFill/>
                    </a:lnL>
                    <a:lnR>
                      <a:noFill/>
                    </a:lnR>
                    <a:lnT>
                      <a:noFill/>
                    </a:lnT>
                    <a:lnB>
                      <a:noFill/>
                    </a:lnB>
                  </a:tcPr>
                </a:tc>
                <a:extLst>
                  <a:ext uri="{0D108BD9-81ED-4DB2-BD59-A6C34878D82A}">
                    <a16:rowId xmlns:a16="http://schemas.microsoft.com/office/drawing/2014/main" val="866952717"/>
                  </a:ext>
                </a:extLst>
              </a:tr>
              <a:tr h="270574">
                <a:tc>
                  <a:txBody>
                    <a:bodyPr/>
                    <a:lstStyle/>
                    <a:p>
                      <a:pPr algn="l" fontAlgn="b"/>
                      <a:r>
                        <a:rPr lang="en-CA" sz="1000" b="0" i="0" u="none" strike="noStrike" dirty="0">
                          <a:solidFill>
                            <a:srgbClr val="000000"/>
                          </a:solidFill>
                          <a:effectLst/>
                          <a:latin typeface="Arial" panose="020B0604020202020204" pitchFamily="34" charset="0"/>
                        </a:rPr>
                        <a:t>Estimated Traffic</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35,000</a:t>
                      </a:r>
                    </a:p>
                  </a:txBody>
                  <a:tcPr marL="7620" marR="7620" marT="7620" marB="0" anchor="b">
                    <a:lnL>
                      <a:noFill/>
                    </a:lnL>
                    <a:lnR>
                      <a:noFill/>
                    </a:lnR>
                    <a:lnT>
                      <a:noFill/>
                    </a:lnT>
                    <a:lnB>
                      <a:noFill/>
                    </a:lnB>
                  </a:tcPr>
                </a:tc>
                <a:tc>
                  <a:txBody>
                    <a:bodyPr/>
                    <a:lstStyle/>
                    <a:p>
                      <a:pPr algn="ctr" fontAlgn="ctr"/>
                      <a:r>
                        <a:rPr lang="en-CA" sz="1000" b="0" i="0" u="none" strike="noStrike" baseline="0" dirty="0">
                          <a:solidFill>
                            <a:srgbClr val="000000"/>
                          </a:solidFill>
                          <a:effectLst/>
                          <a:latin typeface="Arial" panose="020B0604020202020204" pitchFamily="34" charset="0"/>
                        </a:rPr>
                        <a:t>92,000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70,000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6,000</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4,000</a:t>
                      </a:r>
                    </a:p>
                  </a:txBody>
                  <a:tcPr marL="7620" marR="7620" marT="7620" marB="0" anchor="b">
                    <a:lnL>
                      <a:noFill/>
                    </a:lnL>
                    <a:lnR>
                      <a:noFill/>
                    </a:lnR>
                    <a:lnT>
                      <a:noFill/>
                    </a:lnT>
                    <a:lnB>
                      <a:noFill/>
                    </a:lnB>
                  </a:tcPr>
                </a:tc>
                <a:extLst>
                  <a:ext uri="{0D108BD9-81ED-4DB2-BD59-A6C34878D82A}">
                    <a16:rowId xmlns:a16="http://schemas.microsoft.com/office/drawing/2014/main" val="3960455290"/>
                  </a:ext>
                </a:extLst>
              </a:tr>
              <a:tr h="270574">
                <a:tc>
                  <a:txBody>
                    <a:bodyPr/>
                    <a:lstStyle/>
                    <a:p>
                      <a:pPr algn="l" fontAlgn="b"/>
                      <a:r>
                        <a:rPr lang="en-CA" sz="1000" b="0" i="0" u="none" strike="noStrike" dirty="0">
                          <a:solidFill>
                            <a:srgbClr val="000000"/>
                          </a:solidFill>
                          <a:effectLst/>
                          <a:latin typeface="Arial" panose="020B0604020202020204" pitchFamily="34" charset="0"/>
                        </a:rPr>
                        <a:t>Estimated Traffic Value</a:t>
                      </a:r>
                    </a:p>
                  </a:txBody>
                  <a:tcPr marL="7620" marR="7620" marT="7620" marB="0" anchor="b">
                    <a:lnL>
                      <a:noFill/>
                    </a:lnL>
                    <a:lnR>
                      <a:noFill/>
                    </a:lnR>
                    <a:lnT>
                      <a:noFill/>
                    </a:lnT>
                    <a:lnB>
                      <a:noFill/>
                    </a:lnB>
                    <a:solidFill>
                      <a:srgbClr val="CFE2F3"/>
                    </a:solidFill>
                  </a:tcPr>
                </a:tc>
                <a:tc>
                  <a:txBody>
                    <a:bodyPr/>
                    <a:lstStyle/>
                    <a:p>
                      <a:pPr algn="ctr" fontAlgn="b"/>
                      <a:r>
                        <a:rPr lang="en-CA" sz="1000" b="0" i="0" u="none" strike="noStrike" baseline="0" dirty="0">
                          <a:solidFill>
                            <a:srgbClr val="000000"/>
                          </a:solidFill>
                          <a:effectLst/>
                          <a:latin typeface="Arial" panose="020B0604020202020204" pitchFamily="34" charset="0"/>
                        </a:rPr>
                        <a:t>$86k*</a:t>
                      </a:r>
                    </a:p>
                  </a:txBody>
                  <a:tcPr marL="7620" marR="7620" marT="7620" marB="0" anchor="b">
                    <a:lnL>
                      <a:noFill/>
                    </a:lnL>
                    <a:lnR>
                      <a:noFill/>
                    </a:lnR>
                    <a:lnT>
                      <a:noFill/>
                    </a:lnT>
                    <a:lnB>
                      <a:noFill/>
                    </a:lnB>
                  </a:tcPr>
                </a:tc>
                <a:tc>
                  <a:txBody>
                    <a:bodyPr/>
                    <a:lstStyle/>
                    <a:p>
                      <a:pPr algn="ctr" fontAlgn="ctr"/>
                      <a:r>
                        <a:rPr lang="en-CA" sz="1000" b="0" i="0" u="none" strike="noStrike" baseline="0" dirty="0">
                          <a:solidFill>
                            <a:srgbClr val="000000"/>
                          </a:solidFill>
                          <a:effectLst/>
                          <a:latin typeface="Arial" panose="020B0604020202020204" pitchFamily="34" charset="0"/>
                        </a:rPr>
                        <a:t>$148k</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$58k</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$13k</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$12k</a:t>
                      </a:r>
                    </a:p>
                  </a:txBody>
                  <a:tcPr marL="7620" marR="7620" marT="7620" marB="0" anchor="b">
                    <a:lnL>
                      <a:noFill/>
                    </a:lnL>
                    <a:lnR>
                      <a:noFill/>
                    </a:lnR>
                    <a:lnT>
                      <a:noFill/>
                    </a:lnT>
                    <a:lnB>
                      <a:noFill/>
                    </a:lnB>
                  </a:tcPr>
                </a:tc>
                <a:tc>
                  <a:txBody>
                    <a:bodyPr/>
                    <a:lstStyle/>
                    <a:p>
                      <a:pPr algn="ctr" fontAlgn="b"/>
                      <a:r>
                        <a:rPr lang="en-CA" sz="1000" b="0" i="0" u="none" strike="noStrike" baseline="0" dirty="0">
                          <a:solidFill>
                            <a:srgbClr val="000000"/>
                          </a:solidFill>
                          <a:effectLst/>
                          <a:latin typeface="Arial" panose="020B0604020202020204" pitchFamily="34" charset="0"/>
                        </a:rPr>
                        <a:t>$7k</a:t>
                      </a:r>
                    </a:p>
                  </a:txBody>
                  <a:tcPr marL="7620" marR="7620" marT="7620" marB="0" anchor="b">
                    <a:lnL>
                      <a:noFill/>
                    </a:lnL>
                    <a:lnR>
                      <a:noFill/>
                    </a:lnR>
                    <a:lnT>
                      <a:noFill/>
                    </a:lnT>
                    <a:lnB>
                      <a:noFill/>
                    </a:lnB>
                  </a:tcPr>
                </a:tc>
                <a:extLst>
                  <a:ext uri="{0D108BD9-81ED-4DB2-BD59-A6C34878D82A}">
                    <a16:rowId xmlns:a16="http://schemas.microsoft.com/office/drawing/2014/main" val="2921096530"/>
                  </a:ext>
                </a:extLst>
              </a:tr>
            </a:tbl>
          </a:graphicData>
        </a:graphic>
      </p:graphicFrame>
      <p:sp>
        <p:nvSpPr>
          <p:cNvPr id="2" name="TextBox 1">
            <a:extLst>
              <a:ext uri="{FF2B5EF4-FFF2-40B4-BE49-F238E27FC236}">
                <a16:creationId xmlns:a16="http://schemas.microsoft.com/office/drawing/2014/main" id="{9AD69BAC-EF32-C48E-4B7C-70A1BEFB45EB}"/>
              </a:ext>
            </a:extLst>
          </p:cNvPr>
          <p:cNvSpPr txBox="1"/>
          <p:nvPr/>
        </p:nvSpPr>
        <p:spPr>
          <a:xfrm>
            <a:off x="781815" y="6093372"/>
            <a:ext cx="4657288" cy="369332"/>
          </a:xfrm>
          <a:prstGeom prst="rect">
            <a:avLst/>
          </a:prstGeom>
          <a:noFill/>
        </p:spPr>
        <p:txBody>
          <a:bodyPr wrap="square" rtlCol="0">
            <a:spAutoFit/>
          </a:bodyPr>
          <a:lstStyle/>
          <a:p>
            <a:r>
              <a:rPr lang="en-CA" sz="900" dirty="0"/>
              <a:t>*combined French and English</a:t>
            </a:r>
          </a:p>
          <a:p>
            <a:r>
              <a:rPr lang="en-CA" sz="900" dirty="0"/>
              <a:t>Source: Moz, ahrefs, Google – October 2020</a:t>
            </a:r>
          </a:p>
        </p:txBody>
      </p:sp>
    </p:spTree>
    <p:extLst>
      <p:ext uri="{BB962C8B-B14F-4D97-AF65-F5344CB8AC3E}">
        <p14:creationId xmlns:p14="http://schemas.microsoft.com/office/powerpoint/2010/main" val="639785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BCD75F-0EBF-7E8C-9965-5E2E92348BE8}"/>
              </a:ext>
            </a:extLst>
          </p:cNvPr>
          <p:cNvPicPr>
            <a:picLocks noChangeAspect="1"/>
          </p:cNvPicPr>
          <p:nvPr/>
        </p:nvPicPr>
        <p:blipFill>
          <a:blip r:embed="rId2"/>
          <a:stretch>
            <a:fillRect/>
          </a:stretch>
        </p:blipFill>
        <p:spPr>
          <a:xfrm>
            <a:off x="1744334" y="1266827"/>
            <a:ext cx="7088381" cy="5380505"/>
          </a:xfrm>
          <a:prstGeom prst="rect">
            <a:avLst/>
          </a:prstGeom>
        </p:spPr>
      </p:pic>
      <p:sp>
        <p:nvSpPr>
          <p:cNvPr id="6" name="TextBox 5">
            <a:extLst>
              <a:ext uri="{FF2B5EF4-FFF2-40B4-BE49-F238E27FC236}">
                <a16:creationId xmlns:a16="http://schemas.microsoft.com/office/drawing/2014/main" id="{AA8FC1CE-52F1-6D5A-05DD-1018CAD7AD36}"/>
              </a:ext>
            </a:extLst>
          </p:cNvPr>
          <p:cNvSpPr txBox="1"/>
          <p:nvPr/>
        </p:nvSpPr>
        <p:spPr>
          <a:xfrm>
            <a:off x="781815" y="330574"/>
            <a:ext cx="10628371"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SEO Tracking</a:t>
            </a:r>
          </a:p>
        </p:txBody>
      </p:sp>
      <p:sp>
        <p:nvSpPr>
          <p:cNvPr id="2" name="TextBox 1">
            <a:extLst>
              <a:ext uri="{FF2B5EF4-FFF2-40B4-BE49-F238E27FC236}">
                <a16:creationId xmlns:a16="http://schemas.microsoft.com/office/drawing/2014/main" id="{332F0995-15AC-E5B4-E46A-583B33C39689}"/>
              </a:ext>
            </a:extLst>
          </p:cNvPr>
          <p:cNvSpPr txBox="1"/>
          <p:nvPr/>
        </p:nvSpPr>
        <p:spPr>
          <a:xfrm>
            <a:off x="781815" y="6527005"/>
            <a:ext cx="4657288" cy="230832"/>
          </a:xfrm>
          <a:prstGeom prst="rect">
            <a:avLst/>
          </a:prstGeom>
          <a:noFill/>
        </p:spPr>
        <p:txBody>
          <a:bodyPr wrap="square" rtlCol="0">
            <a:spAutoFit/>
          </a:bodyPr>
          <a:lstStyle/>
          <a:p>
            <a:r>
              <a:rPr lang="en-CA" sz="900" dirty="0"/>
              <a:t>Source: Semrush</a:t>
            </a:r>
          </a:p>
        </p:txBody>
      </p:sp>
    </p:spTree>
    <p:extLst>
      <p:ext uri="{BB962C8B-B14F-4D97-AF65-F5344CB8AC3E}">
        <p14:creationId xmlns:p14="http://schemas.microsoft.com/office/powerpoint/2010/main" val="390808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82C0771-D014-4848-AB65-CFB6E28FB337}"/>
              </a:ext>
            </a:extLst>
          </p:cNvPr>
          <p:cNvSpPr/>
          <p:nvPr/>
        </p:nvSpPr>
        <p:spPr>
          <a:xfrm>
            <a:off x="1988324" y="1954125"/>
            <a:ext cx="3108061" cy="9508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377" rtl="0" eaLnBrk="1" latinLnBrk="0" hangingPunct="1"/>
            <a:endParaRPr lang="en-US" dirty="0"/>
          </a:p>
        </p:txBody>
      </p:sp>
      <p:sp>
        <p:nvSpPr>
          <p:cNvPr id="9" name="Rectangle 8">
            <a:extLst>
              <a:ext uri="{FF2B5EF4-FFF2-40B4-BE49-F238E27FC236}">
                <a16:creationId xmlns:a16="http://schemas.microsoft.com/office/drawing/2014/main" id="{00487BB7-7563-7C4E-73A9-3B60FB09AF1B}"/>
              </a:ext>
            </a:extLst>
          </p:cNvPr>
          <p:cNvSpPr/>
          <p:nvPr/>
        </p:nvSpPr>
        <p:spPr>
          <a:xfrm>
            <a:off x="7041003" y="5387331"/>
            <a:ext cx="3098369" cy="950860"/>
          </a:xfrm>
          <a:prstGeom prst="rect">
            <a:avLst/>
          </a:prstGeom>
          <a:solidFill>
            <a:srgbClr val="10C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377" rtl="1" eaLnBrk="1" latinLnBrk="0" hangingPunct="1"/>
            <a:endParaRPr lang="en-US" dirty="0"/>
          </a:p>
        </p:txBody>
      </p:sp>
      <p:sp>
        <p:nvSpPr>
          <p:cNvPr id="5" name="Rectangle 4">
            <a:extLst>
              <a:ext uri="{FF2B5EF4-FFF2-40B4-BE49-F238E27FC236}">
                <a16:creationId xmlns:a16="http://schemas.microsoft.com/office/drawing/2014/main" id="{F87194E2-6E6A-04C5-5031-0A4BCAB95CC0}"/>
              </a:ext>
            </a:extLst>
          </p:cNvPr>
          <p:cNvSpPr/>
          <p:nvPr/>
        </p:nvSpPr>
        <p:spPr>
          <a:xfrm>
            <a:off x="7041004" y="1955603"/>
            <a:ext cx="3108061" cy="9508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377" rtl="0" eaLnBrk="1" latinLnBrk="0" hangingPunct="1"/>
            <a:endParaRPr lang="en-US" dirty="0"/>
          </a:p>
        </p:txBody>
      </p:sp>
      <p:sp>
        <p:nvSpPr>
          <p:cNvPr id="8" name="Rectangle 7">
            <a:extLst>
              <a:ext uri="{FF2B5EF4-FFF2-40B4-BE49-F238E27FC236}">
                <a16:creationId xmlns:a16="http://schemas.microsoft.com/office/drawing/2014/main" id="{A25F4666-EAD7-8FA8-FE0F-9CAD8186AC72}"/>
              </a:ext>
            </a:extLst>
          </p:cNvPr>
          <p:cNvSpPr/>
          <p:nvPr/>
        </p:nvSpPr>
        <p:spPr>
          <a:xfrm>
            <a:off x="7041003" y="4242111"/>
            <a:ext cx="3098369" cy="9508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5F6EB9C-144E-3E4B-AB77-A6C8E9BAB314}"/>
              </a:ext>
            </a:extLst>
          </p:cNvPr>
          <p:cNvSpPr/>
          <p:nvPr/>
        </p:nvSpPr>
        <p:spPr>
          <a:xfrm>
            <a:off x="1988324" y="4201121"/>
            <a:ext cx="3111037" cy="9508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41B1D52-2189-6841-8AE5-371CFC3F18F7}"/>
              </a:ext>
            </a:extLst>
          </p:cNvPr>
          <p:cNvSpPr/>
          <p:nvPr/>
        </p:nvSpPr>
        <p:spPr>
          <a:xfrm>
            <a:off x="1988323" y="5388036"/>
            <a:ext cx="3098369" cy="950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377" rtl="1" eaLnBrk="1" latinLnBrk="0" hangingPunct="1"/>
            <a:endParaRPr lang="en-US" dirty="0"/>
          </a:p>
        </p:txBody>
      </p:sp>
      <p:cxnSp>
        <p:nvCxnSpPr>
          <p:cNvPr id="25" name="Straight Connector 24">
            <a:extLst>
              <a:ext uri="{FF2B5EF4-FFF2-40B4-BE49-F238E27FC236}">
                <a16:creationId xmlns:a16="http://schemas.microsoft.com/office/drawing/2014/main" id="{CDE81750-A0C6-EE4F-94BC-B057182CD8BB}"/>
              </a:ext>
            </a:extLst>
          </p:cNvPr>
          <p:cNvCxnSpPr/>
          <p:nvPr/>
        </p:nvCxnSpPr>
        <p:spPr>
          <a:xfrm>
            <a:off x="7364501" y="3265245"/>
            <a:ext cx="0" cy="5707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59A2456-3DF8-0D4D-8763-BCF380810C5F}"/>
              </a:ext>
            </a:extLst>
          </p:cNvPr>
          <p:cNvSpPr/>
          <p:nvPr/>
        </p:nvSpPr>
        <p:spPr>
          <a:xfrm>
            <a:off x="1988325" y="3064185"/>
            <a:ext cx="3108060" cy="950860"/>
          </a:xfrm>
          <a:prstGeom prst="rect">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B37486D8-C12A-2D4D-BD32-FDE3A24E3B71}"/>
              </a:ext>
            </a:extLst>
          </p:cNvPr>
          <p:cNvCxnSpPr/>
          <p:nvPr/>
        </p:nvCxnSpPr>
        <p:spPr>
          <a:xfrm>
            <a:off x="3085927" y="2144186"/>
            <a:ext cx="0" cy="5707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A508147-3877-2B42-B5E6-7718DE403A8C}"/>
              </a:ext>
            </a:extLst>
          </p:cNvPr>
          <p:cNvCxnSpPr/>
          <p:nvPr/>
        </p:nvCxnSpPr>
        <p:spPr>
          <a:xfrm>
            <a:off x="3085927" y="3265245"/>
            <a:ext cx="0" cy="5707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CFEE23E-5855-7C48-B4D8-4786451D86BD}"/>
              </a:ext>
            </a:extLst>
          </p:cNvPr>
          <p:cNvCxnSpPr/>
          <p:nvPr/>
        </p:nvCxnSpPr>
        <p:spPr>
          <a:xfrm>
            <a:off x="3085927" y="4394121"/>
            <a:ext cx="0" cy="5707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10F6D8-8595-5141-A6C9-056FDDFF51AB}"/>
              </a:ext>
            </a:extLst>
          </p:cNvPr>
          <p:cNvCxnSpPr/>
          <p:nvPr/>
        </p:nvCxnSpPr>
        <p:spPr>
          <a:xfrm>
            <a:off x="3085927" y="5575914"/>
            <a:ext cx="0" cy="5707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550EFA3-AA50-804F-B389-7494BE386C35}"/>
              </a:ext>
            </a:extLst>
          </p:cNvPr>
          <p:cNvSpPr/>
          <p:nvPr/>
        </p:nvSpPr>
        <p:spPr>
          <a:xfrm>
            <a:off x="3294687" y="1955603"/>
            <a:ext cx="1801697" cy="948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b="1" dirty="0">
                <a:solidFill>
                  <a:schemeClr val="bg2"/>
                </a:solidFill>
                <a:latin typeface="+mj-lt"/>
              </a:rPr>
              <a:t>EXECUTIVE SUMMARY</a:t>
            </a:r>
          </a:p>
        </p:txBody>
      </p:sp>
      <p:sp>
        <p:nvSpPr>
          <p:cNvPr id="46" name="Rectangle 45">
            <a:extLst>
              <a:ext uri="{FF2B5EF4-FFF2-40B4-BE49-F238E27FC236}">
                <a16:creationId xmlns:a16="http://schemas.microsoft.com/office/drawing/2014/main" id="{FA2EAB88-CDA7-8040-8FD1-5305AA6AD331}"/>
              </a:ext>
            </a:extLst>
          </p:cNvPr>
          <p:cNvSpPr/>
          <p:nvPr/>
        </p:nvSpPr>
        <p:spPr>
          <a:xfrm>
            <a:off x="3294435" y="3075184"/>
            <a:ext cx="1801949" cy="939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b="1" dirty="0">
                <a:solidFill>
                  <a:schemeClr val="bg2"/>
                </a:solidFill>
                <a:latin typeface="+mj-lt"/>
              </a:rPr>
              <a:t>PERFORMANCE IMPROVEMENT</a:t>
            </a:r>
          </a:p>
        </p:txBody>
      </p:sp>
      <p:sp>
        <p:nvSpPr>
          <p:cNvPr id="48" name="Rectangle 47">
            <a:extLst>
              <a:ext uri="{FF2B5EF4-FFF2-40B4-BE49-F238E27FC236}">
                <a16:creationId xmlns:a16="http://schemas.microsoft.com/office/drawing/2014/main" id="{1D0A5C0A-8E0F-C24E-9A24-1CCF33F0753A}"/>
              </a:ext>
            </a:extLst>
          </p:cNvPr>
          <p:cNvSpPr/>
          <p:nvPr/>
        </p:nvSpPr>
        <p:spPr>
          <a:xfrm>
            <a:off x="3294687" y="4201121"/>
            <a:ext cx="1808144"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3000"/>
              </a:lnSpc>
            </a:pPr>
            <a:r>
              <a:rPr lang="en-US" b="1" dirty="0">
                <a:solidFill>
                  <a:schemeClr val="bg2"/>
                </a:solidFill>
                <a:latin typeface="+mj-lt"/>
              </a:rPr>
              <a:t>CURRENT METRICS</a:t>
            </a:r>
          </a:p>
        </p:txBody>
      </p:sp>
      <p:sp>
        <p:nvSpPr>
          <p:cNvPr id="50" name="Rectangle 49">
            <a:extLst>
              <a:ext uri="{FF2B5EF4-FFF2-40B4-BE49-F238E27FC236}">
                <a16:creationId xmlns:a16="http://schemas.microsoft.com/office/drawing/2014/main" id="{438E9DE8-8646-4E44-9316-29E723DF3C9A}"/>
              </a:ext>
            </a:extLst>
          </p:cNvPr>
          <p:cNvSpPr/>
          <p:nvPr/>
        </p:nvSpPr>
        <p:spPr>
          <a:xfrm>
            <a:off x="3294688" y="5385137"/>
            <a:ext cx="1786588"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bg2"/>
                </a:solidFill>
                <a:latin typeface="+mj-lt"/>
              </a:rPr>
              <a:t>MARKETING FUNNEL</a:t>
            </a:r>
          </a:p>
        </p:txBody>
      </p:sp>
      <p:sp>
        <p:nvSpPr>
          <p:cNvPr id="57" name="Rectangle 56">
            <a:extLst>
              <a:ext uri="{FF2B5EF4-FFF2-40B4-BE49-F238E27FC236}">
                <a16:creationId xmlns:a16="http://schemas.microsoft.com/office/drawing/2014/main" id="{4AD6CCA0-4D3A-B549-985F-FCD84FC1A3C8}"/>
              </a:ext>
            </a:extLst>
          </p:cNvPr>
          <p:cNvSpPr/>
          <p:nvPr/>
        </p:nvSpPr>
        <p:spPr>
          <a:xfrm>
            <a:off x="2041871" y="1954125"/>
            <a:ext cx="1044056"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377" rtl="0" eaLnBrk="1" latinLnBrk="0" hangingPunct="1"/>
            <a:r>
              <a:rPr lang="en-US" sz="3200" dirty="0">
                <a:solidFill>
                  <a:schemeClr val="bg2"/>
                </a:solidFill>
                <a:latin typeface="+mj-lt"/>
              </a:rPr>
              <a:t>01</a:t>
            </a:r>
          </a:p>
        </p:txBody>
      </p:sp>
      <p:sp>
        <p:nvSpPr>
          <p:cNvPr id="58" name="Rectangle 57">
            <a:extLst>
              <a:ext uri="{FF2B5EF4-FFF2-40B4-BE49-F238E27FC236}">
                <a16:creationId xmlns:a16="http://schemas.microsoft.com/office/drawing/2014/main" id="{578C7329-DFA1-1B49-A20E-38EE3025F87C}"/>
              </a:ext>
            </a:extLst>
          </p:cNvPr>
          <p:cNvSpPr/>
          <p:nvPr/>
        </p:nvSpPr>
        <p:spPr>
          <a:xfrm>
            <a:off x="2041871" y="3095414"/>
            <a:ext cx="1044056"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latin typeface="+mj-lt"/>
              </a:rPr>
              <a:t>02</a:t>
            </a:r>
          </a:p>
        </p:txBody>
      </p:sp>
      <p:sp>
        <p:nvSpPr>
          <p:cNvPr id="59" name="Rectangle 58">
            <a:extLst>
              <a:ext uri="{FF2B5EF4-FFF2-40B4-BE49-F238E27FC236}">
                <a16:creationId xmlns:a16="http://schemas.microsoft.com/office/drawing/2014/main" id="{505CE591-C6F3-CB44-AD25-BDE5DCE36D23}"/>
              </a:ext>
            </a:extLst>
          </p:cNvPr>
          <p:cNvSpPr/>
          <p:nvPr/>
        </p:nvSpPr>
        <p:spPr>
          <a:xfrm>
            <a:off x="2042081" y="4193600"/>
            <a:ext cx="1044056"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latin typeface="+mj-lt"/>
              </a:rPr>
              <a:t>03</a:t>
            </a:r>
          </a:p>
        </p:txBody>
      </p:sp>
      <p:sp>
        <p:nvSpPr>
          <p:cNvPr id="60" name="Rectangle 59">
            <a:extLst>
              <a:ext uri="{FF2B5EF4-FFF2-40B4-BE49-F238E27FC236}">
                <a16:creationId xmlns:a16="http://schemas.microsoft.com/office/drawing/2014/main" id="{64721D76-6247-D14A-99EA-CA442158EA1A}"/>
              </a:ext>
            </a:extLst>
          </p:cNvPr>
          <p:cNvSpPr/>
          <p:nvPr/>
        </p:nvSpPr>
        <p:spPr>
          <a:xfrm>
            <a:off x="2041871" y="5385853"/>
            <a:ext cx="1044056"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377" rtl="0" eaLnBrk="1" latinLnBrk="0" hangingPunct="1"/>
            <a:r>
              <a:rPr lang="en-US" sz="3200" dirty="0">
                <a:solidFill>
                  <a:schemeClr val="bg2"/>
                </a:solidFill>
                <a:latin typeface="+mj-lt"/>
              </a:rPr>
              <a:t>04</a:t>
            </a:r>
          </a:p>
        </p:txBody>
      </p:sp>
      <p:sp>
        <p:nvSpPr>
          <p:cNvPr id="6" name="Rectangle 5">
            <a:extLst>
              <a:ext uri="{FF2B5EF4-FFF2-40B4-BE49-F238E27FC236}">
                <a16:creationId xmlns:a16="http://schemas.microsoft.com/office/drawing/2014/main" id="{87145D34-6556-4054-20A1-134748901224}"/>
              </a:ext>
            </a:extLst>
          </p:cNvPr>
          <p:cNvSpPr/>
          <p:nvPr/>
        </p:nvSpPr>
        <p:spPr>
          <a:xfrm>
            <a:off x="7041004" y="3096892"/>
            <a:ext cx="3098369" cy="950860"/>
          </a:xfrm>
          <a:prstGeom prst="rect">
            <a:avLst/>
          </a:prstGeom>
          <a:solidFill>
            <a:srgbClr val="28A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1A67847C-94BD-8CFF-EE36-CA47CFEE92B5}"/>
              </a:ext>
            </a:extLst>
          </p:cNvPr>
          <p:cNvCxnSpPr/>
          <p:nvPr/>
        </p:nvCxnSpPr>
        <p:spPr>
          <a:xfrm>
            <a:off x="8138607" y="5577392"/>
            <a:ext cx="0" cy="5707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E6E8F60-7274-5FA8-A754-3747D9ADE3F7}"/>
              </a:ext>
            </a:extLst>
          </p:cNvPr>
          <p:cNvSpPr/>
          <p:nvPr/>
        </p:nvSpPr>
        <p:spPr>
          <a:xfrm>
            <a:off x="8347368" y="1948861"/>
            <a:ext cx="1734688" cy="970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b="1" dirty="0">
                <a:solidFill>
                  <a:schemeClr val="bg2"/>
                </a:solidFill>
                <a:latin typeface="+mj-lt"/>
              </a:rPr>
              <a:t>SEM   RATIONALE</a:t>
            </a:r>
          </a:p>
        </p:txBody>
      </p:sp>
      <p:sp>
        <p:nvSpPr>
          <p:cNvPr id="12" name="Rectangle 11">
            <a:extLst>
              <a:ext uri="{FF2B5EF4-FFF2-40B4-BE49-F238E27FC236}">
                <a16:creationId xmlns:a16="http://schemas.microsoft.com/office/drawing/2014/main" id="{BF7F193F-E3E2-04EB-B1F6-8F21C3230306}"/>
              </a:ext>
            </a:extLst>
          </p:cNvPr>
          <p:cNvSpPr/>
          <p:nvPr/>
        </p:nvSpPr>
        <p:spPr>
          <a:xfrm>
            <a:off x="8348209" y="3109684"/>
            <a:ext cx="1791163" cy="935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b="1" dirty="0">
                <a:solidFill>
                  <a:schemeClr val="bg2"/>
                </a:solidFill>
                <a:latin typeface="+mj-lt"/>
              </a:rPr>
              <a:t>SEO  INVESTMENT</a:t>
            </a:r>
          </a:p>
        </p:txBody>
      </p:sp>
      <p:sp>
        <p:nvSpPr>
          <p:cNvPr id="14" name="Rectangle 13">
            <a:extLst>
              <a:ext uri="{FF2B5EF4-FFF2-40B4-BE49-F238E27FC236}">
                <a16:creationId xmlns:a16="http://schemas.microsoft.com/office/drawing/2014/main" id="{0EBBA602-F00E-2C1B-D168-9DD67A4AAB12}"/>
              </a:ext>
            </a:extLst>
          </p:cNvPr>
          <p:cNvSpPr/>
          <p:nvPr/>
        </p:nvSpPr>
        <p:spPr>
          <a:xfrm>
            <a:off x="8348209" y="4236942"/>
            <a:ext cx="1791162"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bg2"/>
                </a:solidFill>
                <a:latin typeface="+mj-lt"/>
              </a:rPr>
              <a:t>TIMELINE &amp; IMPACT</a:t>
            </a:r>
          </a:p>
        </p:txBody>
      </p:sp>
      <p:sp>
        <p:nvSpPr>
          <p:cNvPr id="15" name="Rectangle 14">
            <a:extLst>
              <a:ext uri="{FF2B5EF4-FFF2-40B4-BE49-F238E27FC236}">
                <a16:creationId xmlns:a16="http://schemas.microsoft.com/office/drawing/2014/main" id="{26FBF55A-B6FF-A4BB-AEEA-B7A98F6A1677}"/>
              </a:ext>
            </a:extLst>
          </p:cNvPr>
          <p:cNvSpPr/>
          <p:nvPr/>
        </p:nvSpPr>
        <p:spPr>
          <a:xfrm>
            <a:off x="7094551" y="1955603"/>
            <a:ext cx="1044056"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377" rtl="0" eaLnBrk="1" latinLnBrk="0" hangingPunct="1"/>
            <a:r>
              <a:rPr lang="en-US" sz="3200" dirty="0">
                <a:solidFill>
                  <a:schemeClr val="bg2"/>
                </a:solidFill>
                <a:latin typeface="+mj-lt"/>
              </a:rPr>
              <a:t>05</a:t>
            </a:r>
          </a:p>
        </p:txBody>
      </p:sp>
      <p:sp>
        <p:nvSpPr>
          <p:cNvPr id="16" name="Rectangle 15">
            <a:extLst>
              <a:ext uri="{FF2B5EF4-FFF2-40B4-BE49-F238E27FC236}">
                <a16:creationId xmlns:a16="http://schemas.microsoft.com/office/drawing/2014/main" id="{2D5985D3-602C-8BB9-58DF-F8C588EBA2BB}"/>
              </a:ext>
            </a:extLst>
          </p:cNvPr>
          <p:cNvSpPr/>
          <p:nvPr/>
        </p:nvSpPr>
        <p:spPr>
          <a:xfrm>
            <a:off x="7094551" y="3096892"/>
            <a:ext cx="1044056"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latin typeface="+mj-lt"/>
              </a:rPr>
              <a:t>06</a:t>
            </a:r>
          </a:p>
        </p:txBody>
      </p:sp>
      <p:sp>
        <p:nvSpPr>
          <p:cNvPr id="17" name="Rectangle 16">
            <a:extLst>
              <a:ext uri="{FF2B5EF4-FFF2-40B4-BE49-F238E27FC236}">
                <a16:creationId xmlns:a16="http://schemas.microsoft.com/office/drawing/2014/main" id="{7FA2C8E1-A3DB-1F1B-0AD1-51130435891B}"/>
              </a:ext>
            </a:extLst>
          </p:cNvPr>
          <p:cNvSpPr/>
          <p:nvPr/>
        </p:nvSpPr>
        <p:spPr>
          <a:xfrm>
            <a:off x="7094551" y="4242111"/>
            <a:ext cx="1044056"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latin typeface="+mj-lt"/>
              </a:rPr>
              <a:t>07</a:t>
            </a:r>
          </a:p>
        </p:txBody>
      </p:sp>
      <p:sp>
        <p:nvSpPr>
          <p:cNvPr id="19" name="Rectangle 18">
            <a:extLst>
              <a:ext uri="{FF2B5EF4-FFF2-40B4-BE49-F238E27FC236}">
                <a16:creationId xmlns:a16="http://schemas.microsoft.com/office/drawing/2014/main" id="{190C1466-9A0F-0CEC-8987-38BDC7E941C4}"/>
              </a:ext>
            </a:extLst>
          </p:cNvPr>
          <p:cNvSpPr/>
          <p:nvPr/>
        </p:nvSpPr>
        <p:spPr>
          <a:xfrm>
            <a:off x="7094551" y="5387331"/>
            <a:ext cx="1044056"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377" rtl="0" eaLnBrk="1" latinLnBrk="0" hangingPunct="1"/>
            <a:r>
              <a:rPr lang="en-US" sz="3200" dirty="0">
                <a:solidFill>
                  <a:schemeClr val="bg2"/>
                </a:solidFill>
                <a:latin typeface="+mj-lt"/>
              </a:rPr>
              <a:t>08</a:t>
            </a:r>
          </a:p>
        </p:txBody>
      </p:sp>
      <p:cxnSp>
        <p:nvCxnSpPr>
          <p:cNvPr id="21" name="Straight Connector 20">
            <a:extLst>
              <a:ext uri="{FF2B5EF4-FFF2-40B4-BE49-F238E27FC236}">
                <a16:creationId xmlns:a16="http://schemas.microsoft.com/office/drawing/2014/main" id="{1F41EAAD-0A37-F101-C4AA-9E45888B7D82}"/>
              </a:ext>
            </a:extLst>
          </p:cNvPr>
          <p:cNvCxnSpPr/>
          <p:nvPr/>
        </p:nvCxnSpPr>
        <p:spPr>
          <a:xfrm>
            <a:off x="8139409" y="4430694"/>
            <a:ext cx="0" cy="5707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BF463AD-2729-9FB2-ED63-9484725D8A36}"/>
              </a:ext>
            </a:extLst>
          </p:cNvPr>
          <p:cNvCxnSpPr/>
          <p:nvPr/>
        </p:nvCxnSpPr>
        <p:spPr>
          <a:xfrm>
            <a:off x="8133191" y="3282221"/>
            <a:ext cx="0" cy="5707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43B31C8-21A9-5B28-2703-4A91D3C3430C}"/>
              </a:ext>
            </a:extLst>
          </p:cNvPr>
          <p:cNvCxnSpPr/>
          <p:nvPr/>
        </p:nvCxnSpPr>
        <p:spPr>
          <a:xfrm>
            <a:off x="8133191" y="2117651"/>
            <a:ext cx="0" cy="5707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175E90B4-0AF5-A46B-0ACE-37CEF341CF4A}"/>
              </a:ext>
            </a:extLst>
          </p:cNvPr>
          <p:cNvSpPr/>
          <p:nvPr/>
        </p:nvSpPr>
        <p:spPr>
          <a:xfrm>
            <a:off x="8348209" y="5385137"/>
            <a:ext cx="1791162" cy="95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bg2"/>
                </a:solidFill>
                <a:latin typeface="+mj-lt"/>
              </a:rPr>
              <a:t>APPENDIX</a:t>
            </a:r>
          </a:p>
        </p:txBody>
      </p:sp>
      <p:cxnSp>
        <p:nvCxnSpPr>
          <p:cNvPr id="2" name="Straight Connector 1">
            <a:extLst>
              <a:ext uri="{FF2B5EF4-FFF2-40B4-BE49-F238E27FC236}">
                <a16:creationId xmlns:a16="http://schemas.microsoft.com/office/drawing/2014/main" id="{D2CFF16E-C3DC-3813-8C22-A5999427DAAB}"/>
              </a:ext>
            </a:extLst>
          </p:cNvPr>
          <p:cNvCxnSpPr>
            <a:cxnSpLocks/>
          </p:cNvCxnSpPr>
          <p:nvPr/>
        </p:nvCxnSpPr>
        <p:spPr>
          <a:xfrm>
            <a:off x="920689" y="1115581"/>
            <a:ext cx="424842" cy="0"/>
          </a:xfrm>
          <a:prstGeom prst="line">
            <a:avLst/>
          </a:prstGeom>
          <a:ln w="76200">
            <a:solidFill>
              <a:srgbClr val="28A9E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5770C7-A237-6B19-CD64-23013CD93C43}"/>
              </a:ext>
            </a:extLst>
          </p:cNvPr>
          <p:cNvSpPr txBox="1"/>
          <p:nvPr/>
        </p:nvSpPr>
        <p:spPr>
          <a:xfrm>
            <a:off x="778516" y="330574"/>
            <a:ext cx="9509458"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Agenda</a:t>
            </a:r>
          </a:p>
        </p:txBody>
      </p:sp>
    </p:spTree>
    <p:extLst>
      <p:ext uri="{BB962C8B-B14F-4D97-AF65-F5344CB8AC3E}">
        <p14:creationId xmlns:p14="http://schemas.microsoft.com/office/powerpoint/2010/main" val="410361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E87FFC-936D-4B24-3207-E7BC871F632F}"/>
              </a:ext>
            </a:extLst>
          </p:cNvPr>
          <p:cNvSpPr/>
          <p:nvPr/>
        </p:nvSpPr>
        <p:spPr>
          <a:xfrm>
            <a:off x="1529997" y="1701300"/>
            <a:ext cx="7818386" cy="3150863"/>
          </a:xfrm>
          <a:prstGeom prst="rect">
            <a:avLst/>
          </a:prstGeom>
        </p:spPr>
        <p:txBody>
          <a:bodyPr wrap="square">
            <a:spAutoFit/>
          </a:bodyPr>
          <a:lstStyle/>
          <a:p>
            <a:pPr>
              <a:lnSpc>
                <a:spcPts val="2000"/>
              </a:lnSpc>
            </a:pPr>
            <a:r>
              <a:rPr lang="en-GB" sz="1400" spc="30" dirty="0">
                <a:latin typeface="Roboto" panose="02000000000000000000" pitchFamily="2" charset="0"/>
                <a:ea typeface="Roboto" panose="02000000000000000000" pitchFamily="2" charset="0"/>
                <a:cs typeface="Open Sans" panose="020B0606030504020204" pitchFamily="34" charset="0"/>
              </a:rPr>
              <a:t>Current paid marketing efforts are limiting growth as established budgets are restricting efforts to capture demand.</a:t>
            </a:r>
          </a:p>
          <a:p>
            <a:pPr>
              <a:lnSpc>
                <a:spcPts val="2000"/>
              </a:lnSpc>
            </a:pPr>
            <a:endParaRPr lang="en-GB"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US" sz="1400" spc="30" dirty="0">
                <a:latin typeface="Roboto" panose="02000000000000000000" pitchFamily="2" charset="0"/>
                <a:ea typeface="Roboto" panose="02000000000000000000" pitchFamily="2" charset="0"/>
                <a:cs typeface="Open Sans" panose="020B0606030504020204" pitchFamily="34" charset="0"/>
              </a:rPr>
              <a:t>New metrics established and verified through the winter and spring seasons reflect a dramatic improvement in ROAS and acquisition costs. We need to establish a target ROAS that fosters growth without negatively impacting profit/loss targets.</a:t>
            </a: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US" sz="1400" spc="30" dirty="0">
                <a:latin typeface="Roboto" panose="02000000000000000000" pitchFamily="2" charset="0"/>
                <a:ea typeface="Roboto" panose="02000000000000000000" pitchFamily="2" charset="0"/>
                <a:cs typeface="Open Sans" panose="020B0606030504020204" pitchFamily="34" charset="0"/>
              </a:rPr>
              <a:t>The balance of paid to organic leads has been heavily skewed towards paid (83% in October 2020). Recent efforts to improve organic/SEO traffic is showing results (78% in May). We need to continue and expand our investment in content creation to continue the momentum to balance between paid and organic. </a:t>
            </a: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16" name="TextBox 15">
            <a:extLst>
              <a:ext uri="{FF2B5EF4-FFF2-40B4-BE49-F238E27FC236}">
                <a16:creationId xmlns:a16="http://schemas.microsoft.com/office/drawing/2014/main" id="{07BE0A72-DB5C-45E5-9FD2-E4EDD328F953}"/>
              </a:ext>
            </a:extLst>
          </p:cNvPr>
          <p:cNvSpPr txBox="1"/>
          <p:nvPr/>
        </p:nvSpPr>
        <p:spPr>
          <a:xfrm>
            <a:off x="778516" y="330574"/>
            <a:ext cx="9509458"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Executive Summary</a:t>
            </a:r>
          </a:p>
        </p:txBody>
      </p:sp>
      <p:sp>
        <p:nvSpPr>
          <p:cNvPr id="26" name="Slide Number Placeholder 25">
            <a:extLst>
              <a:ext uri="{FF2B5EF4-FFF2-40B4-BE49-F238E27FC236}">
                <a16:creationId xmlns:a16="http://schemas.microsoft.com/office/drawing/2014/main" id="{0D9FC0BB-0798-4619-8963-20DA852DF6F5}"/>
              </a:ext>
            </a:extLst>
          </p:cNvPr>
          <p:cNvSpPr>
            <a:spLocks noGrp="1"/>
          </p:cNvSpPr>
          <p:nvPr>
            <p:ph type="sldNum" sz="quarter" idx="4"/>
          </p:nvPr>
        </p:nvSpPr>
        <p:spPr>
          <a:xfrm>
            <a:off x="11136570" y="6445696"/>
            <a:ext cx="541687" cy="225323"/>
          </a:xfrm>
        </p:spPr>
        <p:txBody>
          <a:bodyPr/>
          <a:lstStyle/>
          <a:p>
            <a:fld id="{58B2BE56-A1DF-44BF-AF31-08C6097C884E}" type="slidenum">
              <a:rPr lang="en-US" smtClean="0"/>
              <a:pPr/>
              <a:t>3</a:t>
            </a:fld>
            <a:endParaRPr lang="en-US" sz="1400" dirty="0"/>
          </a:p>
        </p:txBody>
      </p:sp>
      <p:sp>
        <p:nvSpPr>
          <p:cNvPr id="14" name="Rectangle 13">
            <a:extLst>
              <a:ext uri="{FF2B5EF4-FFF2-40B4-BE49-F238E27FC236}">
                <a16:creationId xmlns:a16="http://schemas.microsoft.com/office/drawing/2014/main" id="{D8712FA2-9DD8-FA69-B517-32CA91B72BB9}"/>
              </a:ext>
            </a:extLst>
          </p:cNvPr>
          <p:cNvSpPr/>
          <p:nvPr/>
        </p:nvSpPr>
        <p:spPr>
          <a:xfrm>
            <a:off x="1497629" y="3212443"/>
            <a:ext cx="7818386" cy="329577"/>
          </a:xfrm>
          <a:prstGeom prst="rect">
            <a:avLst/>
          </a:prstGeom>
        </p:spPr>
        <p:txBody>
          <a:bodyPr wrap="square">
            <a:spAutoFit/>
          </a:bodyPr>
          <a:lstStyle/>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22" name="Oval 19">
            <a:extLst>
              <a:ext uri="{FF2B5EF4-FFF2-40B4-BE49-F238E27FC236}">
                <a16:creationId xmlns:a16="http://schemas.microsoft.com/office/drawing/2014/main" id="{B535F205-80F1-D4DF-45BF-1CF680C1C7ED}"/>
              </a:ext>
            </a:extLst>
          </p:cNvPr>
          <p:cNvSpPr>
            <a:spLocks noChangeArrowheads="1"/>
          </p:cNvSpPr>
          <p:nvPr/>
        </p:nvSpPr>
        <p:spPr bwMode="auto">
          <a:xfrm>
            <a:off x="1348007" y="1820295"/>
            <a:ext cx="87025" cy="870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Oval 19">
            <a:extLst>
              <a:ext uri="{FF2B5EF4-FFF2-40B4-BE49-F238E27FC236}">
                <a16:creationId xmlns:a16="http://schemas.microsoft.com/office/drawing/2014/main" id="{D759832F-BE79-E9F5-29B6-53F409C19DA4}"/>
              </a:ext>
            </a:extLst>
          </p:cNvPr>
          <p:cNvSpPr>
            <a:spLocks noChangeArrowheads="1"/>
          </p:cNvSpPr>
          <p:nvPr/>
        </p:nvSpPr>
        <p:spPr bwMode="auto">
          <a:xfrm>
            <a:off x="1348007" y="2602628"/>
            <a:ext cx="87025" cy="87025"/>
          </a:xfrm>
          <a:prstGeom prst="ellipse">
            <a:avLst/>
          </a:prstGeom>
          <a:solidFill>
            <a:srgbClr val="28A9E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Oval 19">
            <a:extLst>
              <a:ext uri="{FF2B5EF4-FFF2-40B4-BE49-F238E27FC236}">
                <a16:creationId xmlns:a16="http://schemas.microsoft.com/office/drawing/2014/main" id="{8351CC0B-E0E9-2A71-6A18-79615303C1E3}"/>
              </a:ext>
            </a:extLst>
          </p:cNvPr>
          <p:cNvSpPr>
            <a:spLocks noChangeArrowheads="1"/>
          </p:cNvSpPr>
          <p:nvPr/>
        </p:nvSpPr>
        <p:spPr bwMode="auto">
          <a:xfrm>
            <a:off x="1348007" y="3619800"/>
            <a:ext cx="87025" cy="870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Table 1">
            <a:extLst>
              <a:ext uri="{FF2B5EF4-FFF2-40B4-BE49-F238E27FC236}">
                <a16:creationId xmlns:a16="http://schemas.microsoft.com/office/drawing/2014/main" id="{341A5E77-3850-9262-B993-4A1D8D15C2BB}"/>
              </a:ext>
            </a:extLst>
          </p:cNvPr>
          <p:cNvGraphicFramePr>
            <a:graphicFrameLocks noGrp="1"/>
          </p:cNvGraphicFramePr>
          <p:nvPr>
            <p:extLst>
              <p:ext uri="{D42A27DB-BD31-4B8C-83A1-F6EECF244321}">
                <p14:modId xmlns:p14="http://schemas.microsoft.com/office/powerpoint/2010/main" val="1216926343"/>
              </p:ext>
            </p:extLst>
          </p:nvPr>
        </p:nvGraphicFramePr>
        <p:xfrm>
          <a:off x="1342822" y="4793360"/>
          <a:ext cx="8128000" cy="5181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10120263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spc="30" dirty="0">
                          <a:solidFill>
                            <a:schemeClr val="tx1"/>
                          </a:solidFill>
                          <a:latin typeface="Roboto" panose="02000000000000000000" pitchFamily="2" charset="0"/>
                          <a:ea typeface="Roboto" panose="02000000000000000000" pitchFamily="2" charset="0"/>
                          <a:cs typeface="Open Sans" panose="020B0606030504020204" pitchFamily="34" charset="0"/>
                        </a:rPr>
                        <a:t>Request 1</a:t>
                      </a:r>
                      <a:r>
                        <a:rPr lang="en-US" sz="1400" spc="30"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400" b="0" spc="30" dirty="0">
                          <a:solidFill>
                            <a:schemeClr val="tx1"/>
                          </a:solidFill>
                          <a:latin typeface="Roboto" panose="02000000000000000000" pitchFamily="2" charset="0"/>
                          <a:ea typeface="Roboto" panose="02000000000000000000" pitchFamily="2" charset="0"/>
                          <a:cs typeface="Open Sans" panose="020B0606030504020204" pitchFamily="34" charset="0"/>
                        </a:rPr>
                        <a:t>Access to an unlimited budget for SEM efforts so long as Marketing can maintain a minimum ROAS of 2.1 over a 30-day period as measured weekly. </a:t>
                      </a:r>
                      <a:endParaRPr lang="en-CA" sz="1400" dirty="0"/>
                    </a:p>
                  </a:txBody>
                  <a:tcPr>
                    <a:lnL w="28575" cap="flat" cmpd="sng" algn="ctr">
                      <a:solidFill>
                        <a:srgbClr val="28A9E2"/>
                      </a:solidFill>
                      <a:prstDash val="solid"/>
                      <a:round/>
                      <a:headEnd type="none" w="med" len="med"/>
                      <a:tailEnd type="none" w="med" len="med"/>
                    </a:lnL>
                    <a:lnR w="28575" cap="flat" cmpd="sng" algn="ctr">
                      <a:solidFill>
                        <a:srgbClr val="28A9E2"/>
                      </a:solidFill>
                      <a:prstDash val="solid"/>
                      <a:round/>
                      <a:headEnd type="none" w="med" len="med"/>
                      <a:tailEnd type="none" w="med" len="med"/>
                    </a:lnR>
                    <a:lnT w="28575" cap="flat" cmpd="sng" algn="ctr">
                      <a:solidFill>
                        <a:srgbClr val="28A9E2"/>
                      </a:solidFill>
                      <a:prstDash val="solid"/>
                      <a:round/>
                      <a:headEnd type="none" w="med" len="med"/>
                      <a:tailEnd type="none" w="med" len="med"/>
                    </a:lnT>
                    <a:lnB w="28575" cap="flat" cmpd="sng" algn="ctr">
                      <a:solidFill>
                        <a:srgbClr val="28A9E2"/>
                      </a:solidFill>
                      <a:prstDash val="solid"/>
                      <a:round/>
                      <a:headEnd type="none" w="med" len="med"/>
                      <a:tailEnd type="none" w="med" len="med"/>
                    </a:lnB>
                    <a:noFill/>
                  </a:tcPr>
                </a:tc>
                <a:extLst>
                  <a:ext uri="{0D108BD9-81ED-4DB2-BD59-A6C34878D82A}">
                    <a16:rowId xmlns:a16="http://schemas.microsoft.com/office/drawing/2014/main" val="1023981222"/>
                  </a:ext>
                </a:extLst>
              </a:tr>
            </a:tbl>
          </a:graphicData>
        </a:graphic>
      </p:graphicFrame>
      <p:graphicFrame>
        <p:nvGraphicFramePr>
          <p:cNvPr id="33" name="Table 32">
            <a:extLst>
              <a:ext uri="{FF2B5EF4-FFF2-40B4-BE49-F238E27FC236}">
                <a16:creationId xmlns:a16="http://schemas.microsoft.com/office/drawing/2014/main" id="{5EA58C24-02E6-439A-3C35-36F241A4A43C}"/>
              </a:ext>
            </a:extLst>
          </p:cNvPr>
          <p:cNvGraphicFramePr>
            <a:graphicFrameLocks noGrp="1"/>
          </p:cNvGraphicFramePr>
          <p:nvPr>
            <p:extLst>
              <p:ext uri="{D42A27DB-BD31-4B8C-83A1-F6EECF244321}">
                <p14:modId xmlns:p14="http://schemas.microsoft.com/office/powerpoint/2010/main" val="3238495793"/>
              </p:ext>
            </p:extLst>
          </p:nvPr>
        </p:nvGraphicFramePr>
        <p:xfrm>
          <a:off x="1342822" y="5588776"/>
          <a:ext cx="8128000" cy="7315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10120263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spc="30" dirty="0">
                          <a:solidFill>
                            <a:schemeClr val="tx1"/>
                          </a:solidFill>
                          <a:latin typeface="Roboto" panose="02000000000000000000" pitchFamily="2" charset="0"/>
                          <a:ea typeface="Roboto" panose="02000000000000000000" pitchFamily="2" charset="0"/>
                          <a:cs typeface="Open Sans" panose="020B0606030504020204" pitchFamily="34" charset="0"/>
                        </a:rPr>
                        <a:t>Request 2</a:t>
                      </a:r>
                      <a:r>
                        <a:rPr lang="en-US" sz="1400" spc="30" dirty="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1400" b="0" spc="30" dirty="0">
                          <a:solidFill>
                            <a:schemeClr val="tx1"/>
                          </a:solidFill>
                          <a:latin typeface="Roboto" panose="02000000000000000000" pitchFamily="2" charset="0"/>
                          <a:ea typeface="Roboto" panose="02000000000000000000" pitchFamily="2" charset="0"/>
                          <a:cs typeface="Open Sans" panose="020B0606030504020204" pitchFamily="34" charset="0"/>
                        </a:rPr>
                        <a:t>Increase the content budget for this fiscal by $64,200 to provide for additional whitepapers, authoritative articles, checklists, and guides to drive organic results in time for the 2022 exterior season. </a:t>
                      </a:r>
                      <a:endParaRPr lang="en-CA" sz="1400" dirty="0"/>
                    </a:p>
                  </a:txBody>
                  <a:tcPr>
                    <a:lnL w="28575" cap="flat" cmpd="sng" algn="ctr">
                      <a:solidFill>
                        <a:srgbClr val="28A9E2"/>
                      </a:solidFill>
                      <a:prstDash val="solid"/>
                      <a:round/>
                      <a:headEnd type="none" w="med" len="med"/>
                      <a:tailEnd type="none" w="med" len="med"/>
                    </a:lnL>
                    <a:lnR w="28575" cap="flat" cmpd="sng" algn="ctr">
                      <a:solidFill>
                        <a:srgbClr val="28A9E2"/>
                      </a:solidFill>
                      <a:prstDash val="solid"/>
                      <a:round/>
                      <a:headEnd type="none" w="med" len="med"/>
                      <a:tailEnd type="none" w="med" len="med"/>
                    </a:lnR>
                    <a:lnT w="28575" cap="flat" cmpd="sng" algn="ctr">
                      <a:solidFill>
                        <a:srgbClr val="28A9E2"/>
                      </a:solidFill>
                      <a:prstDash val="solid"/>
                      <a:round/>
                      <a:headEnd type="none" w="med" len="med"/>
                      <a:tailEnd type="none" w="med" len="med"/>
                    </a:lnT>
                    <a:lnB w="28575" cap="flat" cmpd="sng" algn="ctr">
                      <a:solidFill>
                        <a:srgbClr val="28A9E2"/>
                      </a:solidFill>
                      <a:prstDash val="solid"/>
                      <a:round/>
                      <a:headEnd type="none" w="med" len="med"/>
                      <a:tailEnd type="none" w="med" len="med"/>
                    </a:lnB>
                    <a:noFill/>
                  </a:tcPr>
                </a:tc>
                <a:extLst>
                  <a:ext uri="{0D108BD9-81ED-4DB2-BD59-A6C34878D82A}">
                    <a16:rowId xmlns:a16="http://schemas.microsoft.com/office/drawing/2014/main" val="1023981222"/>
                  </a:ext>
                </a:extLst>
              </a:tr>
            </a:tbl>
          </a:graphicData>
        </a:graphic>
      </p:graphicFrame>
      <p:cxnSp>
        <p:nvCxnSpPr>
          <p:cNvPr id="35" name="Straight Connector 34">
            <a:extLst>
              <a:ext uri="{FF2B5EF4-FFF2-40B4-BE49-F238E27FC236}">
                <a16:creationId xmlns:a16="http://schemas.microsoft.com/office/drawing/2014/main" id="{0F4164DB-8AA9-B38D-FEA5-562969C33E2C}"/>
              </a:ext>
            </a:extLst>
          </p:cNvPr>
          <p:cNvCxnSpPr>
            <a:cxnSpLocks/>
          </p:cNvCxnSpPr>
          <p:nvPr/>
        </p:nvCxnSpPr>
        <p:spPr>
          <a:xfrm>
            <a:off x="920689" y="1115581"/>
            <a:ext cx="424842" cy="0"/>
          </a:xfrm>
          <a:prstGeom prst="line">
            <a:avLst/>
          </a:prstGeom>
          <a:ln w="76200">
            <a:solidFill>
              <a:srgbClr val="28A9E2"/>
            </a:solidFil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03A9128-E2F1-3FB2-9A11-31337ACD7CCD}"/>
              </a:ext>
            </a:extLst>
          </p:cNvPr>
          <p:cNvSpPr/>
          <p:nvPr/>
        </p:nvSpPr>
        <p:spPr>
          <a:xfrm>
            <a:off x="10364032" y="444366"/>
            <a:ext cx="557765" cy="776464"/>
          </a:xfrm>
          <a:prstGeom prst="roundRect">
            <a:avLst/>
          </a:prstGeom>
          <a:noFill/>
          <a:ln>
            <a:solidFill>
              <a:srgbClr val="28A9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Freeform 51">
            <a:extLst>
              <a:ext uri="{FF2B5EF4-FFF2-40B4-BE49-F238E27FC236}">
                <a16:creationId xmlns:a16="http://schemas.microsoft.com/office/drawing/2014/main" id="{066DD00C-8233-0AAC-D453-44503FD7A5D9}"/>
              </a:ext>
            </a:extLst>
          </p:cNvPr>
          <p:cNvSpPr>
            <a:spLocks noEditPoints="1"/>
          </p:cNvSpPr>
          <p:nvPr/>
        </p:nvSpPr>
        <p:spPr bwMode="auto">
          <a:xfrm>
            <a:off x="10414314" y="640495"/>
            <a:ext cx="457199" cy="9145"/>
          </a:xfrm>
          <a:custGeom>
            <a:avLst/>
            <a:gdLst>
              <a:gd name="T0" fmla="*/ 1 w 10"/>
              <a:gd name="T1" fmla="*/ 11 h 11"/>
              <a:gd name="T2" fmla="*/ 9 w 10"/>
              <a:gd name="T3" fmla="*/ 11 h 11"/>
              <a:gd name="T4" fmla="*/ 10 w 10"/>
              <a:gd name="T5" fmla="*/ 9 h 11"/>
              <a:gd name="T6" fmla="*/ 10 w 10"/>
              <a:gd name="T7" fmla="*/ 2 h 11"/>
              <a:gd name="T8" fmla="*/ 9 w 10"/>
              <a:gd name="T9" fmla="*/ 0 h 11"/>
              <a:gd name="T10" fmla="*/ 1 w 10"/>
              <a:gd name="T11" fmla="*/ 0 h 11"/>
              <a:gd name="T12" fmla="*/ 0 w 10"/>
              <a:gd name="T13" fmla="*/ 2 h 11"/>
              <a:gd name="T14" fmla="*/ 0 w 10"/>
              <a:gd name="T15" fmla="*/ 9 h 11"/>
              <a:gd name="T16" fmla="*/ 1 w 10"/>
              <a:gd name="T17" fmla="*/ 11 h 11"/>
              <a:gd name="T18" fmla="*/ 1 w 10"/>
              <a:gd name="T19" fmla="*/ 11 h 11"/>
              <a:gd name="T20" fmla="*/ 1 w 10"/>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11"/>
                </a:moveTo>
                <a:cubicBezTo>
                  <a:pt x="9" y="11"/>
                  <a:pt x="9" y="11"/>
                  <a:pt x="9" y="11"/>
                </a:cubicBezTo>
                <a:cubicBezTo>
                  <a:pt x="10" y="11"/>
                  <a:pt x="10" y="10"/>
                  <a:pt x="10" y="9"/>
                </a:cubicBezTo>
                <a:cubicBezTo>
                  <a:pt x="10" y="2"/>
                  <a:pt x="10" y="2"/>
                  <a:pt x="10" y="2"/>
                </a:cubicBezTo>
                <a:cubicBezTo>
                  <a:pt x="10" y="1"/>
                  <a:pt x="10" y="0"/>
                  <a:pt x="9" y="0"/>
                </a:cubicBezTo>
                <a:cubicBezTo>
                  <a:pt x="1" y="0"/>
                  <a:pt x="1" y="0"/>
                  <a:pt x="1" y="0"/>
                </a:cubicBezTo>
                <a:cubicBezTo>
                  <a:pt x="0" y="0"/>
                  <a:pt x="0" y="1"/>
                  <a:pt x="0" y="2"/>
                </a:cubicBezTo>
                <a:cubicBezTo>
                  <a:pt x="0" y="9"/>
                  <a:pt x="0" y="9"/>
                  <a:pt x="0" y="9"/>
                </a:cubicBezTo>
                <a:cubicBezTo>
                  <a:pt x="0" y="10"/>
                  <a:pt x="0" y="11"/>
                  <a:pt x="1" y="11"/>
                </a:cubicBezTo>
                <a:close/>
                <a:moveTo>
                  <a:pt x="1" y="11"/>
                </a:moveTo>
                <a:cubicBezTo>
                  <a:pt x="1" y="11"/>
                  <a:pt x="1" y="11"/>
                  <a:pt x="1" y="11"/>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51">
            <a:extLst>
              <a:ext uri="{FF2B5EF4-FFF2-40B4-BE49-F238E27FC236}">
                <a16:creationId xmlns:a16="http://schemas.microsoft.com/office/drawing/2014/main" id="{270DE352-F55B-ECA5-49F4-AA3F3B4D3FBC}"/>
              </a:ext>
            </a:extLst>
          </p:cNvPr>
          <p:cNvSpPr>
            <a:spLocks noEditPoints="1"/>
          </p:cNvSpPr>
          <p:nvPr/>
        </p:nvSpPr>
        <p:spPr bwMode="auto">
          <a:xfrm>
            <a:off x="10414314" y="716695"/>
            <a:ext cx="457199" cy="9145"/>
          </a:xfrm>
          <a:custGeom>
            <a:avLst/>
            <a:gdLst>
              <a:gd name="T0" fmla="*/ 1 w 10"/>
              <a:gd name="T1" fmla="*/ 11 h 11"/>
              <a:gd name="T2" fmla="*/ 9 w 10"/>
              <a:gd name="T3" fmla="*/ 11 h 11"/>
              <a:gd name="T4" fmla="*/ 10 w 10"/>
              <a:gd name="T5" fmla="*/ 9 h 11"/>
              <a:gd name="T6" fmla="*/ 10 w 10"/>
              <a:gd name="T7" fmla="*/ 2 h 11"/>
              <a:gd name="T8" fmla="*/ 9 w 10"/>
              <a:gd name="T9" fmla="*/ 0 h 11"/>
              <a:gd name="T10" fmla="*/ 1 w 10"/>
              <a:gd name="T11" fmla="*/ 0 h 11"/>
              <a:gd name="T12" fmla="*/ 0 w 10"/>
              <a:gd name="T13" fmla="*/ 2 h 11"/>
              <a:gd name="T14" fmla="*/ 0 w 10"/>
              <a:gd name="T15" fmla="*/ 9 h 11"/>
              <a:gd name="T16" fmla="*/ 1 w 10"/>
              <a:gd name="T17" fmla="*/ 11 h 11"/>
              <a:gd name="T18" fmla="*/ 1 w 10"/>
              <a:gd name="T19" fmla="*/ 11 h 11"/>
              <a:gd name="T20" fmla="*/ 1 w 10"/>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11"/>
                </a:moveTo>
                <a:cubicBezTo>
                  <a:pt x="9" y="11"/>
                  <a:pt x="9" y="11"/>
                  <a:pt x="9" y="11"/>
                </a:cubicBezTo>
                <a:cubicBezTo>
                  <a:pt x="10" y="11"/>
                  <a:pt x="10" y="10"/>
                  <a:pt x="10" y="9"/>
                </a:cubicBezTo>
                <a:cubicBezTo>
                  <a:pt x="10" y="2"/>
                  <a:pt x="10" y="2"/>
                  <a:pt x="10" y="2"/>
                </a:cubicBezTo>
                <a:cubicBezTo>
                  <a:pt x="10" y="1"/>
                  <a:pt x="10" y="0"/>
                  <a:pt x="9" y="0"/>
                </a:cubicBezTo>
                <a:cubicBezTo>
                  <a:pt x="1" y="0"/>
                  <a:pt x="1" y="0"/>
                  <a:pt x="1" y="0"/>
                </a:cubicBezTo>
                <a:cubicBezTo>
                  <a:pt x="0" y="0"/>
                  <a:pt x="0" y="1"/>
                  <a:pt x="0" y="2"/>
                </a:cubicBezTo>
                <a:cubicBezTo>
                  <a:pt x="0" y="9"/>
                  <a:pt x="0" y="9"/>
                  <a:pt x="0" y="9"/>
                </a:cubicBezTo>
                <a:cubicBezTo>
                  <a:pt x="0" y="10"/>
                  <a:pt x="0" y="11"/>
                  <a:pt x="1" y="11"/>
                </a:cubicBezTo>
                <a:close/>
                <a:moveTo>
                  <a:pt x="1" y="11"/>
                </a:moveTo>
                <a:cubicBezTo>
                  <a:pt x="1" y="11"/>
                  <a:pt x="1" y="11"/>
                  <a:pt x="1" y="11"/>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51">
            <a:extLst>
              <a:ext uri="{FF2B5EF4-FFF2-40B4-BE49-F238E27FC236}">
                <a16:creationId xmlns:a16="http://schemas.microsoft.com/office/drawing/2014/main" id="{1607848A-EE96-DBAE-A014-DE675023ACE0}"/>
              </a:ext>
            </a:extLst>
          </p:cNvPr>
          <p:cNvSpPr>
            <a:spLocks noEditPoints="1"/>
          </p:cNvSpPr>
          <p:nvPr/>
        </p:nvSpPr>
        <p:spPr bwMode="auto">
          <a:xfrm>
            <a:off x="10414313" y="801404"/>
            <a:ext cx="457199" cy="9145"/>
          </a:xfrm>
          <a:custGeom>
            <a:avLst/>
            <a:gdLst>
              <a:gd name="T0" fmla="*/ 1 w 10"/>
              <a:gd name="T1" fmla="*/ 11 h 11"/>
              <a:gd name="T2" fmla="*/ 9 w 10"/>
              <a:gd name="T3" fmla="*/ 11 h 11"/>
              <a:gd name="T4" fmla="*/ 10 w 10"/>
              <a:gd name="T5" fmla="*/ 9 h 11"/>
              <a:gd name="T6" fmla="*/ 10 w 10"/>
              <a:gd name="T7" fmla="*/ 2 h 11"/>
              <a:gd name="T8" fmla="*/ 9 w 10"/>
              <a:gd name="T9" fmla="*/ 0 h 11"/>
              <a:gd name="T10" fmla="*/ 1 w 10"/>
              <a:gd name="T11" fmla="*/ 0 h 11"/>
              <a:gd name="T12" fmla="*/ 0 w 10"/>
              <a:gd name="T13" fmla="*/ 2 h 11"/>
              <a:gd name="T14" fmla="*/ 0 w 10"/>
              <a:gd name="T15" fmla="*/ 9 h 11"/>
              <a:gd name="T16" fmla="*/ 1 w 10"/>
              <a:gd name="T17" fmla="*/ 11 h 11"/>
              <a:gd name="T18" fmla="*/ 1 w 10"/>
              <a:gd name="T19" fmla="*/ 11 h 11"/>
              <a:gd name="T20" fmla="*/ 1 w 10"/>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11"/>
                </a:moveTo>
                <a:cubicBezTo>
                  <a:pt x="9" y="11"/>
                  <a:pt x="9" y="11"/>
                  <a:pt x="9" y="11"/>
                </a:cubicBezTo>
                <a:cubicBezTo>
                  <a:pt x="10" y="11"/>
                  <a:pt x="10" y="10"/>
                  <a:pt x="10" y="9"/>
                </a:cubicBezTo>
                <a:cubicBezTo>
                  <a:pt x="10" y="2"/>
                  <a:pt x="10" y="2"/>
                  <a:pt x="10" y="2"/>
                </a:cubicBezTo>
                <a:cubicBezTo>
                  <a:pt x="10" y="1"/>
                  <a:pt x="10" y="0"/>
                  <a:pt x="9" y="0"/>
                </a:cubicBezTo>
                <a:cubicBezTo>
                  <a:pt x="1" y="0"/>
                  <a:pt x="1" y="0"/>
                  <a:pt x="1" y="0"/>
                </a:cubicBezTo>
                <a:cubicBezTo>
                  <a:pt x="0" y="0"/>
                  <a:pt x="0" y="1"/>
                  <a:pt x="0" y="2"/>
                </a:cubicBezTo>
                <a:cubicBezTo>
                  <a:pt x="0" y="9"/>
                  <a:pt x="0" y="9"/>
                  <a:pt x="0" y="9"/>
                </a:cubicBezTo>
                <a:cubicBezTo>
                  <a:pt x="0" y="10"/>
                  <a:pt x="0" y="11"/>
                  <a:pt x="1" y="11"/>
                </a:cubicBezTo>
                <a:close/>
                <a:moveTo>
                  <a:pt x="1" y="11"/>
                </a:moveTo>
                <a:cubicBezTo>
                  <a:pt x="1" y="11"/>
                  <a:pt x="1" y="11"/>
                  <a:pt x="1" y="11"/>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51">
            <a:extLst>
              <a:ext uri="{FF2B5EF4-FFF2-40B4-BE49-F238E27FC236}">
                <a16:creationId xmlns:a16="http://schemas.microsoft.com/office/drawing/2014/main" id="{71CFF6B4-348B-5500-3600-10563C39ACFA}"/>
              </a:ext>
            </a:extLst>
          </p:cNvPr>
          <p:cNvSpPr>
            <a:spLocks noEditPoints="1"/>
          </p:cNvSpPr>
          <p:nvPr/>
        </p:nvSpPr>
        <p:spPr bwMode="auto">
          <a:xfrm>
            <a:off x="10414313" y="892562"/>
            <a:ext cx="457199" cy="9145"/>
          </a:xfrm>
          <a:custGeom>
            <a:avLst/>
            <a:gdLst>
              <a:gd name="T0" fmla="*/ 1 w 10"/>
              <a:gd name="T1" fmla="*/ 11 h 11"/>
              <a:gd name="T2" fmla="*/ 9 w 10"/>
              <a:gd name="T3" fmla="*/ 11 h 11"/>
              <a:gd name="T4" fmla="*/ 10 w 10"/>
              <a:gd name="T5" fmla="*/ 9 h 11"/>
              <a:gd name="T6" fmla="*/ 10 w 10"/>
              <a:gd name="T7" fmla="*/ 2 h 11"/>
              <a:gd name="T8" fmla="*/ 9 w 10"/>
              <a:gd name="T9" fmla="*/ 0 h 11"/>
              <a:gd name="T10" fmla="*/ 1 w 10"/>
              <a:gd name="T11" fmla="*/ 0 h 11"/>
              <a:gd name="T12" fmla="*/ 0 w 10"/>
              <a:gd name="T13" fmla="*/ 2 h 11"/>
              <a:gd name="T14" fmla="*/ 0 w 10"/>
              <a:gd name="T15" fmla="*/ 9 h 11"/>
              <a:gd name="T16" fmla="*/ 1 w 10"/>
              <a:gd name="T17" fmla="*/ 11 h 11"/>
              <a:gd name="T18" fmla="*/ 1 w 10"/>
              <a:gd name="T19" fmla="*/ 11 h 11"/>
              <a:gd name="T20" fmla="*/ 1 w 10"/>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11"/>
                </a:moveTo>
                <a:cubicBezTo>
                  <a:pt x="9" y="11"/>
                  <a:pt x="9" y="11"/>
                  <a:pt x="9" y="11"/>
                </a:cubicBezTo>
                <a:cubicBezTo>
                  <a:pt x="10" y="11"/>
                  <a:pt x="10" y="10"/>
                  <a:pt x="10" y="9"/>
                </a:cubicBezTo>
                <a:cubicBezTo>
                  <a:pt x="10" y="2"/>
                  <a:pt x="10" y="2"/>
                  <a:pt x="10" y="2"/>
                </a:cubicBezTo>
                <a:cubicBezTo>
                  <a:pt x="10" y="1"/>
                  <a:pt x="10" y="0"/>
                  <a:pt x="9" y="0"/>
                </a:cubicBezTo>
                <a:cubicBezTo>
                  <a:pt x="1" y="0"/>
                  <a:pt x="1" y="0"/>
                  <a:pt x="1" y="0"/>
                </a:cubicBezTo>
                <a:cubicBezTo>
                  <a:pt x="0" y="0"/>
                  <a:pt x="0" y="1"/>
                  <a:pt x="0" y="2"/>
                </a:cubicBezTo>
                <a:cubicBezTo>
                  <a:pt x="0" y="9"/>
                  <a:pt x="0" y="9"/>
                  <a:pt x="0" y="9"/>
                </a:cubicBezTo>
                <a:cubicBezTo>
                  <a:pt x="0" y="10"/>
                  <a:pt x="0" y="11"/>
                  <a:pt x="1" y="11"/>
                </a:cubicBezTo>
                <a:close/>
                <a:moveTo>
                  <a:pt x="1" y="11"/>
                </a:moveTo>
                <a:cubicBezTo>
                  <a:pt x="1" y="11"/>
                  <a:pt x="1" y="11"/>
                  <a:pt x="1" y="11"/>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51">
            <a:extLst>
              <a:ext uri="{FF2B5EF4-FFF2-40B4-BE49-F238E27FC236}">
                <a16:creationId xmlns:a16="http://schemas.microsoft.com/office/drawing/2014/main" id="{266BF099-1F08-7860-7402-04DBCB7DF9B4}"/>
              </a:ext>
            </a:extLst>
          </p:cNvPr>
          <p:cNvSpPr>
            <a:spLocks noEditPoints="1"/>
          </p:cNvSpPr>
          <p:nvPr/>
        </p:nvSpPr>
        <p:spPr bwMode="auto">
          <a:xfrm>
            <a:off x="10414313" y="974575"/>
            <a:ext cx="457199" cy="9145"/>
          </a:xfrm>
          <a:custGeom>
            <a:avLst/>
            <a:gdLst>
              <a:gd name="T0" fmla="*/ 1 w 10"/>
              <a:gd name="T1" fmla="*/ 11 h 11"/>
              <a:gd name="T2" fmla="*/ 9 w 10"/>
              <a:gd name="T3" fmla="*/ 11 h 11"/>
              <a:gd name="T4" fmla="*/ 10 w 10"/>
              <a:gd name="T5" fmla="*/ 9 h 11"/>
              <a:gd name="T6" fmla="*/ 10 w 10"/>
              <a:gd name="T7" fmla="*/ 2 h 11"/>
              <a:gd name="T8" fmla="*/ 9 w 10"/>
              <a:gd name="T9" fmla="*/ 0 h 11"/>
              <a:gd name="T10" fmla="*/ 1 w 10"/>
              <a:gd name="T11" fmla="*/ 0 h 11"/>
              <a:gd name="T12" fmla="*/ 0 w 10"/>
              <a:gd name="T13" fmla="*/ 2 h 11"/>
              <a:gd name="T14" fmla="*/ 0 w 10"/>
              <a:gd name="T15" fmla="*/ 9 h 11"/>
              <a:gd name="T16" fmla="*/ 1 w 10"/>
              <a:gd name="T17" fmla="*/ 11 h 11"/>
              <a:gd name="T18" fmla="*/ 1 w 10"/>
              <a:gd name="T19" fmla="*/ 11 h 11"/>
              <a:gd name="T20" fmla="*/ 1 w 10"/>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11"/>
                </a:moveTo>
                <a:cubicBezTo>
                  <a:pt x="9" y="11"/>
                  <a:pt x="9" y="11"/>
                  <a:pt x="9" y="11"/>
                </a:cubicBezTo>
                <a:cubicBezTo>
                  <a:pt x="10" y="11"/>
                  <a:pt x="10" y="10"/>
                  <a:pt x="10" y="9"/>
                </a:cubicBezTo>
                <a:cubicBezTo>
                  <a:pt x="10" y="2"/>
                  <a:pt x="10" y="2"/>
                  <a:pt x="10" y="2"/>
                </a:cubicBezTo>
                <a:cubicBezTo>
                  <a:pt x="10" y="1"/>
                  <a:pt x="10" y="0"/>
                  <a:pt x="9" y="0"/>
                </a:cubicBezTo>
                <a:cubicBezTo>
                  <a:pt x="1" y="0"/>
                  <a:pt x="1" y="0"/>
                  <a:pt x="1" y="0"/>
                </a:cubicBezTo>
                <a:cubicBezTo>
                  <a:pt x="0" y="0"/>
                  <a:pt x="0" y="1"/>
                  <a:pt x="0" y="2"/>
                </a:cubicBezTo>
                <a:cubicBezTo>
                  <a:pt x="0" y="9"/>
                  <a:pt x="0" y="9"/>
                  <a:pt x="0" y="9"/>
                </a:cubicBezTo>
                <a:cubicBezTo>
                  <a:pt x="0" y="10"/>
                  <a:pt x="0" y="11"/>
                  <a:pt x="1" y="11"/>
                </a:cubicBezTo>
                <a:close/>
                <a:moveTo>
                  <a:pt x="1" y="11"/>
                </a:moveTo>
                <a:cubicBezTo>
                  <a:pt x="1" y="11"/>
                  <a:pt x="1" y="11"/>
                  <a:pt x="1" y="11"/>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51">
            <a:extLst>
              <a:ext uri="{FF2B5EF4-FFF2-40B4-BE49-F238E27FC236}">
                <a16:creationId xmlns:a16="http://schemas.microsoft.com/office/drawing/2014/main" id="{174FBE97-674E-9D37-FC33-0A5395B9FC72}"/>
              </a:ext>
            </a:extLst>
          </p:cNvPr>
          <p:cNvSpPr>
            <a:spLocks noEditPoints="1"/>
          </p:cNvSpPr>
          <p:nvPr/>
        </p:nvSpPr>
        <p:spPr bwMode="auto">
          <a:xfrm>
            <a:off x="10414312" y="1063835"/>
            <a:ext cx="457199" cy="9145"/>
          </a:xfrm>
          <a:custGeom>
            <a:avLst/>
            <a:gdLst>
              <a:gd name="T0" fmla="*/ 1 w 10"/>
              <a:gd name="T1" fmla="*/ 11 h 11"/>
              <a:gd name="T2" fmla="*/ 9 w 10"/>
              <a:gd name="T3" fmla="*/ 11 h 11"/>
              <a:gd name="T4" fmla="*/ 10 w 10"/>
              <a:gd name="T5" fmla="*/ 9 h 11"/>
              <a:gd name="T6" fmla="*/ 10 w 10"/>
              <a:gd name="T7" fmla="*/ 2 h 11"/>
              <a:gd name="T8" fmla="*/ 9 w 10"/>
              <a:gd name="T9" fmla="*/ 0 h 11"/>
              <a:gd name="T10" fmla="*/ 1 w 10"/>
              <a:gd name="T11" fmla="*/ 0 h 11"/>
              <a:gd name="T12" fmla="*/ 0 w 10"/>
              <a:gd name="T13" fmla="*/ 2 h 11"/>
              <a:gd name="T14" fmla="*/ 0 w 10"/>
              <a:gd name="T15" fmla="*/ 9 h 11"/>
              <a:gd name="T16" fmla="*/ 1 w 10"/>
              <a:gd name="T17" fmla="*/ 11 h 11"/>
              <a:gd name="T18" fmla="*/ 1 w 10"/>
              <a:gd name="T19" fmla="*/ 11 h 11"/>
              <a:gd name="T20" fmla="*/ 1 w 10"/>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11"/>
                </a:moveTo>
                <a:cubicBezTo>
                  <a:pt x="9" y="11"/>
                  <a:pt x="9" y="11"/>
                  <a:pt x="9" y="11"/>
                </a:cubicBezTo>
                <a:cubicBezTo>
                  <a:pt x="10" y="11"/>
                  <a:pt x="10" y="10"/>
                  <a:pt x="10" y="9"/>
                </a:cubicBezTo>
                <a:cubicBezTo>
                  <a:pt x="10" y="2"/>
                  <a:pt x="10" y="2"/>
                  <a:pt x="10" y="2"/>
                </a:cubicBezTo>
                <a:cubicBezTo>
                  <a:pt x="10" y="1"/>
                  <a:pt x="10" y="0"/>
                  <a:pt x="9" y="0"/>
                </a:cubicBezTo>
                <a:cubicBezTo>
                  <a:pt x="1" y="0"/>
                  <a:pt x="1" y="0"/>
                  <a:pt x="1" y="0"/>
                </a:cubicBezTo>
                <a:cubicBezTo>
                  <a:pt x="0" y="0"/>
                  <a:pt x="0" y="1"/>
                  <a:pt x="0" y="2"/>
                </a:cubicBezTo>
                <a:cubicBezTo>
                  <a:pt x="0" y="9"/>
                  <a:pt x="0" y="9"/>
                  <a:pt x="0" y="9"/>
                </a:cubicBezTo>
                <a:cubicBezTo>
                  <a:pt x="0" y="10"/>
                  <a:pt x="0" y="11"/>
                  <a:pt x="1" y="11"/>
                </a:cubicBezTo>
                <a:close/>
                <a:moveTo>
                  <a:pt x="1" y="11"/>
                </a:moveTo>
                <a:cubicBezTo>
                  <a:pt x="1" y="11"/>
                  <a:pt x="1" y="11"/>
                  <a:pt x="1" y="11"/>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51">
            <a:extLst>
              <a:ext uri="{FF2B5EF4-FFF2-40B4-BE49-F238E27FC236}">
                <a16:creationId xmlns:a16="http://schemas.microsoft.com/office/drawing/2014/main" id="{60D11009-491F-FEF8-79A0-8706F3A11F62}"/>
              </a:ext>
            </a:extLst>
          </p:cNvPr>
          <p:cNvSpPr>
            <a:spLocks noEditPoints="1"/>
          </p:cNvSpPr>
          <p:nvPr/>
        </p:nvSpPr>
        <p:spPr bwMode="auto">
          <a:xfrm>
            <a:off x="10414311" y="1144850"/>
            <a:ext cx="457199" cy="9145"/>
          </a:xfrm>
          <a:custGeom>
            <a:avLst/>
            <a:gdLst>
              <a:gd name="T0" fmla="*/ 1 w 10"/>
              <a:gd name="T1" fmla="*/ 11 h 11"/>
              <a:gd name="T2" fmla="*/ 9 w 10"/>
              <a:gd name="T3" fmla="*/ 11 h 11"/>
              <a:gd name="T4" fmla="*/ 10 w 10"/>
              <a:gd name="T5" fmla="*/ 9 h 11"/>
              <a:gd name="T6" fmla="*/ 10 w 10"/>
              <a:gd name="T7" fmla="*/ 2 h 11"/>
              <a:gd name="T8" fmla="*/ 9 w 10"/>
              <a:gd name="T9" fmla="*/ 0 h 11"/>
              <a:gd name="T10" fmla="*/ 1 w 10"/>
              <a:gd name="T11" fmla="*/ 0 h 11"/>
              <a:gd name="T12" fmla="*/ 0 w 10"/>
              <a:gd name="T13" fmla="*/ 2 h 11"/>
              <a:gd name="T14" fmla="*/ 0 w 10"/>
              <a:gd name="T15" fmla="*/ 9 h 11"/>
              <a:gd name="T16" fmla="*/ 1 w 10"/>
              <a:gd name="T17" fmla="*/ 11 h 11"/>
              <a:gd name="T18" fmla="*/ 1 w 10"/>
              <a:gd name="T19" fmla="*/ 11 h 11"/>
              <a:gd name="T20" fmla="*/ 1 w 10"/>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11"/>
                </a:moveTo>
                <a:cubicBezTo>
                  <a:pt x="9" y="11"/>
                  <a:pt x="9" y="11"/>
                  <a:pt x="9" y="11"/>
                </a:cubicBezTo>
                <a:cubicBezTo>
                  <a:pt x="10" y="11"/>
                  <a:pt x="10" y="10"/>
                  <a:pt x="10" y="9"/>
                </a:cubicBezTo>
                <a:cubicBezTo>
                  <a:pt x="10" y="2"/>
                  <a:pt x="10" y="2"/>
                  <a:pt x="10" y="2"/>
                </a:cubicBezTo>
                <a:cubicBezTo>
                  <a:pt x="10" y="1"/>
                  <a:pt x="10" y="0"/>
                  <a:pt x="9" y="0"/>
                </a:cubicBezTo>
                <a:cubicBezTo>
                  <a:pt x="1" y="0"/>
                  <a:pt x="1" y="0"/>
                  <a:pt x="1" y="0"/>
                </a:cubicBezTo>
                <a:cubicBezTo>
                  <a:pt x="0" y="0"/>
                  <a:pt x="0" y="1"/>
                  <a:pt x="0" y="2"/>
                </a:cubicBezTo>
                <a:cubicBezTo>
                  <a:pt x="0" y="9"/>
                  <a:pt x="0" y="9"/>
                  <a:pt x="0" y="9"/>
                </a:cubicBezTo>
                <a:cubicBezTo>
                  <a:pt x="0" y="10"/>
                  <a:pt x="0" y="11"/>
                  <a:pt x="1" y="11"/>
                </a:cubicBezTo>
                <a:close/>
                <a:moveTo>
                  <a:pt x="1" y="11"/>
                </a:moveTo>
                <a:cubicBezTo>
                  <a:pt x="1" y="11"/>
                  <a:pt x="1" y="11"/>
                  <a:pt x="1" y="11"/>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Shape 48">
            <a:extLst>
              <a:ext uri="{FF2B5EF4-FFF2-40B4-BE49-F238E27FC236}">
                <a16:creationId xmlns:a16="http://schemas.microsoft.com/office/drawing/2014/main" id="{D5CE6A55-72D8-5372-176E-108B8CD6ED1D}"/>
              </a:ext>
            </a:extLst>
          </p:cNvPr>
          <p:cNvSpPr/>
          <p:nvPr/>
        </p:nvSpPr>
        <p:spPr>
          <a:xfrm>
            <a:off x="10784352" y="441434"/>
            <a:ext cx="141151" cy="121759"/>
          </a:xfrm>
          <a:custGeom>
            <a:avLst/>
            <a:gdLst>
              <a:gd name="connsiteX0" fmla="*/ 7145 w 141151"/>
              <a:gd name="connsiteY0" fmla="*/ 0 h 121759"/>
              <a:gd name="connsiteX1" fmla="*/ 15027 w 141151"/>
              <a:gd name="connsiteY1" fmla="*/ 110359 h 121759"/>
              <a:gd name="connsiteX2" fmla="*/ 141151 w 141151"/>
              <a:gd name="connsiteY2" fmla="*/ 118242 h 121759"/>
              <a:gd name="connsiteX3" fmla="*/ 141151 w 141151"/>
              <a:gd name="connsiteY3" fmla="*/ 118242 h 121759"/>
              <a:gd name="connsiteX4" fmla="*/ 141151 w 141151"/>
              <a:gd name="connsiteY4" fmla="*/ 118242 h 121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51" h="121759">
                <a:moveTo>
                  <a:pt x="7145" y="0"/>
                </a:moveTo>
                <a:cubicBezTo>
                  <a:pt x="-81" y="45326"/>
                  <a:pt x="-7307" y="90652"/>
                  <a:pt x="15027" y="110359"/>
                </a:cubicBezTo>
                <a:cubicBezTo>
                  <a:pt x="37361" y="130066"/>
                  <a:pt x="141151" y="118242"/>
                  <a:pt x="141151" y="118242"/>
                </a:cubicBezTo>
                <a:lnTo>
                  <a:pt x="141151" y="118242"/>
                </a:lnTo>
                <a:lnTo>
                  <a:pt x="141151" y="118242"/>
                </a:lnTo>
              </a:path>
            </a:pathLst>
          </a:custGeom>
          <a:noFill/>
          <a:ln w="28575">
            <a:solidFill>
              <a:srgbClr val="28A9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4240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E87FFC-936D-4B24-3207-E7BC871F632F}"/>
              </a:ext>
            </a:extLst>
          </p:cNvPr>
          <p:cNvSpPr/>
          <p:nvPr/>
        </p:nvSpPr>
        <p:spPr>
          <a:xfrm>
            <a:off x="1529997" y="1701300"/>
            <a:ext cx="7818386" cy="4433265"/>
          </a:xfrm>
          <a:prstGeom prst="rect">
            <a:avLst/>
          </a:prstGeom>
        </p:spPr>
        <p:txBody>
          <a:bodyPr wrap="square">
            <a:spAutoFit/>
          </a:bodyPr>
          <a:lstStyle/>
          <a:p>
            <a:pPr>
              <a:lnSpc>
                <a:spcPts val="2000"/>
              </a:lnSpc>
            </a:pPr>
            <a:r>
              <a:rPr lang="en-GB" sz="1400" spc="30" dirty="0">
                <a:latin typeface="Roboto" panose="02000000000000000000" pitchFamily="2" charset="0"/>
                <a:ea typeface="Roboto" panose="02000000000000000000" pitchFamily="2" charset="0"/>
                <a:cs typeface="Open Sans" panose="020B0606030504020204" pitchFamily="34" charset="0"/>
              </a:rPr>
              <a:t>ROAS for SEM was 1.45 when first measured in October. Marketing undertook efforts to clean up the account, focus on converting keywords, and eliminate or dramatically reduce bid-cost for top of the funnel keywords. Our most recent report indicates ROAS has improved to 3.3 (see page 5).</a:t>
            </a:r>
          </a:p>
          <a:p>
            <a:pPr>
              <a:lnSpc>
                <a:spcPts val="2000"/>
              </a:lnSpc>
            </a:pPr>
            <a:endParaRPr lang="en-GB"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US" sz="1400" spc="30" dirty="0">
                <a:latin typeface="Roboto" panose="02000000000000000000" pitchFamily="2" charset="0"/>
                <a:ea typeface="Roboto" panose="02000000000000000000" pitchFamily="2" charset="0"/>
                <a:cs typeface="Open Sans" panose="020B0606030504020204" pitchFamily="34" charset="0"/>
              </a:rPr>
              <a:t>Paid social efforts are not a cost-effective acquisition tool (0.3 ROAS). Paid social will only be used to boost new and seasonal content (whitepapers, guides, articles, etc.).</a:t>
            </a: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US" sz="1400" spc="30" dirty="0">
                <a:latin typeface="Roboto" panose="02000000000000000000" pitchFamily="2" charset="0"/>
                <a:ea typeface="Roboto" panose="02000000000000000000" pitchFamily="2" charset="0"/>
                <a:cs typeface="Open Sans" panose="020B0606030504020204" pitchFamily="34" charset="0"/>
              </a:rPr>
              <a:t>Qualification rate has dramatically improved through Google and Bing account clean-up (39.7% in May versus 28.4% in October).</a:t>
            </a: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US" sz="1400" spc="30" dirty="0">
                <a:latin typeface="Roboto" panose="02000000000000000000" pitchFamily="2" charset="0"/>
                <a:ea typeface="Roboto" panose="02000000000000000000" pitchFamily="2" charset="0"/>
                <a:cs typeface="Open Sans" panose="020B0606030504020204" pitchFamily="34" charset="0"/>
              </a:rPr>
              <a:t>Win rate has improved through Sales’ efforts on seasonal verticals and faster response times. The new lead API is delivering leads to the Account Managers and Advisors in 90 seconds (versus 7 minutes through MailGun).</a:t>
            </a: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US" sz="1400" spc="30" dirty="0">
                <a:latin typeface="Roboto" panose="02000000000000000000" pitchFamily="2" charset="0"/>
                <a:ea typeface="Roboto" panose="02000000000000000000" pitchFamily="2" charset="0"/>
                <a:cs typeface="Open Sans" panose="020B0606030504020204" pitchFamily="34" charset="0"/>
              </a:rPr>
              <a:t>We are now tracking over 650 keywords in French and English combined. Keywords in the top 1-3 positions has increased 27% in French and 18% in English since December. </a:t>
            </a:r>
          </a:p>
        </p:txBody>
      </p:sp>
      <p:sp>
        <p:nvSpPr>
          <p:cNvPr id="16" name="TextBox 15">
            <a:extLst>
              <a:ext uri="{FF2B5EF4-FFF2-40B4-BE49-F238E27FC236}">
                <a16:creationId xmlns:a16="http://schemas.microsoft.com/office/drawing/2014/main" id="{07BE0A72-DB5C-45E5-9FD2-E4EDD328F953}"/>
              </a:ext>
            </a:extLst>
          </p:cNvPr>
          <p:cNvSpPr txBox="1"/>
          <p:nvPr/>
        </p:nvSpPr>
        <p:spPr>
          <a:xfrm>
            <a:off x="778515" y="330574"/>
            <a:ext cx="10628371"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Performance Improvement</a:t>
            </a:r>
          </a:p>
        </p:txBody>
      </p:sp>
      <p:sp>
        <p:nvSpPr>
          <p:cNvPr id="26" name="Slide Number Placeholder 25">
            <a:extLst>
              <a:ext uri="{FF2B5EF4-FFF2-40B4-BE49-F238E27FC236}">
                <a16:creationId xmlns:a16="http://schemas.microsoft.com/office/drawing/2014/main" id="{0D9FC0BB-0798-4619-8963-20DA852DF6F5}"/>
              </a:ext>
            </a:extLst>
          </p:cNvPr>
          <p:cNvSpPr>
            <a:spLocks noGrp="1"/>
          </p:cNvSpPr>
          <p:nvPr>
            <p:ph type="sldNum" sz="quarter" idx="4"/>
          </p:nvPr>
        </p:nvSpPr>
        <p:spPr>
          <a:xfrm>
            <a:off x="11136570" y="6445696"/>
            <a:ext cx="541687" cy="225323"/>
          </a:xfrm>
        </p:spPr>
        <p:txBody>
          <a:bodyPr/>
          <a:lstStyle/>
          <a:p>
            <a:fld id="{58B2BE56-A1DF-44BF-AF31-08C6097C884E}" type="slidenum">
              <a:rPr lang="en-US" smtClean="0"/>
              <a:pPr/>
              <a:t>4</a:t>
            </a:fld>
            <a:endParaRPr lang="en-US" sz="1400" dirty="0"/>
          </a:p>
        </p:txBody>
      </p:sp>
      <p:sp>
        <p:nvSpPr>
          <p:cNvPr id="14" name="Rectangle 13">
            <a:extLst>
              <a:ext uri="{FF2B5EF4-FFF2-40B4-BE49-F238E27FC236}">
                <a16:creationId xmlns:a16="http://schemas.microsoft.com/office/drawing/2014/main" id="{D8712FA2-9DD8-FA69-B517-32CA91B72BB9}"/>
              </a:ext>
            </a:extLst>
          </p:cNvPr>
          <p:cNvSpPr/>
          <p:nvPr/>
        </p:nvSpPr>
        <p:spPr>
          <a:xfrm>
            <a:off x="1497629" y="3212443"/>
            <a:ext cx="7818386" cy="329577"/>
          </a:xfrm>
          <a:prstGeom prst="rect">
            <a:avLst/>
          </a:prstGeom>
        </p:spPr>
        <p:txBody>
          <a:bodyPr wrap="square">
            <a:spAutoFit/>
          </a:bodyPr>
          <a:lstStyle/>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22" name="Oval 19">
            <a:extLst>
              <a:ext uri="{FF2B5EF4-FFF2-40B4-BE49-F238E27FC236}">
                <a16:creationId xmlns:a16="http://schemas.microsoft.com/office/drawing/2014/main" id="{B535F205-80F1-D4DF-45BF-1CF680C1C7ED}"/>
              </a:ext>
            </a:extLst>
          </p:cNvPr>
          <p:cNvSpPr>
            <a:spLocks noChangeArrowheads="1"/>
          </p:cNvSpPr>
          <p:nvPr/>
        </p:nvSpPr>
        <p:spPr bwMode="auto">
          <a:xfrm>
            <a:off x="1348007" y="1820295"/>
            <a:ext cx="87025" cy="870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Oval 19">
            <a:extLst>
              <a:ext uri="{FF2B5EF4-FFF2-40B4-BE49-F238E27FC236}">
                <a16:creationId xmlns:a16="http://schemas.microsoft.com/office/drawing/2014/main" id="{D759832F-BE79-E9F5-29B6-53F409C19DA4}"/>
              </a:ext>
            </a:extLst>
          </p:cNvPr>
          <p:cNvSpPr>
            <a:spLocks noChangeArrowheads="1"/>
          </p:cNvSpPr>
          <p:nvPr/>
        </p:nvSpPr>
        <p:spPr bwMode="auto">
          <a:xfrm>
            <a:off x="1348007" y="3100740"/>
            <a:ext cx="87025" cy="87025"/>
          </a:xfrm>
          <a:prstGeom prst="ellipse">
            <a:avLst/>
          </a:prstGeom>
          <a:solidFill>
            <a:srgbClr val="28A9E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Oval 19">
            <a:extLst>
              <a:ext uri="{FF2B5EF4-FFF2-40B4-BE49-F238E27FC236}">
                <a16:creationId xmlns:a16="http://schemas.microsoft.com/office/drawing/2014/main" id="{8351CC0B-E0E9-2A71-6A18-79615303C1E3}"/>
              </a:ext>
            </a:extLst>
          </p:cNvPr>
          <p:cNvSpPr>
            <a:spLocks noChangeArrowheads="1"/>
          </p:cNvSpPr>
          <p:nvPr/>
        </p:nvSpPr>
        <p:spPr bwMode="auto">
          <a:xfrm>
            <a:off x="1348007" y="3866496"/>
            <a:ext cx="87025" cy="870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Oval 19">
            <a:extLst>
              <a:ext uri="{FF2B5EF4-FFF2-40B4-BE49-F238E27FC236}">
                <a16:creationId xmlns:a16="http://schemas.microsoft.com/office/drawing/2014/main" id="{CDE0ADF4-8DB2-0883-ADD1-21EF3C6A9914}"/>
              </a:ext>
            </a:extLst>
          </p:cNvPr>
          <p:cNvSpPr>
            <a:spLocks noChangeArrowheads="1"/>
          </p:cNvSpPr>
          <p:nvPr/>
        </p:nvSpPr>
        <p:spPr bwMode="auto">
          <a:xfrm>
            <a:off x="1348007" y="4632252"/>
            <a:ext cx="87025" cy="8702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Oval 19">
            <a:extLst>
              <a:ext uri="{FF2B5EF4-FFF2-40B4-BE49-F238E27FC236}">
                <a16:creationId xmlns:a16="http://schemas.microsoft.com/office/drawing/2014/main" id="{5307F6A7-50DE-B513-715F-82CB789C96D0}"/>
              </a:ext>
            </a:extLst>
          </p:cNvPr>
          <p:cNvSpPr>
            <a:spLocks noChangeArrowheads="1"/>
          </p:cNvSpPr>
          <p:nvPr/>
        </p:nvSpPr>
        <p:spPr bwMode="auto">
          <a:xfrm>
            <a:off x="1348007" y="5642373"/>
            <a:ext cx="87025" cy="8702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2" name="Straight Connector 1">
            <a:extLst>
              <a:ext uri="{FF2B5EF4-FFF2-40B4-BE49-F238E27FC236}">
                <a16:creationId xmlns:a16="http://schemas.microsoft.com/office/drawing/2014/main" id="{802296B6-A9C2-2892-BD4B-71EC85FFB1FE}"/>
              </a:ext>
            </a:extLst>
          </p:cNvPr>
          <p:cNvCxnSpPr>
            <a:cxnSpLocks/>
          </p:cNvCxnSpPr>
          <p:nvPr/>
        </p:nvCxnSpPr>
        <p:spPr>
          <a:xfrm>
            <a:off x="920689" y="1115581"/>
            <a:ext cx="424842" cy="0"/>
          </a:xfrm>
          <a:prstGeom prst="line">
            <a:avLst/>
          </a:prstGeom>
          <a:ln w="76200">
            <a:solidFill>
              <a:srgbClr val="28A9E2"/>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E1735B87-71D4-236A-B8C2-1B41A55D4E2A}"/>
              </a:ext>
            </a:extLst>
          </p:cNvPr>
          <p:cNvSpPr/>
          <p:nvPr/>
        </p:nvSpPr>
        <p:spPr>
          <a:xfrm>
            <a:off x="10364031" y="444366"/>
            <a:ext cx="630936" cy="776464"/>
          </a:xfrm>
          <a:prstGeom prst="roundRect">
            <a:avLst/>
          </a:prstGeom>
          <a:noFill/>
          <a:ln>
            <a:solidFill>
              <a:srgbClr val="28A9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Freeform 44">
            <a:extLst>
              <a:ext uri="{FF2B5EF4-FFF2-40B4-BE49-F238E27FC236}">
                <a16:creationId xmlns:a16="http://schemas.microsoft.com/office/drawing/2014/main" id="{0358C61B-901B-FD1D-49C8-FFE37438AC00}"/>
              </a:ext>
            </a:extLst>
          </p:cNvPr>
          <p:cNvSpPr>
            <a:spLocks noEditPoints="1"/>
          </p:cNvSpPr>
          <p:nvPr/>
        </p:nvSpPr>
        <p:spPr bwMode="auto">
          <a:xfrm>
            <a:off x="10356149" y="1144857"/>
            <a:ext cx="649224" cy="91440"/>
          </a:xfrm>
          <a:custGeom>
            <a:avLst/>
            <a:gdLst>
              <a:gd name="T0" fmla="*/ 9 w 11"/>
              <a:gd name="T1" fmla="*/ 0 h 10"/>
              <a:gd name="T2" fmla="*/ 2 w 11"/>
              <a:gd name="T3" fmla="*/ 0 h 10"/>
              <a:gd name="T4" fmla="*/ 0 w 11"/>
              <a:gd name="T5" fmla="*/ 1 h 10"/>
              <a:gd name="T6" fmla="*/ 0 w 11"/>
              <a:gd name="T7" fmla="*/ 9 h 10"/>
              <a:gd name="T8" fmla="*/ 2 w 11"/>
              <a:gd name="T9" fmla="*/ 10 h 10"/>
              <a:gd name="T10" fmla="*/ 9 w 11"/>
              <a:gd name="T11" fmla="*/ 10 h 10"/>
              <a:gd name="T12" fmla="*/ 11 w 11"/>
              <a:gd name="T13" fmla="*/ 9 h 10"/>
              <a:gd name="T14" fmla="*/ 11 w 11"/>
              <a:gd name="T15" fmla="*/ 1 h 10"/>
              <a:gd name="T16" fmla="*/ 9 w 11"/>
              <a:gd name="T17" fmla="*/ 0 h 10"/>
              <a:gd name="T18" fmla="*/ 9 w 11"/>
              <a:gd name="T19" fmla="*/ 0 h 10"/>
              <a:gd name="T20" fmla="*/ 9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9" y="0"/>
                </a:moveTo>
                <a:cubicBezTo>
                  <a:pt x="2" y="0"/>
                  <a:pt x="2" y="0"/>
                  <a:pt x="2" y="0"/>
                </a:cubicBezTo>
                <a:cubicBezTo>
                  <a:pt x="1" y="0"/>
                  <a:pt x="0" y="1"/>
                  <a:pt x="0" y="1"/>
                </a:cubicBezTo>
                <a:cubicBezTo>
                  <a:pt x="0" y="9"/>
                  <a:pt x="0" y="9"/>
                  <a:pt x="0" y="9"/>
                </a:cubicBezTo>
                <a:cubicBezTo>
                  <a:pt x="0" y="10"/>
                  <a:pt x="1" y="10"/>
                  <a:pt x="2" y="10"/>
                </a:cubicBezTo>
                <a:cubicBezTo>
                  <a:pt x="9" y="10"/>
                  <a:pt x="9" y="10"/>
                  <a:pt x="9" y="10"/>
                </a:cubicBezTo>
                <a:cubicBezTo>
                  <a:pt x="10" y="10"/>
                  <a:pt x="11" y="10"/>
                  <a:pt x="11" y="9"/>
                </a:cubicBezTo>
                <a:cubicBezTo>
                  <a:pt x="11" y="1"/>
                  <a:pt x="11" y="1"/>
                  <a:pt x="11" y="1"/>
                </a:cubicBezTo>
                <a:cubicBezTo>
                  <a:pt x="11" y="1"/>
                  <a:pt x="10" y="0"/>
                  <a:pt x="9" y="0"/>
                </a:cubicBezTo>
                <a:close/>
                <a:moveTo>
                  <a:pt x="9" y="0"/>
                </a:moveTo>
                <a:cubicBezTo>
                  <a:pt x="9" y="0"/>
                  <a:pt x="9" y="0"/>
                  <a:pt x="9" y="0"/>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4">
            <a:extLst>
              <a:ext uri="{FF2B5EF4-FFF2-40B4-BE49-F238E27FC236}">
                <a16:creationId xmlns:a16="http://schemas.microsoft.com/office/drawing/2014/main" id="{EF7A5C5B-5C1A-BEB3-3D39-77BCB15ED4E4}"/>
              </a:ext>
            </a:extLst>
          </p:cNvPr>
          <p:cNvSpPr>
            <a:spLocks noEditPoints="1"/>
          </p:cNvSpPr>
          <p:nvPr/>
        </p:nvSpPr>
        <p:spPr bwMode="auto">
          <a:xfrm>
            <a:off x="10448771" y="1073970"/>
            <a:ext cx="76059" cy="70588"/>
          </a:xfrm>
          <a:custGeom>
            <a:avLst/>
            <a:gdLst>
              <a:gd name="T0" fmla="*/ 9 w 11"/>
              <a:gd name="T1" fmla="*/ 0 h 10"/>
              <a:gd name="T2" fmla="*/ 2 w 11"/>
              <a:gd name="T3" fmla="*/ 0 h 10"/>
              <a:gd name="T4" fmla="*/ 0 w 11"/>
              <a:gd name="T5" fmla="*/ 1 h 10"/>
              <a:gd name="T6" fmla="*/ 0 w 11"/>
              <a:gd name="T7" fmla="*/ 9 h 10"/>
              <a:gd name="T8" fmla="*/ 2 w 11"/>
              <a:gd name="T9" fmla="*/ 10 h 10"/>
              <a:gd name="T10" fmla="*/ 9 w 11"/>
              <a:gd name="T11" fmla="*/ 10 h 10"/>
              <a:gd name="T12" fmla="*/ 11 w 11"/>
              <a:gd name="T13" fmla="*/ 9 h 10"/>
              <a:gd name="T14" fmla="*/ 11 w 11"/>
              <a:gd name="T15" fmla="*/ 1 h 10"/>
              <a:gd name="T16" fmla="*/ 9 w 11"/>
              <a:gd name="T17" fmla="*/ 0 h 10"/>
              <a:gd name="T18" fmla="*/ 9 w 11"/>
              <a:gd name="T19" fmla="*/ 0 h 10"/>
              <a:gd name="T20" fmla="*/ 9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9" y="0"/>
                </a:moveTo>
                <a:cubicBezTo>
                  <a:pt x="2" y="0"/>
                  <a:pt x="2" y="0"/>
                  <a:pt x="2" y="0"/>
                </a:cubicBezTo>
                <a:cubicBezTo>
                  <a:pt x="1" y="0"/>
                  <a:pt x="0" y="1"/>
                  <a:pt x="0" y="1"/>
                </a:cubicBezTo>
                <a:cubicBezTo>
                  <a:pt x="0" y="9"/>
                  <a:pt x="0" y="9"/>
                  <a:pt x="0" y="9"/>
                </a:cubicBezTo>
                <a:cubicBezTo>
                  <a:pt x="0" y="10"/>
                  <a:pt x="1" y="10"/>
                  <a:pt x="2" y="10"/>
                </a:cubicBezTo>
                <a:cubicBezTo>
                  <a:pt x="9" y="10"/>
                  <a:pt x="9" y="10"/>
                  <a:pt x="9" y="10"/>
                </a:cubicBezTo>
                <a:cubicBezTo>
                  <a:pt x="10" y="10"/>
                  <a:pt x="11" y="10"/>
                  <a:pt x="11" y="9"/>
                </a:cubicBezTo>
                <a:cubicBezTo>
                  <a:pt x="11" y="1"/>
                  <a:pt x="11" y="1"/>
                  <a:pt x="11" y="1"/>
                </a:cubicBezTo>
                <a:cubicBezTo>
                  <a:pt x="11" y="1"/>
                  <a:pt x="10" y="0"/>
                  <a:pt x="9" y="0"/>
                </a:cubicBezTo>
                <a:close/>
                <a:moveTo>
                  <a:pt x="9" y="0"/>
                </a:moveTo>
                <a:cubicBezTo>
                  <a:pt x="9" y="0"/>
                  <a:pt x="9" y="0"/>
                  <a:pt x="9" y="0"/>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4">
            <a:extLst>
              <a:ext uri="{FF2B5EF4-FFF2-40B4-BE49-F238E27FC236}">
                <a16:creationId xmlns:a16="http://schemas.microsoft.com/office/drawing/2014/main" id="{1025BBF2-91FC-0B21-47E8-F8D8D9E37E5D}"/>
              </a:ext>
            </a:extLst>
          </p:cNvPr>
          <p:cNvSpPr>
            <a:spLocks noEditPoints="1"/>
          </p:cNvSpPr>
          <p:nvPr/>
        </p:nvSpPr>
        <p:spPr bwMode="auto">
          <a:xfrm>
            <a:off x="10516788" y="1002724"/>
            <a:ext cx="76059" cy="146304"/>
          </a:xfrm>
          <a:custGeom>
            <a:avLst/>
            <a:gdLst>
              <a:gd name="T0" fmla="*/ 9 w 11"/>
              <a:gd name="T1" fmla="*/ 0 h 10"/>
              <a:gd name="T2" fmla="*/ 2 w 11"/>
              <a:gd name="T3" fmla="*/ 0 h 10"/>
              <a:gd name="T4" fmla="*/ 0 w 11"/>
              <a:gd name="T5" fmla="*/ 1 h 10"/>
              <a:gd name="T6" fmla="*/ 0 w 11"/>
              <a:gd name="T7" fmla="*/ 9 h 10"/>
              <a:gd name="T8" fmla="*/ 2 w 11"/>
              <a:gd name="T9" fmla="*/ 10 h 10"/>
              <a:gd name="T10" fmla="*/ 9 w 11"/>
              <a:gd name="T11" fmla="*/ 10 h 10"/>
              <a:gd name="T12" fmla="*/ 11 w 11"/>
              <a:gd name="T13" fmla="*/ 9 h 10"/>
              <a:gd name="T14" fmla="*/ 11 w 11"/>
              <a:gd name="T15" fmla="*/ 1 h 10"/>
              <a:gd name="T16" fmla="*/ 9 w 11"/>
              <a:gd name="T17" fmla="*/ 0 h 10"/>
              <a:gd name="T18" fmla="*/ 9 w 11"/>
              <a:gd name="T19" fmla="*/ 0 h 10"/>
              <a:gd name="T20" fmla="*/ 9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9" y="0"/>
                </a:moveTo>
                <a:cubicBezTo>
                  <a:pt x="2" y="0"/>
                  <a:pt x="2" y="0"/>
                  <a:pt x="2" y="0"/>
                </a:cubicBezTo>
                <a:cubicBezTo>
                  <a:pt x="1" y="0"/>
                  <a:pt x="0" y="1"/>
                  <a:pt x="0" y="1"/>
                </a:cubicBezTo>
                <a:cubicBezTo>
                  <a:pt x="0" y="9"/>
                  <a:pt x="0" y="9"/>
                  <a:pt x="0" y="9"/>
                </a:cubicBezTo>
                <a:cubicBezTo>
                  <a:pt x="0" y="10"/>
                  <a:pt x="1" y="10"/>
                  <a:pt x="2" y="10"/>
                </a:cubicBezTo>
                <a:cubicBezTo>
                  <a:pt x="9" y="10"/>
                  <a:pt x="9" y="10"/>
                  <a:pt x="9" y="10"/>
                </a:cubicBezTo>
                <a:cubicBezTo>
                  <a:pt x="10" y="10"/>
                  <a:pt x="11" y="10"/>
                  <a:pt x="11" y="9"/>
                </a:cubicBezTo>
                <a:cubicBezTo>
                  <a:pt x="11" y="1"/>
                  <a:pt x="11" y="1"/>
                  <a:pt x="11" y="1"/>
                </a:cubicBezTo>
                <a:cubicBezTo>
                  <a:pt x="11" y="1"/>
                  <a:pt x="10" y="0"/>
                  <a:pt x="9" y="0"/>
                </a:cubicBezTo>
                <a:close/>
                <a:moveTo>
                  <a:pt x="9" y="0"/>
                </a:moveTo>
                <a:cubicBezTo>
                  <a:pt x="9" y="0"/>
                  <a:pt x="9" y="0"/>
                  <a:pt x="9" y="0"/>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4">
            <a:extLst>
              <a:ext uri="{FF2B5EF4-FFF2-40B4-BE49-F238E27FC236}">
                <a16:creationId xmlns:a16="http://schemas.microsoft.com/office/drawing/2014/main" id="{4A11CC38-0F9A-2582-9901-390A154B46C9}"/>
              </a:ext>
            </a:extLst>
          </p:cNvPr>
          <p:cNvSpPr>
            <a:spLocks noEditPoints="1"/>
          </p:cNvSpPr>
          <p:nvPr/>
        </p:nvSpPr>
        <p:spPr bwMode="auto">
          <a:xfrm>
            <a:off x="10590715" y="922248"/>
            <a:ext cx="76059" cy="219456"/>
          </a:xfrm>
          <a:custGeom>
            <a:avLst/>
            <a:gdLst>
              <a:gd name="T0" fmla="*/ 9 w 11"/>
              <a:gd name="T1" fmla="*/ 0 h 10"/>
              <a:gd name="T2" fmla="*/ 2 w 11"/>
              <a:gd name="T3" fmla="*/ 0 h 10"/>
              <a:gd name="T4" fmla="*/ 0 w 11"/>
              <a:gd name="T5" fmla="*/ 1 h 10"/>
              <a:gd name="T6" fmla="*/ 0 w 11"/>
              <a:gd name="T7" fmla="*/ 9 h 10"/>
              <a:gd name="T8" fmla="*/ 2 w 11"/>
              <a:gd name="T9" fmla="*/ 10 h 10"/>
              <a:gd name="T10" fmla="*/ 9 w 11"/>
              <a:gd name="T11" fmla="*/ 10 h 10"/>
              <a:gd name="T12" fmla="*/ 11 w 11"/>
              <a:gd name="T13" fmla="*/ 9 h 10"/>
              <a:gd name="T14" fmla="*/ 11 w 11"/>
              <a:gd name="T15" fmla="*/ 1 h 10"/>
              <a:gd name="T16" fmla="*/ 9 w 11"/>
              <a:gd name="T17" fmla="*/ 0 h 10"/>
              <a:gd name="T18" fmla="*/ 9 w 11"/>
              <a:gd name="T19" fmla="*/ 0 h 10"/>
              <a:gd name="T20" fmla="*/ 9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9" y="0"/>
                </a:moveTo>
                <a:cubicBezTo>
                  <a:pt x="2" y="0"/>
                  <a:pt x="2" y="0"/>
                  <a:pt x="2" y="0"/>
                </a:cubicBezTo>
                <a:cubicBezTo>
                  <a:pt x="1" y="0"/>
                  <a:pt x="0" y="1"/>
                  <a:pt x="0" y="1"/>
                </a:cubicBezTo>
                <a:cubicBezTo>
                  <a:pt x="0" y="9"/>
                  <a:pt x="0" y="9"/>
                  <a:pt x="0" y="9"/>
                </a:cubicBezTo>
                <a:cubicBezTo>
                  <a:pt x="0" y="10"/>
                  <a:pt x="1" y="10"/>
                  <a:pt x="2" y="10"/>
                </a:cubicBezTo>
                <a:cubicBezTo>
                  <a:pt x="9" y="10"/>
                  <a:pt x="9" y="10"/>
                  <a:pt x="9" y="10"/>
                </a:cubicBezTo>
                <a:cubicBezTo>
                  <a:pt x="10" y="10"/>
                  <a:pt x="11" y="10"/>
                  <a:pt x="11" y="9"/>
                </a:cubicBezTo>
                <a:cubicBezTo>
                  <a:pt x="11" y="1"/>
                  <a:pt x="11" y="1"/>
                  <a:pt x="11" y="1"/>
                </a:cubicBezTo>
                <a:cubicBezTo>
                  <a:pt x="11" y="1"/>
                  <a:pt x="10" y="0"/>
                  <a:pt x="9" y="0"/>
                </a:cubicBezTo>
                <a:close/>
                <a:moveTo>
                  <a:pt x="9" y="0"/>
                </a:moveTo>
                <a:cubicBezTo>
                  <a:pt x="9" y="0"/>
                  <a:pt x="9" y="0"/>
                  <a:pt x="9" y="0"/>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4">
            <a:extLst>
              <a:ext uri="{FF2B5EF4-FFF2-40B4-BE49-F238E27FC236}">
                <a16:creationId xmlns:a16="http://schemas.microsoft.com/office/drawing/2014/main" id="{D26E7490-0ACE-3C90-133E-90903AC1F3BA}"/>
              </a:ext>
            </a:extLst>
          </p:cNvPr>
          <p:cNvSpPr>
            <a:spLocks noEditPoints="1"/>
          </p:cNvSpPr>
          <p:nvPr/>
        </p:nvSpPr>
        <p:spPr bwMode="auto">
          <a:xfrm>
            <a:off x="10664642" y="861754"/>
            <a:ext cx="76059" cy="292608"/>
          </a:xfrm>
          <a:custGeom>
            <a:avLst/>
            <a:gdLst>
              <a:gd name="T0" fmla="*/ 9 w 11"/>
              <a:gd name="T1" fmla="*/ 0 h 10"/>
              <a:gd name="T2" fmla="*/ 2 w 11"/>
              <a:gd name="T3" fmla="*/ 0 h 10"/>
              <a:gd name="T4" fmla="*/ 0 w 11"/>
              <a:gd name="T5" fmla="*/ 1 h 10"/>
              <a:gd name="T6" fmla="*/ 0 w 11"/>
              <a:gd name="T7" fmla="*/ 9 h 10"/>
              <a:gd name="T8" fmla="*/ 2 w 11"/>
              <a:gd name="T9" fmla="*/ 10 h 10"/>
              <a:gd name="T10" fmla="*/ 9 w 11"/>
              <a:gd name="T11" fmla="*/ 10 h 10"/>
              <a:gd name="T12" fmla="*/ 11 w 11"/>
              <a:gd name="T13" fmla="*/ 9 h 10"/>
              <a:gd name="T14" fmla="*/ 11 w 11"/>
              <a:gd name="T15" fmla="*/ 1 h 10"/>
              <a:gd name="T16" fmla="*/ 9 w 11"/>
              <a:gd name="T17" fmla="*/ 0 h 10"/>
              <a:gd name="T18" fmla="*/ 9 w 11"/>
              <a:gd name="T19" fmla="*/ 0 h 10"/>
              <a:gd name="T20" fmla="*/ 9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9" y="0"/>
                </a:moveTo>
                <a:cubicBezTo>
                  <a:pt x="2" y="0"/>
                  <a:pt x="2" y="0"/>
                  <a:pt x="2" y="0"/>
                </a:cubicBezTo>
                <a:cubicBezTo>
                  <a:pt x="1" y="0"/>
                  <a:pt x="0" y="1"/>
                  <a:pt x="0" y="1"/>
                </a:cubicBezTo>
                <a:cubicBezTo>
                  <a:pt x="0" y="9"/>
                  <a:pt x="0" y="9"/>
                  <a:pt x="0" y="9"/>
                </a:cubicBezTo>
                <a:cubicBezTo>
                  <a:pt x="0" y="10"/>
                  <a:pt x="1" y="10"/>
                  <a:pt x="2" y="10"/>
                </a:cubicBezTo>
                <a:cubicBezTo>
                  <a:pt x="9" y="10"/>
                  <a:pt x="9" y="10"/>
                  <a:pt x="9" y="10"/>
                </a:cubicBezTo>
                <a:cubicBezTo>
                  <a:pt x="10" y="10"/>
                  <a:pt x="11" y="10"/>
                  <a:pt x="11" y="9"/>
                </a:cubicBezTo>
                <a:cubicBezTo>
                  <a:pt x="11" y="1"/>
                  <a:pt x="11" y="1"/>
                  <a:pt x="11" y="1"/>
                </a:cubicBezTo>
                <a:cubicBezTo>
                  <a:pt x="11" y="1"/>
                  <a:pt x="10" y="0"/>
                  <a:pt x="9" y="0"/>
                </a:cubicBezTo>
                <a:close/>
                <a:moveTo>
                  <a:pt x="9" y="0"/>
                </a:moveTo>
                <a:cubicBezTo>
                  <a:pt x="9" y="0"/>
                  <a:pt x="9" y="0"/>
                  <a:pt x="9" y="0"/>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4">
            <a:extLst>
              <a:ext uri="{FF2B5EF4-FFF2-40B4-BE49-F238E27FC236}">
                <a16:creationId xmlns:a16="http://schemas.microsoft.com/office/drawing/2014/main" id="{1AE675BA-559F-4800-ECA9-CB99D809FC1E}"/>
              </a:ext>
            </a:extLst>
          </p:cNvPr>
          <p:cNvSpPr>
            <a:spLocks noEditPoints="1"/>
          </p:cNvSpPr>
          <p:nvPr/>
        </p:nvSpPr>
        <p:spPr bwMode="auto">
          <a:xfrm>
            <a:off x="10734043" y="781955"/>
            <a:ext cx="91440" cy="365760"/>
          </a:xfrm>
          <a:custGeom>
            <a:avLst/>
            <a:gdLst>
              <a:gd name="T0" fmla="*/ 9 w 11"/>
              <a:gd name="T1" fmla="*/ 0 h 10"/>
              <a:gd name="T2" fmla="*/ 2 w 11"/>
              <a:gd name="T3" fmla="*/ 0 h 10"/>
              <a:gd name="T4" fmla="*/ 0 w 11"/>
              <a:gd name="T5" fmla="*/ 1 h 10"/>
              <a:gd name="T6" fmla="*/ 0 w 11"/>
              <a:gd name="T7" fmla="*/ 9 h 10"/>
              <a:gd name="T8" fmla="*/ 2 w 11"/>
              <a:gd name="T9" fmla="*/ 10 h 10"/>
              <a:gd name="T10" fmla="*/ 9 w 11"/>
              <a:gd name="T11" fmla="*/ 10 h 10"/>
              <a:gd name="T12" fmla="*/ 11 w 11"/>
              <a:gd name="T13" fmla="*/ 9 h 10"/>
              <a:gd name="T14" fmla="*/ 11 w 11"/>
              <a:gd name="T15" fmla="*/ 1 h 10"/>
              <a:gd name="T16" fmla="*/ 9 w 11"/>
              <a:gd name="T17" fmla="*/ 0 h 10"/>
              <a:gd name="T18" fmla="*/ 9 w 11"/>
              <a:gd name="T19" fmla="*/ 0 h 10"/>
              <a:gd name="T20" fmla="*/ 9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9" y="0"/>
                </a:moveTo>
                <a:cubicBezTo>
                  <a:pt x="2" y="0"/>
                  <a:pt x="2" y="0"/>
                  <a:pt x="2" y="0"/>
                </a:cubicBezTo>
                <a:cubicBezTo>
                  <a:pt x="1" y="0"/>
                  <a:pt x="0" y="1"/>
                  <a:pt x="0" y="1"/>
                </a:cubicBezTo>
                <a:cubicBezTo>
                  <a:pt x="0" y="9"/>
                  <a:pt x="0" y="9"/>
                  <a:pt x="0" y="9"/>
                </a:cubicBezTo>
                <a:cubicBezTo>
                  <a:pt x="0" y="10"/>
                  <a:pt x="1" y="10"/>
                  <a:pt x="2" y="10"/>
                </a:cubicBezTo>
                <a:cubicBezTo>
                  <a:pt x="9" y="10"/>
                  <a:pt x="9" y="10"/>
                  <a:pt x="9" y="10"/>
                </a:cubicBezTo>
                <a:cubicBezTo>
                  <a:pt x="10" y="10"/>
                  <a:pt x="11" y="10"/>
                  <a:pt x="11" y="9"/>
                </a:cubicBezTo>
                <a:cubicBezTo>
                  <a:pt x="11" y="1"/>
                  <a:pt x="11" y="1"/>
                  <a:pt x="11" y="1"/>
                </a:cubicBezTo>
                <a:cubicBezTo>
                  <a:pt x="11" y="1"/>
                  <a:pt x="10" y="0"/>
                  <a:pt x="9" y="0"/>
                </a:cubicBezTo>
                <a:close/>
                <a:moveTo>
                  <a:pt x="9" y="0"/>
                </a:moveTo>
                <a:cubicBezTo>
                  <a:pt x="9" y="0"/>
                  <a:pt x="9" y="0"/>
                  <a:pt x="9" y="0"/>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4">
            <a:extLst>
              <a:ext uri="{FF2B5EF4-FFF2-40B4-BE49-F238E27FC236}">
                <a16:creationId xmlns:a16="http://schemas.microsoft.com/office/drawing/2014/main" id="{5FC4E034-3BE5-2E05-CF6F-848CFDEC641F}"/>
              </a:ext>
            </a:extLst>
          </p:cNvPr>
          <p:cNvSpPr>
            <a:spLocks noEditPoints="1"/>
          </p:cNvSpPr>
          <p:nvPr/>
        </p:nvSpPr>
        <p:spPr bwMode="auto">
          <a:xfrm>
            <a:off x="10826248" y="708210"/>
            <a:ext cx="76059" cy="438912"/>
          </a:xfrm>
          <a:custGeom>
            <a:avLst/>
            <a:gdLst>
              <a:gd name="T0" fmla="*/ 9 w 11"/>
              <a:gd name="T1" fmla="*/ 0 h 10"/>
              <a:gd name="T2" fmla="*/ 2 w 11"/>
              <a:gd name="T3" fmla="*/ 0 h 10"/>
              <a:gd name="T4" fmla="*/ 0 w 11"/>
              <a:gd name="T5" fmla="*/ 1 h 10"/>
              <a:gd name="T6" fmla="*/ 0 w 11"/>
              <a:gd name="T7" fmla="*/ 9 h 10"/>
              <a:gd name="T8" fmla="*/ 2 w 11"/>
              <a:gd name="T9" fmla="*/ 10 h 10"/>
              <a:gd name="T10" fmla="*/ 9 w 11"/>
              <a:gd name="T11" fmla="*/ 10 h 10"/>
              <a:gd name="T12" fmla="*/ 11 w 11"/>
              <a:gd name="T13" fmla="*/ 9 h 10"/>
              <a:gd name="T14" fmla="*/ 11 w 11"/>
              <a:gd name="T15" fmla="*/ 1 h 10"/>
              <a:gd name="T16" fmla="*/ 9 w 11"/>
              <a:gd name="T17" fmla="*/ 0 h 10"/>
              <a:gd name="T18" fmla="*/ 9 w 11"/>
              <a:gd name="T19" fmla="*/ 0 h 10"/>
              <a:gd name="T20" fmla="*/ 9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9" y="0"/>
                </a:moveTo>
                <a:cubicBezTo>
                  <a:pt x="2" y="0"/>
                  <a:pt x="2" y="0"/>
                  <a:pt x="2" y="0"/>
                </a:cubicBezTo>
                <a:cubicBezTo>
                  <a:pt x="1" y="0"/>
                  <a:pt x="0" y="1"/>
                  <a:pt x="0" y="1"/>
                </a:cubicBezTo>
                <a:cubicBezTo>
                  <a:pt x="0" y="9"/>
                  <a:pt x="0" y="9"/>
                  <a:pt x="0" y="9"/>
                </a:cubicBezTo>
                <a:cubicBezTo>
                  <a:pt x="0" y="10"/>
                  <a:pt x="1" y="10"/>
                  <a:pt x="2" y="10"/>
                </a:cubicBezTo>
                <a:cubicBezTo>
                  <a:pt x="9" y="10"/>
                  <a:pt x="9" y="10"/>
                  <a:pt x="9" y="10"/>
                </a:cubicBezTo>
                <a:cubicBezTo>
                  <a:pt x="10" y="10"/>
                  <a:pt x="11" y="10"/>
                  <a:pt x="11" y="9"/>
                </a:cubicBezTo>
                <a:cubicBezTo>
                  <a:pt x="11" y="1"/>
                  <a:pt x="11" y="1"/>
                  <a:pt x="11" y="1"/>
                </a:cubicBezTo>
                <a:cubicBezTo>
                  <a:pt x="11" y="1"/>
                  <a:pt x="10" y="0"/>
                  <a:pt x="9" y="0"/>
                </a:cubicBezTo>
                <a:close/>
                <a:moveTo>
                  <a:pt x="9" y="0"/>
                </a:moveTo>
                <a:cubicBezTo>
                  <a:pt x="9" y="0"/>
                  <a:pt x="9" y="0"/>
                  <a:pt x="9" y="0"/>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4">
            <a:extLst>
              <a:ext uri="{FF2B5EF4-FFF2-40B4-BE49-F238E27FC236}">
                <a16:creationId xmlns:a16="http://schemas.microsoft.com/office/drawing/2014/main" id="{96B2C815-C82A-D962-CAFB-5480CCB2714C}"/>
              </a:ext>
            </a:extLst>
          </p:cNvPr>
          <p:cNvSpPr>
            <a:spLocks noEditPoints="1"/>
          </p:cNvSpPr>
          <p:nvPr/>
        </p:nvSpPr>
        <p:spPr bwMode="auto">
          <a:xfrm>
            <a:off x="10901141" y="583988"/>
            <a:ext cx="91440" cy="640080"/>
          </a:xfrm>
          <a:custGeom>
            <a:avLst/>
            <a:gdLst>
              <a:gd name="T0" fmla="*/ 9 w 11"/>
              <a:gd name="T1" fmla="*/ 0 h 10"/>
              <a:gd name="T2" fmla="*/ 2 w 11"/>
              <a:gd name="T3" fmla="*/ 0 h 10"/>
              <a:gd name="T4" fmla="*/ 0 w 11"/>
              <a:gd name="T5" fmla="*/ 1 h 10"/>
              <a:gd name="T6" fmla="*/ 0 w 11"/>
              <a:gd name="T7" fmla="*/ 9 h 10"/>
              <a:gd name="T8" fmla="*/ 2 w 11"/>
              <a:gd name="T9" fmla="*/ 10 h 10"/>
              <a:gd name="T10" fmla="*/ 9 w 11"/>
              <a:gd name="T11" fmla="*/ 10 h 10"/>
              <a:gd name="T12" fmla="*/ 11 w 11"/>
              <a:gd name="T13" fmla="*/ 9 h 10"/>
              <a:gd name="T14" fmla="*/ 11 w 11"/>
              <a:gd name="T15" fmla="*/ 1 h 10"/>
              <a:gd name="T16" fmla="*/ 9 w 11"/>
              <a:gd name="T17" fmla="*/ 0 h 10"/>
              <a:gd name="T18" fmla="*/ 9 w 11"/>
              <a:gd name="T19" fmla="*/ 0 h 10"/>
              <a:gd name="T20" fmla="*/ 9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9" y="0"/>
                </a:moveTo>
                <a:cubicBezTo>
                  <a:pt x="2" y="0"/>
                  <a:pt x="2" y="0"/>
                  <a:pt x="2" y="0"/>
                </a:cubicBezTo>
                <a:cubicBezTo>
                  <a:pt x="1" y="0"/>
                  <a:pt x="0" y="1"/>
                  <a:pt x="0" y="1"/>
                </a:cubicBezTo>
                <a:cubicBezTo>
                  <a:pt x="0" y="9"/>
                  <a:pt x="0" y="9"/>
                  <a:pt x="0" y="9"/>
                </a:cubicBezTo>
                <a:cubicBezTo>
                  <a:pt x="0" y="10"/>
                  <a:pt x="1" y="10"/>
                  <a:pt x="2" y="10"/>
                </a:cubicBezTo>
                <a:cubicBezTo>
                  <a:pt x="9" y="10"/>
                  <a:pt x="9" y="10"/>
                  <a:pt x="9" y="10"/>
                </a:cubicBezTo>
                <a:cubicBezTo>
                  <a:pt x="10" y="10"/>
                  <a:pt x="11" y="10"/>
                  <a:pt x="11" y="9"/>
                </a:cubicBezTo>
                <a:cubicBezTo>
                  <a:pt x="11" y="1"/>
                  <a:pt x="11" y="1"/>
                  <a:pt x="11" y="1"/>
                </a:cubicBezTo>
                <a:cubicBezTo>
                  <a:pt x="11" y="1"/>
                  <a:pt x="10" y="0"/>
                  <a:pt x="9" y="0"/>
                </a:cubicBezTo>
                <a:close/>
                <a:moveTo>
                  <a:pt x="9" y="0"/>
                </a:moveTo>
                <a:cubicBezTo>
                  <a:pt x="9" y="0"/>
                  <a:pt x="9" y="0"/>
                  <a:pt x="9" y="0"/>
                </a:cubicBezTo>
              </a:path>
            </a:pathLst>
          </a:custGeom>
          <a:solidFill>
            <a:srgbClr val="28A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38" name="Straight Arrow Connector 37">
            <a:extLst>
              <a:ext uri="{FF2B5EF4-FFF2-40B4-BE49-F238E27FC236}">
                <a16:creationId xmlns:a16="http://schemas.microsoft.com/office/drawing/2014/main" id="{054214F9-1265-A068-69E4-A7191C4DC004}"/>
              </a:ext>
            </a:extLst>
          </p:cNvPr>
          <p:cNvCxnSpPr/>
          <p:nvPr/>
        </p:nvCxnSpPr>
        <p:spPr>
          <a:xfrm flipV="1">
            <a:off x="10477373" y="583988"/>
            <a:ext cx="304127" cy="277766"/>
          </a:xfrm>
          <a:prstGeom prst="straightConnector1">
            <a:avLst/>
          </a:prstGeom>
          <a:ln w="47625">
            <a:solidFill>
              <a:srgbClr val="28A9E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73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DE005E8-B544-4EA0-F818-300836A01C38}"/>
              </a:ext>
            </a:extLst>
          </p:cNvPr>
          <p:cNvPicPr>
            <a:picLocks noChangeAspect="1"/>
          </p:cNvPicPr>
          <p:nvPr/>
        </p:nvPicPr>
        <p:blipFill>
          <a:blip r:embed="rId2"/>
          <a:stretch>
            <a:fillRect/>
          </a:stretch>
        </p:blipFill>
        <p:spPr>
          <a:xfrm>
            <a:off x="2648607" y="897943"/>
            <a:ext cx="6782945" cy="5960057"/>
          </a:xfrm>
          <a:prstGeom prst="rect">
            <a:avLst/>
          </a:prstGeom>
        </p:spPr>
      </p:pic>
      <p:sp>
        <p:nvSpPr>
          <p:cNvPr id="4" name="TextBox 3">
            <a:extLst>
              <a:ext uri="{FF2B5EF4-FFF2-40B4-BE49-F238E27FC236}">
                <a16:creationId xmlns:a16="http://schemas.microsoft.com/office/drawing/2014/main" id="{91242EF7-C377-C37B-40FC-27E15CD7B522}"/>
              </a:ext>
            </a:extLst>
          </p:cNvPr>
          <p:cNvSpPr txBox="1"/>
          <p:nvPr/>
        </p:nvSpPr>
        <p:spPr>
          <a:xfrm>
            <a:off x="778444" y="349885"/>
            <a:ext cx="10628371" cy="646331"/>
          </a:xfrm>
          <a:prstGeom prst="rect">
            <a:avLst/>
          </a:prstGeom>
          <a:noFill/>
        </p:spPr>
        <p:txBody>
          <a:bodyPr wrap="square" rtlCol="0">
            <a:spAutoFit/>
          </a:bodyPr>
          <a:lstStyle/>
          <a:p>
            <a:r>
              <a:rPr lang="en-US" sz="3600" dirty="0">
                <a:latin typeface="Roboto Black" pitchFamily="2" charset="0"/>
                <a:ea typeface="Roboto Black" pitchFamily="2" charset="0"/>
                <a:cs typeface="Open Sans" panose="020B0606030504020204" pitchFamily="34" charset="0"/>
              </a:rPr>
              <a:t>Metrics &amp; Reporting - SEM</a:t>
            </a:r>
          </a:p>
        </p:txBody>
      </p:sp>
      <p:graphicFrame>
        <p:nvGraphicFramePr>
          <p:cNvPr id="16" name="Table 15">
            <a:extLst>
              <a:ext uri="{FF2B5EF4-FFF2-40B4-BE49-F238E27FC236}">
                <a16:creationId xmlns:a16="http://schemas.microsoft.com/office/drawing/2014/main" id="{2C7160F5-AD69-2665-229F-A8103E7C50C1}"/>
              </a:ext>
            </a:extLst>
          </p:cNvPr>
          <p:cNvGraphicFramePr>
            <a:graphicFrameLocks noGrp="1"/>
          </p:cNvGraphicFramePr>
          <p:nvPr>
            <p:extLst>
              <p:ext uri="{D42A27DB-BD31-4B8C-83A1-F6EECF244321}">
                <p14:modId xmlns:p14="http://schemas.microsoft.com/office/powerpoint/2010/main" val="2083395202"/>
              </p:ext>
            </p:extLst>
          </p:nvPr>
        </p:nvGraphicFramePr>
        <p:xfrm>
          <a:off x="8471635" y="490170"/>
          <a:ext cx="3159948" cy="365760"/>
        </p:xfrm>
        <a:graphic>
          <a:graphicData uri="http://schemas.openxmlformats.org/drawingml/2006/table">
            <a:tbl>
              <a:tblPr firstRow="1" bandRow="1">
                <a:tableStyleId>{5C22544A-7EE6-4342-B048-85BDC9FD1C3A}</a:tableStyleId>
              </a:tblPr>
              <a:tblGrid>
                <a:gridCol w="3159948">
                  <a:extLst>
                    <a:ext uri="{9D8B030D-6E8A-4147-A177-3AD203B41FA5}">
                      <a16:colId xmlns:a16="http://schemas.microsoft.com/office/drawing/2014/main" val="935562246"/>
                    </a:ext>
                  </a:extLst>
                </a:gridCol>
              </a:tblGrid>
              <a:tr h="359646">
                <a:tc>
                  <a:txBody>
                    <a:bodyPr/>
                    <a:lstStyle/>
                    <a:p>
                      <a:pPr algn="ctr"/>
                      <a:r>
                        <a:rPr lang="en-CA" dirty="0"/>
                        <a:t>Last 14 Days</a:t>
                      </a:r>
                    </a:p>
                  </a:txBody>
                  <a:tcPr>
                    <a:solidFill>
                      <a:srgbClr val="00B0F0"/>
                    </a:solidFill>
                  </a:tcPr>
                </a:tc>
                <a:extLst>
                  <a:ext uri="{0D108BD9-81ED-4DB2-BD59-A6C34878D82A}">
                    <a16:rowId xmlns:a16="http://schemas.microsoft.com/office/drawing/2014/main" val="393156464"/>
                  </a:ext>
                </a:extLst>
              </a:tr>
            </a:tbl>
          </a:graphicData>
        </a:graphic>
      </p:graphicFrame>
      <p:sp>
        <p:nvSpPr>
          <p:cNvPr id="5" name="Content Placeholder 4">
            <a:extLst>
              <a:ext uri="{FF2B5EF4-FFF2-40B4-BE49-F238E27FC236}">
                <a16:creationId xmlns:a16="http://schemas.microsoft.com/office/drawing/2014/main" id="{3DB86500-38A3-D156-8B63-7D2110DDF68F}"/>
              </a:ext>
            </a:extLst>
          </p:cNvPr>
          <p:cNvSpPr>
            <a:spLocks noGrp="1"/>
          </p:cNvSpPr>
          <p:nvPr>
            <p:ph idx="1"/>
          </p:nvPr>
        </p:nvSpPr>
        <p:spPr/>
        <p:txBody>
          <a:bodyPr/>
          <a:lstStyle/>
          <a:p>
            <a:pPr marL="0" indent="0">
              <a:buNone/>
            </a:pPr>
            <a:r>
              <a:rPr lang="en-CA" dirty="0"/>
              <a:t> </a:t>
            </a:r>
          </a:p>
        </p:txBody>
      </p:sp>
      <p:cxnSp>
        <p:nvCxnSpPr>
          <p:cNvPr id="29" name="Straight Connector 28">
            <a:extLst>
              <a:ext uri="{FF2B5EF4-FFF2-40B4-BE49-F238E27FC236}">
                <a16:creationId xmlns:a16="http://schemas.microsoft.com/office/drawing/2014/main" id="{E98BE8C5-F8E8-DDD0-595D-A3D20B288C5E}"/>
              </a:ext>
            </a:extLst>
          </p:cNvPr>
          <p:cNvCxnSpPr>
            <a:cxnSpLocks/>
          </p:cNvCxnSpPr>
          <p:nvPr/>
        </p:nvCxnSpPr>
        <p:spPr>
          <a:xfrm>
            <a:off x="920689" y="1115581"/>
            <a:ext cx="424842" cy="0"/>
          </a:xfrm>
          <a:prstGeom prst="line">
            <a:avLst/>
          </a:prstGeom>
          <a:ln w="76200">
            <a:solidFill>
              <a:srgbClr val="28A9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00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242EF7-C377-C37B-40FC-27E15CD7B522}"/>
              </a:ext>
            </a:extLst>
          </p:cNvPr>
          <p:cNvSpPr txBox="1"/>
          <p:nvPr/>
        </p:nvSpPr>
        <p:spPr>
          <a:xfrm>
            <a:off x="778444" y="349885"/>
            <a:ext cx="10628371" cy="646331"/>
          </a:xfrm>
          <a:prstGeom prst="rect">
            <a:avLst/>
          </a:prstGeom>
          <a:noFill/>
        </p:spPr>
        <p:txBody>
          <a:bodyPr wrap="square" rtlCol="0">
            <a:spAutoFit/>
          </a:bodyPr>
          <a:lstStyle/>
          <a:p>
            <a:r>
              <a:rPr lang="en-US" sz="3600" dirty="0">
                <a:latin typeface="Roboto Black" pitchFamily="2" charset="0"/>
                <a:ea typeface="Roboto Black" pitchFamily="2" charset="0"/>
                <a:cs typeface="Open Sans" panose="020B0606030504020204" pitchFamily="34" charset="0"/>
              </a:rPr>
              <a:t>Metrics &amp; Reporting - Organic</a:t>
            </a:r>
          </a:p>
        </p:txBody>
      </p:sp>
      <p:sp>
        <p:nvSpPr>
          <p:cNvPr id="3" name="Content Placeholder 2">
            <a:extLst>
              <a:ext uri="{FF2B5EF4-FFF2-40B4-BE49-F238E27FC236}">
                <a16:creationId xmlns:a16="http://schemas.microsoft.com/office/drawing/2014/main" id="{EB36DC6B-F290-8423-A13E-75202E96B6D2}"/>
              </a:ext>
            </a:extLst>
          </p:cNvPr>
          <p:cNvSpPr>
            <a:spLocks noGrp="1"/>
          </p:cNvSpPr>
          <p:nvPr>
            <p:ph idx="1"/>
          </p:nvPr>
        </p:nvSpPr>
        <p:spPr>
          <a:xfrm>
            <a:off x="734683" y="1804765"/>
            <a:ext cx="11169770" cy="4732705"/>
          </a:xfrm>
        </p:spPr>
        <p:txBody>
          <a:bodyPr/>
          <a:lstStyle/>
          <a:p>
            <a:pPr marL="0" indent="0">
              <a:buNone/>
            </a:pPr>
            <a:r>
              <a:rPr lang="en-CA" b="1" dirty="0">
                <a:latin typeface="Roboto Black" panose="02000000000000000000" pitchFamily="2" charset="0"/>
                <a:ea typeface="Roboto Black" panose="02000000000000000000" pitchFamily="2" charset="0"/>
                <a:cs typeface="Roboto Black" panose="02000000000000000000" pitchFamily="2" charset="0"/>
              </a:rPr>
              <a:t>Organic</a:t>
            </a:r>
          </a:p>
          <a:p>
            <a:pPr marL="0" indent="0">
              <a:buNone/>
            </a:pPr>
            <a:r>
              <a:rPr lang="en-CA" dirty="0">
                <a:latin typeface="Roboto" panose="02000000000000000000" pitchFamily="2" charset="0"/>
                <a:ea typeface="Roboto" panose="02000000000000000000" pitchFamily="2" charset="0"/>
                <a:cs typeface="Roboto" panose="02000000000000000000" pitchFamily="2" charset="0"/>
              </a:rPr>
              <a:t>Organic Traffic		Referring Domains	Backlinks</a:t>
            </a:r>
          </a:p>
          <a:p>
            <a:pPr marL="0" indent="0">
              <a:buNone/>
            </a:pPr>
            <a:endParaRPr lang="en-CA" dirty="0">
              <a:latin typeface="Roboto" panose="02000000000000000000" pitchFamily="2" charset="0"/>
              <a:ea typeface="Roboto" panose="02000000000000000000" pitchFamily="2" charset="0"/>
              <a:cs typeface="Roboto" panose="02000000000000000000" pitchFamily="2" charset="0"/>
            </a:endParaRPr>
          </a:p>
          <a:p>
            <a:pPr marL="0" indent="0">
              <a:buNone/>
            </a:pPr>
            <a:r>
              <a:rPr lang="en-CA" dirty="0">
                <a:latin typeface="Roboto" panose="02000000000000000000" pitchFamily="2" charset="0"/>
                <a:ea typeface="Roboto" panose="02000000000000000000" pitchFamily="2" charset="0"/>
                <a:cs typeface="Roboto" panose="02000000000000000000" pitchFamily="2" charset="0"/>
              </a:rPr>
              <a:t>Top 3 Positions		Position 4-10		Position 11-50</a:t>
            </a:r>
          </a:p>
          <a:p>
            <a:pPr marL="0" indent="0">
              <a:buNone/>
            </a:pPr>
            <a:endParaRPr lang="en-CA"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en-CA" dirty="0">
              <a:latin typeface="Roboto" panose="02000000000000000000" pitchFamily="2" charset="0"/>
              <a:ea typeface="Roboto" panose="02000000000000000000" pitchFamily="2" charset="0"/>
              <a:cs typeface="Roboto" panose="02000000000000000000" pitchFamily="2" charset="0"/>
            </a:endParaRPr>
          </a:p>
          <a:p>
            <a:pPr marL="0" indent="0">
              <a:buNone/>
            </a:pPr>
            <a:r>
              <a:rPr lang="en-CA" dirty="0">
                <a:latin typeface="Roboto" panose="02000000000000000000" pitchFamily="2" charset="0"/>
                <a:ea typeface="Roboto" panose="02000000000000000000" pitchFamily="2" charset="0"/>
                <a:cs typeface="Roboto" panose="02000000000000000000" pitchFamily="2" charset="0"/>
              </a:rPr>
              <a:t>Search Visibility		Featured Snippets</a:t>
            </a:r>
          </a:p>
        </p:txBody>
      </p:sp>
      <p:graphicFrame>
        <p:nvGraphicFramePr>
          <p:cNvPr id="8" name="Table 7">
            <a:extLst>
              <a:ext uri="{FF2B5EF4-FFF2-40B4-BE49-F238E27FC236}">
                <a16:creationId xmlns:a16="http://schemas.microsoft.com/office/drawing/2014/main" id="{7F5C10F0-EB56-FCFB-C102-575CCB83575D}"/>
              </a:ext>
            </a:extLst>
          </p:cNvPr>
          <p:cNvGraphicFramePr>
            <a:graphicFrameLocks noGrp="1"/>
          </p:cNvGraphicFramePr>
          <p:nvPr>
            <p:extLst>
              <p:ext uri="{D42A27DB-BD31-4B8C-83A1-F6EECF244321}">
                <p14:modId xmlns:p14="http://schemas.microsoft.com/office/powerpoint/2010/main" val="622026841"/>
              </p:ext>
            </p:extLst>
          </p:nvPr>
        </p:nvGraphicFramePr>
        <p:xfrm>
          <a:off x="888421" y="2765235"/>
          <a:ext cx="1690656" cy="370840"/>
        </p:xfrm>
        <a:graphic>
          <a:graphicData uri="http://schemas.openxmlformats.org/drawingml/2006/table">
            <a:tbl>
              <a:tblPr firstRow="1" bandRow="1">
                <a:tableStyleId>{5C22544A-7EE6-4342-B048-85BDC9FD1C3A}</a:tableStyleId>
              </a:tblPr>
              <a:tblGrid>
                <a:gridCol w="1690656">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23,599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9" name="Table 8">
            <a:extLst>
              <a:ext uri="{FF2B5EF4-FFF2-40B4-BE49-F238E27FC236}">
                <a16:creationId xmlns:a16="http://schemas.microsoft.com/office/drawing/2014/main" id="{7BB650DE-FF83-F3DD-E32D-E34503824510}"/>
              </a:ext>
            </a:extLst>
          </p:cNvPr>
          <p:cNvGraphicFramePr>
            <a:graphicFrameLocks noGrp="1"/>
          </p:cNvGraphicFramePr>
          <p:nvPr>
            <p:extLst>
              <p:ext uri="{D42A27DB-BD31-4B8C-83A1-F6EECF244321}">
                <p14:modId xmlns:p14="http://schemas.microsoft.com/office/powerpoint/2010/main" val="3461779994"/>
              </p:ext>
            </p:extLst>
          </p:nvPr>
        </p:nvGraphicFramePr>
        <p:xfrm>
          <a:off x="4526759" y="3860518"/>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0" name="Table 9">
            <a:extLst>
              <a:ext uri="{FF2B5EF4-FFF2-40B4-BE49-F238E27FC236}">
                <a16:creationId xmlns:a16="http://schemas.microsoft.com/office/drawing/2014/main" id="{D709E948-FB5F-E292-EFD3-279924FE848B}"/>
              </a:ext>
            </a:extLst>
          </p:cNvPr>
          <p:cNvGraphicFramePr>
            <a:graphicFrameLocks noGrp="1"/>
          </p:cNvGraphicFramePr>
          <p:nvPr>
            <p:extLst>
              <p:ext uri="{D42A27DB-BD31-4B8C-83A1-F6EECF244321}">
                <p14:modId xmlns:p14="http://schemas.microsoft.com/office/powerpoint/2010/main" val="3548555080"/>
              </p:ext>
            </p:extLst>
          </p:nvPr>
        </p:nvGraphicFramePr>
        <p:xfrm>
          <a:off x="8165093" y="3855193"/>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338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2" name="Table 11">
            <a:extLst>
              <a:ext uri="{FF2B5EF4-FFF2-40B4-BE49-F238E27FC236}">
                <a16:creationId xmlns:a16="http://schemas.microsoft.com/office/drawing/2014/main" id="{0B7A4585-1B8A-52DD-D57C-B55A2EBC1C3D}"/>
              </a:ext>
            </a:extLst>
          </p:cNvPr>
          <p:cNvGraphicFramePr>
            <a:graphicFrameLocks noGrp="1"/>
          </p:cNvGraphicFramePr>
          <p:nvPr>
            <p:extLst>
              <p:ext uri="{D42A27DB-BD31-4B8C-83A1-F6EECF244321}">
                <p14:modId xmlns:p14="http://schemas.microsoft.com/office/powerpoint/2010/main" val="1912343235"/>
              </p:ext>
            </p:extLst>
          </p:nvPr>
        </p:nvGraphicFramePr>
        <p:xfrm>
          <a:off x="8165093" y="2765235"/>
          <a:ext cx="1690656" cy="370840"/>
        </p:xfrm>
        <a:graphic>
          <a:graphicData uri="http://schemas.openxmlformats.org/drawingml/2006/table">
            <a:tbl>
              <a:tblPr firstRow="1" bandRow="1">
                <a:tableStyleId>{5C22544A-7EE6-4342-B048-85BDC9FD1C3A}</a:tableStyleId>
              </a:tblPr>
              <a:tblGrid>
                <a:gridCol w="1690656">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150.8k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3" name="Table 12">
            <a:extLst>
              <a:ext uri="{FF2B5EF4-FFF2-40B4-BE49-F238E27FC236}">
                <a16:creationId xmlns:a16="http://schemas.microsoft.com/office/drawing/2014/main" id="{46E50152-8E07-3398-F4EA-A3BF7B8B3A7F}"/>
              </a:ext>
            </a:extLst>
          </p:cNvPr>
          <p:cNvGraphicFramePr>
            <a:graphicFrameLocks noGrp="1"/>
          </p:cNvGraphicFramePr>
          <p:nvPr>
            <p:extLst>
              <p:ext uri="{D42A27DB-BD31-4B8C-83A1-F6EECF244321}">
                <p14:modId xmlns:p14="http://schemas.microsoft.com/office/powerpoint/2010/main" val="1690490894"/>
              </p:ext>
            </p:extLst>
          </p:nvPr>
        </p:nvGraphicFramePr>
        <p:xfrm>
          <a:off x="4526759" y="2765235"/>
          <a:ext cx="1690656" cy="370840"/>
        </p:xfrm>
        <a:graphic>
          <a:graphicData uri="http://schemas.openxmlformats.org/drawingml/2006/table">
            <a:tbl>
              <a:tblPr firstRow="1" bandRow="1">
                <a:tableStyleId>{5C22544A-7EE6-4342-B048-85BDC9FD1C3A}</a:tableStyleId>
              </a:tblPr>
              <a:tblGrid>
                <a:gridCol w="1690656">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5,700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4" name="Table 13">
            <a:extLst>
              <a:ext uri="{FF2B5EF4-FFF2-40B4-BE49-F238E27FC236}">
                <a16:creationId xmlns:a16="http://schemas.microsoft.com/office/drawing/2014/main" id="{D89AB694-9036-DF44-F4D5-81661A58DC6F}"/>
              </a:ext>
            </a:extLst>
          </p:cNvPr>
          <p:cNvGraphicFramePr>
            <a:graphicFrameLocks noGrp="1"/>
          </p:cNvGraphicFramePr>
          <p:nvPr>
            <p:extLst>
              <p:ext uri="{D42A27DB-BD31-4B8C-83A1-F6EECF244321}">
                <p14:modId xmlns:p14="http://schemas.microsoft.com/office/powerpoint/2010/main" val="1976097229"/>
              </p:ext>
            </p:extLst>
          </p:nvPr>
        </p:nvGraphicFramePr>
        <p:xfrm>
          <a:off x="888422" y="3829286"/>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7" name="Table 16">
            <a:extLst>
              <a:ext uri="{FF2B5EF4-FFF2-40B4-BE49-F238E27FC236}">
                <a16:creationId xmlns:a16="http://schemas.microsoft.com/office/drawing/2014/main" id="{1B3F63B2-F4B4-56E3-9A96-A85A77EF63F3}"/>
              </a:ext>
            </a:extLst>
          </p:cNvPr>
          <p:cNvGraphicFramePr>
            <a:graphicFrameLocks noGrp="1"/>
          </p:cNvGraphicFramePr>
          <p:nvPr>
            <p:extLst>
              <p:ext uri="{D42A27DB-BD31-4B8C-83A1-F6EECF244321}">
                <p14:modId xmlns:p14="http://schemas.microsoft.com/office/powerpoint/2010/main" val="4124789480"/>
              </p:ext>
            </p:extLst>
          </p:nvPr>
        </p:nvGraphicFramePr>
        <p:xfrm>
          <a:off x="904053" y="5344978"/>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6" name="Table 5">
            <a:extLst>
              <a:ext uri="{FF2B5EF4-FFF2-40B4-BE49-F238E27FC236}">
                <a16:creationId xmlns:a16="http://schemas.microsoft.com/office/drawing/2014/main" id="{4B82673C-E437-C5D7-FCD8-C9B53C79CD1F}"/>
              </a:ext>
            </a:extLst>
          </p:cNvPr>
          <p:cNvGraphicFramePr>
            <a:graphicFrameLocks noGrp="1"/>
          </p:cNvGraphicFramePr>
          <p:nvPr>
            <p:extLst>
              <p:ext uri="{D42A27DB-BD31-4B8C-83A1-F6EECF244321}">
                <p14:modId xmlns:p14="http://schemas.microsoft.com/office/powerpoint/2010/main" val="1234616842"/>
              </p:ext>
            </p:extLst>
          </p:nvPr>
        </p:nvGraphicFramePr>
        <p:xfrm>
          <a:off x="888421" y="4307101"/>
          <a:ext cx="492571" cy="37338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latin typeface="Roboto" panose="02000000000000000000" pitchFamily="2" charset="0"/>
                          <a:ea typeface="Roboto" panose="02000000000000000000" pitchFamily="2" charset="0"/>
                          <a:cs typeface="Roboto" panose="02000000000000000000" pitchFamily="2" charset="0"/>
                        </a:rPr>
                        <a:t>UP</a:t>
                      </a:r>
                    </a:p>
                    <a:p>
                      <a:pPr algn="ctr"/>
                      <a:r>
                        <a:rPr lang="en-CA" sz="1050" dirty="0">
                          <a:solidFill>
                            <a:srgbClr val="10CF9B"/>
                          </a:solidFill>
                          <a:latin typeface="Roboto" panose="02000000000000000000" pitchFamily="2" charset="0"/>
                          <a:ea typeface="Roboto" panose="02000000000000000000" pitchFamily="2" charset="0"/>
                          <a:cs typeface="Roboto" panose="020000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8" name="Table 17">
            <a:extLst>
              <a:ext uri="{FF2B5EF4-FFF2-40B4-BE49-F238E27FC236}">
                <a16:creationId xmlns:a16="http://schemas.microsoft.com/office/drawing/2014/main" id="{C9A74CC1-5412-2448-EFCD-EF30295D8793}"/>
              </a:ext>
            </a:extLst>
          </p:cNvPr>
          <p:cNvGraphicFramePr>
            <a:graphicFrameLocks noGrp="1"/>
          </p:cNvGraphicFramePr>
          <p:nvPr/>
        </p:nvGraphicFramePr>
        <p:xfrm>
          <a:off x="1633261" y="4307101"/>
          <a:ext cx="492571" cy="37084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latin typeface="Roboto" panose="02000000000000000000" pitchFamily="2" charset="0"/>
                          <a:ea typeface="Roboto" panose="02000000000000000000" pitchFamily="2" charset="0"/>
                          <a:cs typeface="Roboto" panose="02000000000000000000" pitchFamily="2" charset="0"/>
                        </a:rPr>
                        <a:t>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9" name="Table 18">
            <a:extLst>
              <a:ext uri="{FF2B5EF4-FFF2-40B4-BE49-F238E27FC236}">
                <a16:creationId xmlns:a16="http://schemas.microsoft.com/office/drawing/2014/main" id="{FF8DB602-75F5-1E0F-6DC5-F1E66AE8C59E}"/>
              </a:ext>
            </a:extLst>
          </p:cNvPr>
          <p:cNvGraphicFramePr>
            <a:graphicFrameLocks noGrp="1"/>
          </p:cNvGraphicFramePr>
          <p:nvPr>
            <p:extLst>
              <p:ext uri="{D42A27DB-BD31-4B8C-83A1-F6EECF244321}">
                <p14:modId xmlns:p14="http://schemas.microsoft.com/office/powerpoint/2010/main" val="4264598545"/>
              </p:ext>
            </p:extLst>
          </p:nvPr>
        </p:nvGraphicFramePr>
        <p:xfrm>
          <a:off x="4526759" y="4307101"/>
          <a:ext cx="492571" cy="37084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latin typeface="Roboto" panose="02000000000000000000" pitchFamily="2" charset="0"/>
                          <a:ea typeface="Roboto" panose="02000000000000000000" pitchFamily="2" charset="0"/>
                          <a:cs typeface="Roboto" panose="02000000000000000000" pitchFamily="2" charset="0"/>
                        </a:rPr>
                        <a:t>UP</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800" dirty="0">
                          <a:solidFill>
                            <a:srgbClr val="10CF9B"/>
                          </a:solidFill>
                          <a:latin typeface="Roboto" panose="02000000000000000000" pitchFamily="2" charset="0"/>
                          <a:ea typeface="Roboto" panose="02000000000000000000" pitchFamily="2" charset="0"/>
                          <a:cs typeface="Roboto" panose="020000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20" name="Table 19">
            <a:extLst>
              <a:ext uri="{FF2B5EF4-FFF2-40B4-BE49-F238E27FC236}">
                <a16:creationId xmlns:a16="http://schemas.microsoft.com/office/drawing/2014/main" id="{5EBDBA81-6FD8-CDDE-7CC4-85D1442BD001}"/>
              </a:ext>
            </a:extLst>
          </p:cNvPr>
          <p:cNvGraphicFramePr>
            <a:graphicFrameLocks noGrp="1"/>
          </p:cNvGraphicFramePr>
          <p:nvPr/>
        </p:nvGraphicFramePr>
        <p:xfrm>
          <a:off x="5271599" y="4307101"/>
          <a:ext cx="492571" cy="37084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latin typeface="Roboto" panose="02000000000000000000" pitchFamily="2" charset="0"/>
                          <a:ea typeface="Roboto" panose="02000000000000000000" pitchFamily="2" charset="0"/>
                          <a:cs typeface="Roboto" panose="02000000000000000000" pitchFamily="2" charset="0"/>
                        </a:rPr>
                        <a:t>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21" name="Table 20">
            <a:extLst>
              <a:ext uri="{FF2B5EF4-FFF2-40B4-BE49-F238E27FC236}">
                <a16:creationId xmlns:a16="http://schemas.microsoft.com/office/drawing/2014/main" id="{612FE06B-7D99-D989-D1CA-6A569B8D2345}"/>
              </a:ext>
            </a:extLst>
          </p:cNvPr>
          <p:cNvGraphicFramePr>
            <a:graphicFrameLocks noGrp="1"/>
          </p:cNvGraphicFramePr>
          <p:nvPr/>
        </p:nvGraphicFramePr>
        <p:xfrm>
          <a:off x="8158411" y="4307101"/>
          <a:ext cx="492571" cy="37084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rPr>
                        <a:t>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22" name="Table 21">
            <a:extLst>
              <a:ext uri="{FF2B5EF4-FFF2-40B4-BE49-F238E27FC236}">
                <a16:creationId xmlns:a16="http://schemas.microsoft.com/office/drawing/2014/main" id="{F0508CE6-DE1B-5546-9A72-2155318568C9}"/>
              </a:ext>
            </a:extLst>
          </p:cNvPr>
          <p:cNvGraphicFramePr>
            <a:graphicFrameLocks noGrp="1"/>
          </p:cNvGraphicFramePr>
          <p:nvPr>
            <p:extLst>
              <p:ext uri="{D42A27DB-BD31-4B8C-83A1-F6EECF244321}">
                <p14:modId xmlns:p14="http://schemas.microsoft.com/office/powerpoint/2010/main" val="27543406"/>
              </p:ext>
            </p:extLst>
          </p:nvPr>
        </p:nvGraphicFramePr>
        <p:xfrm>
          <a:off x="8903251" y="4307101"/>
          <a:ext cx="492571" cy="37084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latin typeface="Roboto" panose="02000000000000000000" pitchFamily="2" charset="0"/>
                          <a:ea typeface="Roboto" panose="02000000000000000000" pitchFamily="2" charset="0"/>
                          <a:cs typeface="Roboto" panose="02000000000000000000" pitchFamily="2" charset="0"/>
                        </a:rPr>
                        <a:t>DOWN</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800" dirty="0">
                          <a:solidFill>
                            <a:srgbClr val="FF0000"/>
                          </a:solidFill>
                          <a:latin typeface="Roboto" panose="02000000000000000000" pitchFamily="2" charset="0"/>
                          <a:ea typeface="Roboto" panose="02000000000000000000" pitchFamily="2" charset="0"/>
                          <a:cs typeface="Roboto" panose="020000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23" name="Table 22">
            <a:extLst>
              <a:ext uri="{FF2B5EF4-FFF2-40B4-BE49-F238E27FC236}">
                <a16:creationId xmlns:a16="http://schemas.microsoft.com/office/drawing/2014/main" id="{6DC04AC5-BA29-1C65-D509-E4C464A1E60B}"/>
              </a:ext>
            </a:extLst>
          </p:cNvPr>
          <p:cNvGraphicFramePr>
            <a:graphicFrameLocks noGrp="1"/>
          </p:cNvGraphicFramePr>
          <p:nvPr>
            <p:extLst>
              <p:ext uri="{D42A27DB-BD31-4B8C-83A1-F6EECF244321}">
                <p14:modId xmlns:p14="http://schemas.microsoft.com/office/powerpoint/2010/main" val="2174978426"/>
              </p:ext>
            </p:extLst>
          </p:nvPr>
        </p:nvGraphicFramePr>
        <p:xfrm>
          <a:off x="4548318" y="5344978"/>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6" name="Table 15">
            <a:extLst>
              <a:ext uri="{FF2B5EF4-FFF2-40B4-BE49-F238E27FC236}">
                <a16:creationId xmlns:a16="http://schemas.microsoft.com/office/drawing/2014/main" id="{2C7160F5-AD69-2665-229F-A8103E7C50C1}"/>
              </a:ext>
            </a:extLst>
          </p:cNvPr>
          <p:cNvGraphicFramePr>
            <a:graphicFrameLocks noGrp="1"/>
          </p:cNvGraphicFramePr>
          <p:nvPr/>
        </p:nvGraphicFramePr>
        <p:xfrm>
          <a:off x="888421" y="1184391"/>
          <a:ext cx="3159948" cy="365760"/>
        </p:xfrm>
        <a:graphic>
          <a:graphicData uri="http://schemas.openxmlformats.org/drawingml/2006/table">
            <a:tbl>
              <a:tblPr firstRow="1" bandRow="1">
                <a:tableStyleId>{5C22544A-7EE6-4342-B048-85BDC9FD1C3A}</a:tableStyleId>
              </a:tblPr>
              <a:tblGrid>
                <a:gridCol w="3159948">
                  <a:extLst>
                    <a:ext uri="{9D8B030D-6E8A-4147-A177-3AD203B41FA5}">
                      <a16:colId xmlns:a16="http://schemas.microsoft.com/office/drawing/2014/main" val="935562246"/>
                    </a:ext>
                  </a:extLst>
                </a:gridCol>
              </a:tblGrid>
              <a:tr h="359646">
                <a:tc>
                  <a:txBody>
                    <a:bodyPr/>
                    <a:lstStyle/>
                    <a:p>
                      <a:pPr algn="ctr"/>
                      <a:r>
                        <a:rPr lang="en-CA" dirty="0"/>
                        <a:t>Last 30 Days</a:t>
                      </a:r>
                    </a:p>
                  </a:txBody>
                  <a:tcPr>
                    <a:solidFill>
                      <a:srgbClr val="00B0F0"/>
                    </a:solidFill>
                  </a:tcPr>
                </a:tc>
                <a:extLst>
                  <a:ext uri="{0D108BD9-81ED-4DB2-BD59-A6C34878D82A}">
                    <a16:rowId xmlns:a16="http://schemas.microsoft.com/office/drawing/2014/main" val="393156464"/>
                  </a:ext>
                </a:extLst>
              </a:tr>
            </a:tbl>
          </a:graphicData>
        </a:graphic>
      </p:graphicFrame>
      <p:graphicFrame>
        <p:nvGraphicFramePr>
          <p:cNvPr id="2" name="Table 1">
            <a:extLst>
              <a:ext uri="{FF2B5EF4-FFF2-40B4-BE49-F238E27FC236}">
                <a16:creationId xmlns:a16="http://schemas.microsoft.com/office/drawing/2014/main" id="{ABE5C6A4-0A2E-905C-7D15-8EC12D5BAD86}"/>
              </a:ext>
            </a:extLst>
          </p:cNvPr>
          <p:cNvGraphicFramePr>
            <a:graphicFrameLocks noGrp="1"/>
          </p:cNvGraphicFramePr>
          <p:nvPr>
            <p:extLst>
              <p:ext uri="{D42A27DB-BD31-4B8C-83A1-F6EECF244321}">
                <p14:modId xmlns:p14="http://schemas.microsoft.com/office/powerpoint/2010/main" val="1418395403"/>
              </p:ext>
            </p:extLst>
          </p:nvPr>
        </p:nvGraphicFramePr>
        <p:xfrm>
          <a:off x="888421" y="5851507"/>
          <a:ext cx="492571" cy="37338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latin typeface="Roboto" panose="02000000000000000000" pitchFamily="2" charset="0"/>
                          <a:ea typeface="Roboto" panose="02000000000000000000" pitchFamily="2" charset="0"/>
                          <a:cs typeface="Roboto" panose="02000000000000000000" pitchFamily="2" charset="0"/>
                        </a:rPr>
                        <a:t>UP</a:t>
                      </a:r>
                    </a:p>
                    <a:p>
                      <a:pPr algn="ctr"/>
                      <a:r>
                        <a:rPr lang="en-CA" sz="1050" dirty="0">
                          <a:solidFill>
                            <a:srgbClr val="10CF9B"/>
                          </a:solidFill>
                          <a:latin typeface="Roboto" panose="02000000000000000000" pitchFamily="2" charset="0"/>
                          <a:ea typeface="Roboto" panose="02000000000000000000" pitchFamily="2" charset="0"/>
                          <a:cs typeface="Roboto" panose="020000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5" name="Table 4">
            <a:extLst>
              <a:ext uri="{FF2B5EF4-FFF2-40B4-BE49-F238E27FC236}">
                <a16:creationId xmlns:a16="http://schemas.microsoft.com/office/drawing/2014/main" id="{F1274910-05C4-8CE6-7016-918F416F2AC8}"/>
              </a:ext>
            </a:extLst>
          </p:cNvPr>
          <p:cNvGraphicFramePr>
            <a:graphicFrameLocks noGrp="1"/>
          </p:cNvGraphicFramePr>
          <p:nvPr>
            <p:extLst>
              <p:ext uri="{D42A27DB-BD31-4B8C-83A1-F6EECF244321}">
                <p14:modId xmlns:p14="http://schemas.microsoft.com/office/powerpoint/2010/main" val="2560741741"/>
              </p:ext>
            </p:extLst>
          </p:nvPr>
        </p:nvGraphicFramePr>
        <p:xfrm>
          <a:off x="1633261" y="5851507"/>
          <a:ext cx="492571" cy="37084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latin typeface="Roboto" panose="02000000000000000000" pitchFamily="2" charset="0"/>
                          <a:ea typeface="Roboto" panose="02000000000000000000" pitchFamily="2" charset="0"/>
                          <a:cs typeface="Roboto" panose="02000000000000000000" pitchFamily="2" charset="0"/>
                        </a:rPr>
                        <a:t>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7" name="Table 6">
            <a:extLst>
              <a:ext uri="{FF2B5EF4-FFF2-40B4-BE49-F238E27FC236}">
                <a16:creationId xmlns:a16="http://schemas.microsoft.com/office/drawing/2014/main" id="{927B4449-643E-49D6-D810-A75710E76357}"/>
              </a:ext>
            </a:extLst>
          </p:cNvPr>
          <p:cNvGraphicFramePr>
            <a:graphicFrameLocks noGrp="1"/>
          </p:cNvGraphicFramePr>
          <p:nvPr>
            <p:extLst>
              <p:ext uri="{D42A27DB-BD31-4B8C-83A1-F6EECF244321}">
                <p14:modId xmlns:p14="http://schemas.microsoft.com/office/powerpoint/2010/main" val="643469100"/>
              </p:ext>
            </p:extLst>
          </p:nvPr>
        </p:nvGraphicFramePr>
        <p:xfrm>
          <a:off x="4548318" y="5851507"/>
          <a:ext cx="492571" cy="37338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latin typeface="Roboto" panose="02000000000000000000" pitchFamily="2" charset="0"/>
                          <a:ea typeface="Roboto" panose="02000000000000000000" pitchFamily="2" charset="0"/>
                          <a:cs typeface="Roboto" panose="02000000000000000000" pitchFamily="2" charset="0"/>
                        </a:rPr>
                        <a:t>UP</a:t>
                      </a:r>
                    </a:p>
                    <a:p>
                      <a:pPr algn="ctr"/>
                      <a:r>
                        <a:rPr lang="en-CA" sz="1050" dirty="0">
                          <a:solidFill>
                            <a:srgbClr val="10CF9B"/>
                          </a:solidFill>
                          <a:latin typeface="Roboto" panose="02000000000000000000" pitchFamily="2" charset="0"/>
                          <a:ea typeface="Roboto" panose="02000000000000000000" pitchFamily="2" charset="0"/>
                          <a:cs typeface="Roboto" panose="020000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1" name="Table 10">
            <a:extLst>
              <a:ext uri="{FF2B5EF4-FFF2-40B4-BE49-F238E27FC236}">
                <a16:creationId xmlns:a16="http://schemas.microsoft.com/office/drawing/2014/main" id="{D647323B-7A81-967A-94A3-12AEB5BD622E}"/>
              </a:ext>
            </a:extLst>
          </p:cNvPr>
          <p:cNvGraphicFramePr>
            <a:graphicFrameLocks noGrp="1"/>
          </p:cNvGraphicFramePr>
          <p:nvPr>
            <p:extLst>
              <p:ext uri="{D42A27DB-BD31-4B8C-83A1-F6EECF244321}">
                <p14:modId xmlns:p14="http://schemas.microsoft.com/office/powerpoint/2010/main" val="1684982165"/>
              </p:ext>
            </p:extLst>
          </p:nvPr>
        </p:nvGraphicFramePr>
        <p:xfrm>
          <a:off x="5293158" y="5851507"/>
          <a:ext cx="492571" cy="370840"/>
        </p:xfrm>
        <a:graphic>
          <a:graphicData uri="http://schemas.openxmlformats.org/drawingml/2006/table">
            <a:tbl>
              <a:tblPr firstRow="1" bandRow="1">
                <a:tableStyleId>{5C22544A-7EE6-4342-B048-85BDC9FD1C3A}</a:tableStyleId>
              </a:tblPr>
              <a:tblGrid>
                <a:gridCol w="492571">
                  <a:extLst>
                    <a:ext uri="{9D8B030D-6E8A-4147-A177-3AD203B41FA5}">
                      <a16:colId xmlns:a16="http://schemas.microsoft.com/office/drawing/2014/main" val="3497410291"/>
                    </a:ext>
                  </a:extLst>
                </a:gridCol>
              </a:tblGrid>
              <a:tr h="370840">
                <a:tc>
                  <a:txBody>
                    <a:bodyPr/>
                    <a:lstStyle/>
                    <a:p>
                      <a:pPr algn="ctr"/>
                      <a:r>
                        <a:rPr lang="en-CA" sz="800" dirty="0">
                          <a:solidFill>
                            <a:schemeClr val="tx1"/>
                          </a:solidFill>
                          <a:latin typeface="Roboto" panose="02000000000000000000" pitchFamily="2" charset="0"/>
                          <a:ea typeface="Roboto" panose="02000000000000000000" pitchFamily="2" charset="0"/>
                          <a:cs typeface="Roboto" panose="02000000000000000000" pitchFamily="2" charset="0"/>
                        </a:rPr>
                        <a:t>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spTree>
    <p:extLst>
      <p:ext uri="{BB962C8B-B14F-4D97-AF65-F5344CB8AC3E}">
        <p14:creationId xmlns:p14="http://schemas.microsoft.com/office/powerpoint/2010/main" val="349365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EC97EC-D37B-BF4B-AFF1-D62D02FC4B42}"/>
              </a:ext>
            </a:extLst>
          </p:cNvPr>
          <p:cNvSpPr txBox="1"/>
          <p:nvPr/>
        </p:nvSpPr>
        <p:spPr>
          <a:xfrm>
            <a:off x="777600" y="345062"/>
            <a:ext cx="10628371" cy="646331"/>
          </a:xfrm>
          <a:prstGeom prst="rect">
            <a:avLst/>
          </a:prstGeom>
          <a:noFill/>
        </p:spPr>
        <p:txBody>
          <a:bodyPr wrap="square" rtlCol="0">
            <a:spAutoFit/>
          </a:bodyPr>
          <a:lstStyle/>
          <a:p>
            <a:r>
              <a:rPr lang="en-US" sz="3600" dirty="0">
                <a:latin typeface="Roboto Black" pitchFamily="2" charset="0"/>
                <a:ea typeface="Roboto Black" pitchFamily="2" charset="0"/>
                <a:cs typeface="Open Sans" panose="020B0606030504020204" pitchFamily="34" charset="0"/>
              </a:rPr>
              <a:t>Metrics &amp; Reporting – Social Media</a:t>
            </a:r>
          </a:p>
        </p:txBody>
      </p:sp>
      <p:sp>
        <p:nvSpPr>
          <p:cNvPr id="3" name="Content Placeholder 2">
            <a:extLst>
              <a:ext uri="{FF2B5EF4-FFF2-40B4-BE49-F238E27FC236}">
                <a16:creationId xmlns:a16="http://schemas.microsoft.com/office/drawing/2014/main" id="{EB36DC6B-F290-8423-A13E-75202E96B6D2}"/>
              </a:ext>
            </a:extLst>
          </p:cNvPr>
          <p:cNvSpPr>
            <a:spLocks noGrp="1"/>
          </p:cNvSpPr>
          <p:nvPr>
            <p:ph idx="1"/>
          </p:nvPr>
        </p:nvSpPr>
        <p:spPr>
          <a:xfrm>
            <a:off x="777600" y="1858338"/>
            <a:ext cx="11169770" cy="4581876"/>
          </a:xfrm>
        </p:spPr>
        <p:txBody>
          <a:bodyPr>
            <a:normAutofit/>
          </a:bodyPr>
          <a:lstStyle/>
          <a:p>
            <a:pPr marL="0" indent="0">
              <a:buNone/>
            </a:pPr>
            <a:r>
              <a:rPr lang="en-CA" sz="2600" b="1" dirty="0">
                <a:latin typeface="Roboto Black" panose="02000000000000000000" pitchFamily="2" charset="0"/>
                <a:ea typeface="Roboto Black" panose="02000000000000000000" pitchFamily="2" charset="0"/>
              </a:rPr>
              <a:t>Social</a:t>
            </a:r>
          </a:p>
          <a:p>
            <a:pPr marL="0" indent="0">
              <a:buNone/>
            </a:pPr>
            <a:r>
              <a:rPr lang="en-CA" dirty="0">
                <a:latin typeface="Fira Sans" panose="020B0503050000020004" pitchFamily="34" charset="0"/>
              </a:rPr>
              <a:t>Impressions		Followers (FR)		Followers (EN)</a:t>
            </a:r>
          </a:p>
          <a:p>
            <a:pPr marL="0" indent="0">
              <a:buNone/>
            </a:pPr>
            <a:endParaRPr lang="en-CA" dirty="0">
              <a:latin typeface="Fira Sans" panose="020B0503050000020004" pitchFamily="34" charset="0"/>
            </a:endParaRPr>
          </a:p>
          <a:p>
            <a:pPr marL="0" indent="0">
              <a:buNone/>
            </a:pPr>
            <a:r>
              <a:rPr lang="en-CA" dirty="0">
                <a:latin typeface="Fira Sans" panose="020B0503050000020004" pitchFamily="34" charset="0"/>
              </a:rPr>
              <a:t>Engagement Rate	Shares			Page Views</a:t>
            </a:r>
          </a:p>
          <a:p>
            <a:pPr marL="0" indent="0">
              <a:buNone/>
            </a:pPr>
            <a:endParaRPr lang="en-CA" dirty="0">
              <a:latin typeface="Fira Sans" panose="020B0503050000020004" pitchFamily="34" charset="0"/>
            </a:endParaRPr>
          </a:p>
          <a:p>
            <a:pPr marL="0" indent="0">
              <a:buNone/>
            </a:pPr>
            <a:r>
              <a:rPr lang="en-CA" dirty="0">
                <a:latin typeface="Fira Sans" panose="020B0503050000020004" pitchFamily="34" charset="0"/>
              </a:rPr>
              <a:t>Paid Impressions	Conversion Rate		COA</a:t>
            </a:r>
          </a:p>
          <a:p>
            <a:pPr marL="0" indent="0">
              <a:buNone/>
            </a:pPr>
            <a:endParaRPr lang="en-CA" dirty="0">
              <a:latin typeface="Fira Sans" panose="020B0503050000020004" pitchFamily="34" charset="0"/>
            </a:endParaRPr>
          </a:p>
          <a:p>
            <a:pPr marL="0" indent="0">
              <a:buNone/>
            </a:pPr>
            <a:r>
              <a:rPr lang="en-CA" dirty="0">
                <a:latin typeface="Fira Sans" panose="020B0503050000020004" pitchFamily="34" charset="0"/>
              </a:rPr>
              <a:t>Like to Dislike Ratio</a:t>
            </a:r>
          </a:p>
        </p:txBody>
      </p:sp>
      <p:graphicFrame>
        <p:nvGraphicFramePr>
          <p:cNvPr id="7" name="Table 6">
            <a:extLst>
              <a:ext uri="{FF2B5EF4-FFF2-40B4-BE49-F238E27FC236}">
                <a16:creationId xmlns:a16="http://schemas.microsoft.com/office/drawing/2014/main" id="{C04416AE-2DF6-3AD1-A3D7-F0612A27300B}"/>
              </a:ext>
            </a:extLst>
          </p:cNvPr>
          <p:cNvGraphicFramePr>
            <a:graphicFrameLocks noGrp="1"/>
          </p:cNvGraphicFramePr>
          <p:nvPr>
            <p:extLst>
              <p:ext uri="{D42A27DB-BD31-4B8C-83A1-F6EECF244321}">
                <p14:modId xmlns:p14="http://schemas.microsoft.com/office/powerpoint/2010/main" val="1500041380"/>
              </p:ext>
            </p:extLst>
          </p:nvPr>
        </p:nvGraphicFramePr>
        <p:xfrm>
          <a:off x="888421" y="1200021"/>
          <a:ext cx="3159948" cy="365760"/>
        </p:xfrm>
        <a:graphic>
          <a:graphicData uri="http://schemas.openxmlformats.org/drawingml/2006/table">
            <a:tbl>
              <a:tblPr firstRow="1" bandRow="1">
                <a:tableStyleId>{5C22544A-7EE6-4342-B048-85BDC9FD1C3A}</a:tableStyleId>
              </a:tblPr>
              <a:tblGrid>
                <a:gridCol w="3159948">
                  <a:extLst>
                    <a:ext uri="{9D8B030D-6E8A-4147-A177-3AD203B41FA5}">
                      <a16:colId xmlns:a16="http://schemas.microsoft.com/office/drawing/2014/main" val="935562246"/>
                    </a:ext>
                  </a:extLst>
                </a:gridCol>
              </a:tblGrid>
              <a:tr h="359646">
                <a:tc>
                  <a:txBody>
                    <a:bodyPr/>
                    <a:lstStyle/>
                    <a:p>
                      <a:pPr algn="ctr"/>
                      <a:r>
                        <a:rPr lang="en-CA" dirty="0"/>
                        <a:t>Last 14 Days</a:t>
                      </a:r>
                    </a:p>
                  </a:txBody>
                  <a:tcPr>
                    <a:solidFill>
                      <a:srgbClr val="00B0F0"/>
                    </a:solidFill>
                  </a:tcPr>
                </a:tc>
                <a:extLst>
                  <a:ext uri="{0D108BD9-81ED-4DB2-BD59-A6C34878D82A}">
                    <a16:rowId xmlns:a16="http://schemas.microsoft.com/office/drawing/2014/main" val="393156464"/>
                  </a:ext>
                </a:extLst>
              </a:tr>
            </a:tbl>
          </a:graphicData>
        </a:graphic>
      </p:graphicFrame>
      <p:graphicFrame>
        <p:nvGraphicFramePr>
          <p:cNvPr id="8" name="Table 7">
            <a:extLst>
              <a:ext uri="{FF2B5EF4-FFF2-40B4-BE49-F238E27FC236}">
                <a16:creationId xmlns:a16="http://schemas.microsoft.com/office/drawing/2014/main" id="{7F5C10F0-EB56-FCFB-C102-575CCB83575D}"/>
              </a:ext>
            </a:extLst>
          </p:cNvPr>
          <p:cNvGraphicFramePr>
            <a:graphicFrameLocks noGrp="1"/>
          </p:cNvGraphicFramePr>
          <p:nvPr>
            <p:extLst>
              <p:ext uri="{D42A27DB-BD31-4B8C-83A1-F6EECF244321}">
                <p14:modId xmlns:p14="http://schemas.microsoft.com/office/powerpoint/2010/main" val="2865748214"/>
              </p:ext>
            </p:extLst>
          </p:nvPr>
        </p:nvGraphicFramePr>
        <p:xfrm>
          <a:off x="888421" y="2827761"/>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47,535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9" name="Table 8">
            <a:extLst>
              <a:ext uri="{FF2B5EF4-FFF2-40B4-BE49-F238E27FC236}">
                <a16:creationId xmlns:a16="http://schemas.microsoft.com/office/drawing/2014/main" id="{7BB650DE-FF83-F3DD-E32D-E34503824510}"/>
              </a:ext>
            </a:extLst>
          </p:cNvPr>
          <p:cNvGraphicFramePr>
            <a:graphicFrameLocks noGrp="1"/>
          </p:cNvGraphicFramePr>
          <p:nvPr>
            <p:extLst>
              <p:ext uri="{D42A27DB-BD31-4B8C-83A1-F6EECF244321}">
                <p14:modId xmlns:p14="http://schemas.microsoft.com/office/powerpoint/2010/main" val="67354719"/>
              </p:ext>
            </p:extLst>
          </p:nvPr>
        </p:nvGraphicFramePr>
        <p:xfrm>
          <a:off x="4526759" y="3860514"/>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2,102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0" name="Table 9">
            <a:extLst>
              <a:ext uri="{FF2B5EF4-FFF2-40B4-BE49-F238E27FC236}">
                <a16:creationId xmlns:a16="http://schemas.microsoft.com/office/drawing/2014/main" id="{D709E948-FB5F-E292-EFD3-279924FE848B}"/>
              </a:ext>
            </a:extLst>
          </p:cNvPr>
          <p:cNvGraphicFramePr>
            <a:graphicFrameLocks noGrp="1"/>
          </p:cNvGraphicFramePr>
          <p:nvPr>
            <p:extLst>
              <p:ext uri="{D42A27DB-BD31-4B8C-83A1-F6EECF244321}">
                <p14:modId xmlns:p14="http://schemas.microsoft.com/office/powerpoint/2010/main" val="1929431691"/>
              </p:ext>
            </p:extLst>
          </p:nvPr>
        </p:nvGraphicFramePr>
        <p:xfrm>
          <a:off x="8165093" y="3855189"/>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12,953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1" name="Table 10">
            <a:extLst>
              <a:ext uri="{FF2B5EF4-FFF2-40B4-BE49-F238E27FC236}">
                <a16:creationId xmlns:a16="http://schemas.microsoft.com/office/drawing/2014/main" id="{28A64A66-529C-AA24-64C1-0049413F8394}"/>
              </a:ext>
            </a:extLst>
          </p:cNvPr>
          <p:cNvGraphicFramePr>
            <a:graphicFrameLocks noGrp="1"/>
          </p:cNvGraphicFramePr>
          <p:nvPr>
            <p:extLst>
              <p:ext uri="{D42A27DB-BD31-4B8C-83A1-F6EECF244321}">
                <p14:modId xmlns:p14="http://schemas.microsoft.com/office/powerpoint/2010/main" val="1839435762"/>
              </p:ext>
            </p:extLst>
          </p:nvPr>
        </p:nvGraphicFramePr>
        <p:xfrm>
          <a:off x="8165093" y="4882617"/>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2" name="Table 11">
            <a:extLst>
              <a:ext uri="{FF2B5EF4-FFF2-40B4-BE49-F238E27FC236}">
                <a16:creationId xmlns:a16="http://schemas.microsoft.com/office/drawing/2014/main" id="{0B7A4585-1B8A-52DD-D57C-B55A2EBC1C3D}"/>
              </a:ext>
            </a:extLst>
          </p:cNvPr>
          <p:cNvGraphicFramePr>
            <a:graphicFrameLocks noGrp="1"/>
          </p:cNvGraphicFramePr>
          <p:nvPr>
            <p:extLst>
              <p:ext uri="{D42A27DB-BD31-4B8C-83A1-F6EECF244321}">
                <p14:modId xmlns:p14="http://schemas.microsoft.com/office/powerpoint/2010/main" val="3897811644"/>
              </p:ext>
            </p:extLst>
          </p:nvPr>
        </p:nvGraphicFramePr>
        <p:xfrm>
          <a:off x="8165093" y="2827761"/>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2,432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3" name="Table 12">
            <a:extLst>
              <a:ext uri="{FF2B5EF4-FFF2-40B4-BE49-F238E27FC236}">
                <a16:creationId xmlns:a16="http://schemas.microsoft.com/office/drawing/2014/main" id="{46E50152-8E07-3398-F4EA-A3BF7B8B3A7F}"/>
              </a:ext>
            </a:extLst>
          </p:cNvPr>
          <p:cNvGraphicFramePr>
            <a:graphicFrameLocks noGrp="1"/>
          </p:cNvGraphicFramePr>
          <p:nvPr>
            <p:extLst>
              <p:ext uri="{D42A27DB-BD31-4B8C-83A1-F6EECF244321}">
                <p14:modId xmlns:p14="http://schemas.microsoft.com/office/powerpoint/2010/main" val="2908597351"/>
              </p:ext>
            </p:extLst>
          </p:nvPr>
        </p:nvGraphicFramePr>
        <p:xfrm>
          <a:off x="4526759" y="2827761"/>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17,292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4" name="Table 13">
            <a:extLst>
              <a:ext uri="{FF2B5EF4-FFF2-40B4-BE49-F238E27FC236}">
                <a16:creationId xmlns:a16="http://schemas.microsoft.com/office/drawing/2014/main" id="{D89AB694-9036-DF44-F4D5-81661A58DC6F}"/>
              </a:ext>
            </a:extLst>
          </p:cNvPr>
          <p:cNvGraphicFramePr>
            <a:graphicFrameLocks noGrp="1"/>
          </p:cNvGraphicFramePr>
          <p:nvPr>
            <p:extLst>
              <p:ext uri="{D42A27DB-BD31-4B8C-83A1-F6EECF244321}">
                <p14:modId xmlns:p14="http://schemas.microsoft.com/office/powerpoint/2010/main" val="3097759378"/>
              </p:ext>
            </p:extLst>
          </p:nvPr>
        </p:nvGraphicFramePr>
        <p:xfrm>
          <a:off x="888422" y="3829282"/>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5" name="Table 14">
            <a:extLst>
              <a:ext uri="{FF2B5EF4-FFF2-40B4-BE49-F238E27FC236}">
                <a16:creationId xmlns:a16="http://schemas.microsoft.com/office/drawing/2014/main" id="{7AB4E1EB-3E18-D877-77C3-A6AA3F031102}"/>
              </a:ext>
            </a:extLst>
          </p:cNvPr>
          <p:cNvGraphicFramePr>
            <a:graphicFrameLocks noGrp="1"/>
          </p:cNvGraphicFramePr>
          <p:nvPr>
            <p:extLst>
              <p:ext uri="{D42A27DB-BD31-4B8C-83A1-F6EECF244321}">
                <p14:modId xmlns:p14="http://schemas.microsoft.com/office/powerpoint/2010/main" val="2914122880"/>
              </p:ext>
            </p:extLst>
          </p:nvPr>
        </p:nvGraphicFramePr>
        <p:xfrm>
          <a:off x="4526758" y="4893267"/>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6" name="Table 15">
            <a:extLst>
              <a:ext uri="{FF2B5EF4-FFF2-40B4-BE49-F238E27FC236}">
                <a16:creationId xmlns:a16="http://schemas.microsoft.com/office/drawing/2014/main" id="{2B5DF755-9CE2-DA42-C1C2-283C1E16DF7E}"/>
              </a:ext>
            </a:extLst>
          </p:cNvPr>
          <p:cNvGraphicFramePr>
            <a:graphicFrameLocks noGrp="1"/>
          </p:cNvGraphicFramePr>
          <p:nvPr>
            <p:extLst>
              <p:ext uri="{D42A27DB-BD31-4B8C-83A1-F6EECF244321}">
                <p14:modId xmlns:p14="http://schemas.microsoft.com/office/powerpoint/2010/main" val="3297774880"/>
              </p:ext>
            </p:extLst>
          </p:nvPr>
        </p:nvGraphicFramePr>
        <p:xfrm>
          <a:off x="888423" y="4882617"/>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17" name="Table 16">
            <a:extLst>
              <a:ext uri="{FF2B5EF4-FFF2-40B4-BE49-F238E27FC236}">
                <a16:creationId xmlns:a16="http://schemas.microsoft.com/office/drawing/2014/main" id="{1B3F63B2-F4B4-56E3-9A96-A85A77EF63F3}"/>
              </a:ext>
            </a:extLst>
          </p:cNvPr>
          <p:cNvGraphicFramePr>
            <a:graphicFrameLocks noGrp="1"/>
          </p:cNvGraphicFramePr>
          <p:nvPr>
            <p:extLst>
              <p:ext uri="{D42A27DB-BD31-4B8C-83A1-F6EECF244321}">
                <p14:modId xmlns:p14="http://schemas.microsoft.com/office/powerpoint/2010/main" val="1629287565"/>
              </p:ext>
            </p:extLst>
          </p:nvPr>
        </p:nvGraphicFramePr>
        <p:xfrm>
          <a:off x="888423" y="5935952"/>
          <a:ext cx="1237411" cy="370840"/>
        </p:xfrm>
        <a:graphic>
          <a:graphicData uri="http://schemas.openxmlformats.org/drawingml/2006/table">
            <a:tbl>
              <a:tblPr firstRow="1" bandRow="1">
                <a:tableStyleId>{5C22544A-7EE6-4342-B048-85BDC9FD1C3A}</a:tableStyleId>
              </a:tblPr>
              <a:tblGrid>
                <a:gridCol w="1237411">
                  <a:extLst>
                    <a:ext uri="{9D8B030D-6E8A-4147-A177-3AD203B41FA5}">
                      <a16:colId xmlns:a16="http://schemas.microsoft.com/office/drawing/2014/main" val="3497410291"/>
                    </a:ext>
                  </a:extLst>
                </a:gridCol>
              </a:tblGrid>
              <a:tr h="370840">
                <a:tc>
                  <a:txBody>
                    <a:bodyPr/>
                    <a:lstStyle/>
                    <a:p>
                      <a:pPr algn="ctr"/>
                      <a:r>
                        <a:rPr lang="en-CA" b="0" dirty="0">
                          <a:solidFill>
                            <a:schemeClr val="tx1"/>
                          </a:solidFill>
                        </a:rPr>
                        <a:t>93/7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317041"/>
                  </a:ext>
                </a:extLst>
              </a:tr>
            </a:tbl>
          </a:graphicData>
        </a:graphic>
      </p:graphicFrame>
      <p:graphicFrame>
        <p:nvGraphicFramePr>
          <p:cNvPr id="4" name="Table 3">
            <a:extLst>
              <a:ext uri="{FF2B5EF4-FFF2-40B4-BE49-F238E27FC236}">
                <a16:creationId xmlns:a16="http://schemas.microsoft.com/office/drawing/2014/main" id="{0AC2A714-5FAB-5921-B85B-5FA1C6F36045}"/>
              </a:ext>
            </a:extLst>
          </p:cNvPr>
          <p:cNvGraphicFramePr>
            <a:graphicFrameLocks noGrp="1"/>
          </p:cNvGraphicFramePr>
          <p:nvPr/>
        </p:nvGraphicFramePr>
        <p:xfrm>
          <a:off x="8917200" y="1182862"/>
          <a:ext cx="1953404" cy="370840"/>
        </p:xfrm>
        <a:graphic>
          <a:graphicData uri="http://schemas.openxmlformats.org/drawingml/2006/table">
            <a:tbl>
              <a:tblPr firstRow="1" bandRow="1">
                <a:tableStyleId>{5C22544A-7EE6-4342-B048-85BDC9FD1C3A}</a:tableStyleId>
              </a:tblPr>
              <a:tblGrid>
                <a:gridCol w="1953404">
                  <a:extLst>
                    <a:ext uri="{9D8B030D-6E8A-4147-A177-3AD203B41FA5}">
                      <a16:colId xmlns:a16="http://schemas.microsoft.com/office/drawing/2014/main" val="935562246"/>
                    </a:ext>
                  </a:extLst>
                </a:gridCol>
              </a:tblGrid>
              <a:tr h="370840">
                <a:tc>
                  <a:txBody>
                    <a:bodyPr/>
                    <a:lstStyle/>
                    <a:p>
                      <a:pPr algn="ctr"/>
                      <a:r>
                        <a:rPr lang="en-CA" dirty="0"/>
                        <a:t>Facebook</a:t>
                      </a:r>
                    </a:p>
                  </a:txBody>
                  <a:tcPr>
                    <a:solidFill>
                      <a:srgbClr val="28A9E2"/>
                    </a:solidFill>
                  </a:tcPr>
                </a:tc>
                <a:extLst>
                  <a:ext uri="{0D108BD9-81ED-4DB2-BD59-A6C34878D82A}">
                    <a16:rowId xmlns:a16="http://schemas.microsoft.com/office/drawing/2014/main" val="393156464"/>
                  </a:ext>
                </a:extLst>
              </a:tr>
            </a:tbl>
          </a:graphicData>
        </a:graphic>
      </p:graphicFrame>
      <p:sp>
        <p:nvSpPr>
          <p:cNvPr id="6" name="TextBox 5">
            <a:extLst>
              <a:ext uri="{FF2B5EF4-FFF2-40B4-BE49-F238E27FC236}">
                <a16:creationId xmlns:a16="http://schemas.microsoft.com/office/drawing/2014/main" id="{874F3995-D642-997E-0BFC-0016A3C01673}"/>
              </a:ext>
            </a:extLst>
          </p:cNvPr>
          <p:cNvSpPr txBox="1"/>
          <p:nvPr/>
        </p:nvSpPr>
        <p:spPr>
          <a:xfrm>
            <a:off x="8866077" y="1526815"/>
            <a:ext cx="2533245" cy="246221"/>
          </a:xfrm>
          <a:prstGeom prst="rect">
            <a:avLst/>
          </a:prstGeom>
          <a:noFill/>
        </p:spPr>
        <p:txBody>
          <a:bodyPr wrap="square" rtlCol="0">
            <a:spAutoFit/>
          </a:bodyPr>
          <a:lstStyle/>
          <a:p>
            <a:r>
              <a:rPr lang="en-CA" sz="1000" dirty="0"/>
              <a:t>Also available: Twitter</a:t>
            </a:r>
          </a:p>
        </p:txBody>
      </p:sp>
      <p:pic>
        <p:nvPicPr>
          <p:cNvPr id="18" name="Picture 17">
            <a:extLst>
              <a:ext uri="{FF2B5EF4-FFF2-40B4-BE49-F238E27FC236}">
                <a16:creationId xmlns:a16="http://schemas.microsoft.com/office/drawing/2014/main" id="{04F1B7A3-BF56-275F-5FE6-58B7AD44A845}"/>
              </a:ext>
            </a:extLst>
          </p:cNvPr>
          <p:cNvPicPr>
            <a:picLocks noChangeAspect="1"/>
          </p:cNvPicPr>
          <p:nvPr/>
        </p:nvPicPr>
        <p:blipFill>
          <a:blip r:embed="rId2"/>
          <a:stretch>
            <a:fillRect/>
          </a:stretch>
        </p:blipFill>
        <p:spPr>
          <a:xfrm>
            <a:off x="9683889" y="2815044"/>
            <a:ext cx="1103472" cy="396274"/>
          </a:xfrm>
          <a:prstGeom prst="rect">
            <a:avLst/>
          </a:prstGeom>
        </p:spPr>
      </p:pic>
      <p:pic>
        <p:nvPicPr>
          <p:cNvPr id="19" name="Picture 18">
            <a:extLst>
              <a:ext uri="{FF2B5EF4-FFF2-40B4-BE49-F238E27FC236}">
                <a16:creationId xmlns:a16="http://schemas.microsoft.com/office/drawing/2014/main" id="{F9ABED0D-6120-81C4-18D6-D32DDD74A693}"/>
              </a:ext>
            </a:extLst>
          </p:cNvPr>
          <p:cNvPicPr>
            <a:picLocks noChangeAspect="1"/>
          </p:cNvPicPr>
          <p:nvPr/>
        </p:nvPicPr>
        <p:blipFill>
          <a:blip r:embed="rId2"/>
          <a:stretch>
            <a:fillRect/>
          </a:stretch>
        </p:blipFill>
        <p:spPr>
          <a:xfrm>
            <a:off x="6045551" y="2827761"/>
            <a:ext cx="1103472" cy="396274"/>
          </a:xfrm>
          <a:prstGeom prst="rect">
            <a:avLst/>
          </a:prstGeom>
        </p:spPr>
      </p:pic>
      <p:pic>
        <p:nvPicPr>
          <p:cNvPr id="20" name="Picture 19">
            <a:extLst>
              <a:ext uri="{FF2B5EF4-FFF2-40B4-BE49-F238E27FC236}">
                <a16:creationId xmlns:a16="http://schemas.microsoft.com/office/drawing/2014/main" id="{8F760148-8A0E-C71A-C33D-730C6D2F23C7}"/>
              </a:ext>
            </a:extLst>
          </p:cNvPr>
          <p:cNvPicPr>
            <a:picLocks noChangeAspect="1"/>
          </p:cNvPicPr>
          <p:nvPr/>
        </p:nvPicPr>
        <p:blipFill>
          <a:blip r:embed="rId2"/>
          <a:stretch>
            <a:fillRect/>
          </a:stretch>
        </p:blipFill>
        <p:spPr>
          <a:xfrm>
            <a:off x="2407213" y="2802327"/>
            <a:ext cx="1103472" cy="396274"/>
          </a:xfrm>
          <a:prstGeom prst="rect">
            <a:avLst/>
          </a:prstGeom>
        </p:spPr>
      </p:pic>
      <p:pic>
        <p:nvPicPr>
          <p:cNvPr id="21" name="Picture 20">
            <a:extLst>
              <a:ext uri="{FF2B5EF4-FFF2-40B4-BE49-F238E27FC236}">
                <a16:creationId xmlns:a16="http://schemas.microsoft.com/office/drawing/2014/main" id="{8F2AF752-8204-D3BA-0FCF-D0382DB27E73}"/>
              </a:ext>
            </a:extLst>
          </p:cNvPr>
          <p:cNvPicPr>
            <a:picLocks noChangeAspect="1"/>
          </p:cNvPicPr>
          <p:nvPr/>
        </p:nvPicPr>
        <p:blipFill>
          <a:blip r:embed="rId2"/>
          <a:stretch>
            <a:fillRect/>
          </a:stretch>
        </p:blipFill>
        <p:spPr>
          <a:xfrm>
            <a:off x="2407213" y="4869900"/>
            <a:ext cx="1103472" cy="396274"/>
          </a:xfrm>
          <a:prstGeom prst="rect">
            <a:avLst/>
          </a:prstGeom>
        </p:spPr>
      </p:pic>
      <p:pic>
        <p:nvPicPr>
          <p:cNvPr id="22" name="Picture 21">
            <a:extLst>
              <a:ext uri="{FF2B5EF4-FFF2-40B4-BE49-F238E27FC236}">
                <a16:creationId xmlns:a16="http://schemas.microsoft.com/office/drawing/2014/main" id="{2D7E57ED-57B5-E1B5-4410-EEB55F9F06A7}"/>
              </a:ext>
            </a:extLst>
          </p:cNvPr>
          <p:cNvPicPr>
            <a:picLocks noChangeAspect="1"/>
          </p:cNvPicPr>
          <p:nvPr/>
        </p:nvPicPr>
        <p:blipFill>
          <a:blip r:embed="rId2"/>
          <a:stretch>
            <a:fillRect/>
          </a:stretch>
        </p:blipFill>
        <p:spPr>
          <a:xfrm>
            <a:off x="6046766" y="4893267"/>
            <a:ext cx="1103472" cy="396274"/>
          </a:xfrm>
          <a:prstGeom prst="rect">
            <a:avLst/>
          </a:prstGeom>
        </p:spPr>
      </p:pic>
      <p:pic>
        <p:nvPicPr>
          <p:cNvPr id="23" name="Picture 22">
            <a:extLst>
              <a:ext uri="{FF2B5EF4-FFF2-40B4-BE49-F238E27FC236}">
                <a16:creationId xmlns:a16="http://schemas.microsoft.com/office/drawing/2014/main" id="{67A09476-112A-1FCF-0726-07418929FE89}"/>
              </a:ext>
            </a:extLst>
          </p:cNvPr>
          <p:cNvPicPr>
            <a:picLocks noChangeAspect="1"/>
          </p:cNvPicPr>
          <p:nvPr/>
        </p:nvPicPr>
        <p:blipFill>
          <a:blip r:embed="rId2"/>
          <a:stretch>
            <a:fillRect/>
          </a:stretch>
        </p:blipFill>
        <p:spPr>
          <a:xfrm>
            <a:off x="9683889" y="4857183"/>
            <a:ext cx="1103472" cy="396274"/>
          </a:xfrm>
          <a:prstGeom prst="rect">
            <a:avLst/>
          </a:prstGeom>
        </p:spPr>
      </p:pic>
      <p:sp>
        <p:nvSpPr>
          <p:cNvPr id="25" name="TextBox 24">
            <a:extLst>
              <a:ext uri="{FF2B5EF4-FFF2-40B4-BE49-F238E27FC236}">
                <a16:creationId xmlns:a16="http://schemas.microsoft.com/office/drawing/2014/main" id="{443084BF-507F-6368-6A71-772794EAB5DB}"/>
              </a:ext>
            </a:extLst>
          </p:cNvPr>
          <p:cNvSpPr txBox="1"/>
          <p:nvPr/>
        </p:nvSpPr>
        <p:spPr>
          <a:xfrm>
            <a:off x="792677" y="1527182"/>
            <a:ext cx="4098296" cy="246221"/>
          </a:xfrm>
          <a:prstGeom prst="rect">
            <a:avLst/>
          </a:prstGeom>
          <a:noFill/>
        </p:spPr>
        <p:txBody>
          <a:bodyPr wrap="square" rtlCol="0">
            <a:spAutoFit/>
          </a:bodyPr>
          <a:lstStyle/>
          <a:p>
            <a:r>
              <a:rPr lang="en-CA" sz="1000" dirty="0"/>
              <a:t>Also available: Previous 30 Days, Previous 90 Days, Year to Date</a:t>
            </a:r>
          </a:p>
        </p:txBody>
      </p:sp>
      <p:sp>
        <p:nvSpPr>
          <p:cNvPr id="2" name="TextBox 1">
            <a:extLst>
              <a:ext uri="{FF2B5EF4-FFF2-40B4-BE49-F238E27FC236}">
                <a16:creationId xmlns:a16="http://schemas.microsoft.com/office/drawing/2014/main" id="{6AA8C101-EB4A-1039-5117-42A83A7B6B21}"/>
              </a:ext>
            </a:extLst>
          </p:cNvPr>
          <p:cNvSpPr txBox="1"/>
          <p:nvPr/>
        </p:nvSpPr>
        <p:spPr>
          <a:xfrm>
            <a:off x="2407214" y="2964303"/>
            <a:ext cx="496242" cy="230832"/>
          </a:xfrm>
          <a:prstGeom prst="rect">
            <a:avLst/>
          </a:prstGeom>
          <a:noFill/>
        </p:spPr>
        <p:txBody>
          <a:bodyPr wrap="square" rtlCol="0">
            <a:spAutoFit/>
          </a:bodyPr>
          <a:lstStyle/>
          <a:p>
            <a:pPr algn="ctr"/>
            <a:r>
              <a:rPr lang="en-CA" sz="900" b="1" dirty="0">
                <a:solidFill>
                  <a:srgbClr val="10CF9B"/>
                </a:solidFill>
              </a:rPr>
              <a:t>17%</a:t>
            </a:r>
          </a:p>
        </p:txBody>
      </p:sp>
      <p:sp>
        <p:nvSpPr>
          <p:cNvPr id="5" name="TextBox 4">
            <a:extLst>
              <a:ext uri="{FF2B5EF4-FFF2-40B4-BE49-F238E27FC236}">
                <a16:creationId xmlns:a16="http://schemas.microsoft.com/office/drawing/2014/main" id="{1EEED487-84BE-DED5-4C66-C801AF5D69EA}"/>
              </a:ext>
            </a:extLst>
          </p:cNvPr>
          <p:cNvSpPr txBox="1"/>
          <p:nvPr/>
        </p:nvSpPr>
        <p:spPr>
          <a:xfrm>
            <a:off x="2996645" y="2959163"/>
            <a:ext cx="496242" cy="230832"/>
          </a:xfrm>
          <a:prstGeom prst="rect">
            <a:avLst/>
          </a:prstGeom>
          <a:noFill/>
        </p:spPr>
        <p:txBody>
          <a:bodyPr wrap="square" rtlCol="0">
            <a:spAutoFit/>
          </a:bodyPr>
          <a:lstStyle/>
          <a:p>
            <a:pPr algn="ctr"/>
            <a:r>
              <a:rPr lang="en-CA" sz="900" b="1" dirty="0">
                <a:solidFill>
                  <a:srgbClr val="10CF9B"/>
                </a:solidFill>
              </a:rPr>
              <a:t>3%</a:t>
            </a:r>
          </a:p>
        </p:txBody>
      </p:sp>
      <p:sp>
        <p:nvSpPr>
          <p:cNvPr id="24" name="TextBox 23">
            <a:extLst>
              <a:ext uri="{FF2B5EF4-FFF2-40B4-BE49-F238E27FC236}">
                <a16:creationId xmlns:a16="http://schemas.microsoft.com/office/drawing/2014/main" id="{4A035903-B0A0-B3E8-3782-442F164D2B94}"/>
              </a:ext>
            </a:extLst>
          </p:cNvPr>
          <p:cNvSpPr txBox="1"/>
          <p:nvPr/>
        </p:nvSpPr>
        <p:spPr>
          <a:xfrm>
            <a:off x="6634982" y="2966916"/>
            <a:ext cx="496242" cy="230832"/>
          </a:xfrm>
          <a:prstGeom prst="rect">
            <a:avLst/>
          </a:prstGeom>
          <a:noFill/>
        </p:spPr>
        <p:txBody>
          <a:bodyPr wrap="square" rtlCol="0">
            <a:spAutoFit/>
          </a:bodyPr>
          <a:lstStyle/>
          <a:p>
            <a:pPr algn="ctr"/>
            <a:r>
              <a:rPr lang="en-CA" sz="900" b="1" dirty="0">
                <a:solidFill>
                  <a:srgbClr val="10CF9B"/>
                </a:solidFill>
              </a:rPr>
              <a:t>5%</a:t>
            </a:r>
          </a:p>
        </p:txBody>
      </p:sp>
      <p:sp>
        <p:nvSpPr>
          <p:cNvPr id="26" name="TextBox 25">
            <a:extLst>
              <a:ext uri="{FF2B5EF4-FFF2-40B4-BE49-F238E27FC236}">
                <a16:creationId xmlns:a16="http://schemas.microsoft.com/office/drawing/2014/main" id="{66BAF8C2-9128-E60E-D4E3-65E28E2B7537}"/>
              </a:ext>
            </a:extLst>
          </p:cNvPr>
          <p:cNvSpPr txBox="1"/>
          <p:nvPr/>
        </p:nvSpPr>
        <p:spPr>
          <a:xfrm>
            <a:off x="6056493" y="2975198"/>
            <a:ext cx="496242" cy="230832"/>
          </a:xfrm>
          <a:prstGeom prst="rect">
            <a:avLst/>
          </a:prstGeom>
          <a:noFill/>
        </p:spPr>
        <p:txBody>
          <a:bodyPr wrap="square" rtlCol="0">
            <a:spAutoFit/>
          </a:bodyPr>
          <a:lstStyle/>
          <a:p>
            <a:pPr algn="ctr"/>
            <a:r>
              <a:rPr lang="en-CA" sz="900" b="1" dirty="0">
                <a:solidFill>
                  <a:srgbClr val="10CF9B"/>
                </a:solidFill>
              </a:rPr>
              <a:t>23%</a:t>
            </a:r>
          </a:p>
        </p:txBody>
      </p:sp>
      <p:sp>
        <p:nvSpPr>
          <p:cNvPr id="28" name="TextBox 27">
            <a:extLst>
              <a:ext uri="{FF2B5EF4-FFF2-40B4-BE49-F238E27FC236}">
                <a16:creationId xmlns:a16="http://schemas.microsoft.com/office/drawing/2014/main" id="{B16F8A33-8D36-D011-248D-4EEBA6F017CD}"/>
              </a:ext>
            </a:extLst>
          </p:cNvPr>
          <p:cNvSpPr txBox="1"/>
          <p:nvPr/>
        </p:nvSpPr>
        <p:spPr>
          <a:xfrm>
            <a:off x="9693316" y="2959163"/>
            <a:ext cx="496242" cy="230832"/>
          </a:xfrm>
          <a:prstGeom prst="rect">
            <a:avLst/>
          </a:prstGeom>
          <a:noFill/>
        </p:spPr>
        <p:txBody>
          <a:bodyPr wrap="square" rtlCol="0">
            <a:spAutoFit/>
          </a:bodyPr>
          <a:lstStyle/>
          <a:p>
            <a:pPr algn="ctr"/>
            <a:r>
              <a:rPr lang="en-CA" sz="900" b="1" dirty="0">
                <a:solidFill>
                  <a:srgbClr val="10CF9B"/>
                </a:solidFill>
              </a:rPr>
              <a:t>2%</a:t>
            </a:r>
          </a:p>
        </p:txBody>
      </p:sp>
      <p:sp>
        <p:nvSpPr>
          <p:cNvPr id="29" name="TextBox 28">
            <a:extLst>
              <a:ext uri="{FF2B5EF4-FFF2-40B4-BE49-F238E27FC236}">
                <a16:creationId xmlns:a16="http://schemas.microsoft.com/office/drawing/2014/main" id="{3A44C3F6-5D83-6012-5F06-11F11FCE3EE6}"/>
              </a:ext>
            </a:extLst>
          </p:cNvPr>
          <p:cNvSpPr txBox="1"/>
          <p:nvPr/>
        </p:nvSpPr>
        <p:spPr>
          <a:xfrm>
            <a:off x="10291118" y="2971526"/>
            <a:ext cx="496242" cy="230832"/>
          </a:xfrm>
          <a:prstGeom prst="rect">
            <a:avLst/>
          </a:prstGeom>
          <a:noFill/>
        </p:spPr>
        <p:txBody>
          <a:bodyPr wrap="square" rtlCol="0">
            <a:spAutoFit/>
          </a:bodyPr>
          <a:lstStyle/>
          <a:p>
            <a:pPr algn="ctr"/>
            <a:r>
              <a:rPr lang="en-CA" sz="900" b="1" dirty="0">
                <a:solidFill>
                  <a:srgbClr val="10CF9B"/>
                </a:solidFill>
              </a:rPr>
              <a:t>3%</a:t>
            </a:r>
          </a:p>
        </p:txBody>
      </p:sp>
      <p:sp>
        <p:nvSpPr>
          <p:cNvPr id="30" name="TextBox 29">
            <a:extLst>
              <a:ext uri="{FF2B5EF4-FFF2-40B4-BE49-F238E27FC236}">
                <a16:creationId xmlns:a16="http://schemas.microsoft.com/office/drawing/2014/main" id="{08358C3F-B948-308B-339B-A78ED242511F}"/>
              </a:ext>
            </a:extLst>
          </p:cNvPr>
          <p:cNvSpPr txBox="1"/>
          <p:nvPr/>
        </p:nvSpPr>
        <p:spPr>
          <a:xfrm>
            <a:off x="2416617" y="5033275"/>
            <a:ext cx="496242" cy="230832"/>
          </a:xfrm>
          <a:prstGeom prst="rect">
            <a:avLst/>
          </a:prstGeom>
          <a:noFill/>
        </p:spPr>
        <p:txBody>
          <a:bodyPr wrap="square" rtlCol="0">
            <a:spAutoFit/>
          </a:bodyPr>
          <a:lstStyle/>
          <a:p>
            <a:pPr algn="ctr"/>
            <a:r>
              <a:rPr lang="en-CA" sz="900" b="1" dirty="0">
                <a:solidFill>
                  <a:srgbClr val="FF0000"/>
                </a:solidFill>
              </a:rPr>
              <a:t>100%</a:t>
            </a:r>
          </a:p>
        </p:txBody>
      </p:sp>
      <p:sp>
        <p:nvSpPr>
          <p:cNvPr id="31" name="TextBox 30">
            <a:extLst>
              <a:ext uri="{FF2B5EF4-FFF2-40B4-BE49-F238E27FC236}">
                <a16:creationId xmlns:a16="http://schemas.microsoft.com/office/drawing/2014/main" id="{67BD6A37-9B0A-64D0-DD79-74C9350E8EAD}"/>
              </a:ext>
            </a:extLst>
          </p:cNvPr>
          <p:cNvSpPr txBox="1"/>
          <p:nvPr/>
        </p:nvSpPr>
        <p:spPr>
          <a:xfrm>
            <a:off x="3004860" y="5022625"/>
            <a:ext cx="496242" cy="230832"/>
          </a:xfrm>
          <a:prstGeom prst="rect">
            <a:avLst/>
          </a:prstGeom>
          <a:noFill/>
        </p:spPr>
        <p:txBody>
          <a:bodyPr wrap="square" rtlCol="0">
            <a:spAutoFit/>
          </a:bodyPr>
          <a:lstStyle/>
          <a:p>
            <a:pPr algn="ctr"/>
            <a:r>
              <a:rPr lang="en-CA" sz="900" b="1" dirty="0">
                <a:solidFill>
                  <a:srgbClr val="FF0000"/>
                </a:solidFill>
              </a:rPr>
              <a:t>100%</a:t>
            </a:r>
          </a:p>
        </p:txBody>
      </p:sp>
    </p:spTree>
    <p:extLst>
      <p:ext uri="{BB962C8B-B14F-4D97-AF65-F5344CB8AC3E}">
        <p14:creationId xmlns:p14="http://schemas.microsoft.com/office/powerpoint/2010/main" val="378157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7BE0A72-DB5C-45E5-9FD2-E4EDD328F953}"/>
              </a:ext>
            </a:extLst>
          </p:cNvPr>
          <p:cNvSpPr txBox="1"/>
          <p:nvPr/>
        </p:nvSpPr>
        <p:spPr>
          <a:xfrm>
            <a:off x="778515" y="330574"/>
            <a:ext cx="10628371"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Marketing Funnel </a:t>
            </a:r>
          </a:p>
        </p:txBody>
      </p:sp>
      <p:sp>
        <p:nvSpPr>
          <p:cNvPr id="26" name="Slide Number Placeholder 25">
            <a:extLst>
              <a:ext uri="{FF2B5EF4-FFF2-40B4-BE49-F238E27FC236}">
                <a16:creationId xmlns:a16="http://schemas.microsoft.com/office/drawing/2014/main" id="{0D9FC0BB-0798-4619-8963-20DA852DF6F5}"/>
              </a:ext>
            </a:extLst>
          </p:cNvPr>
          <p:cNvSpPr>
            <a:spLocks noGrp="1"/>
          </p:cNvSpPr>
          <p:nvPr>
            <p:ph type="sldNum" sz="quarter" idx="4"/>
          </p:nvPr>
        </p:nvSpPr>
        <p:spPr>
          <a:xfrm>
            <a:off x="11136570" y="6445696"/>
            <a:ext cx="541687" cy="225323"/>
          </a:xfrm>
        </p:spPr>
        <p:txBody>
          <a:bodyPr/>
          <a:lstStyle/>
          <a:p>
            <a:fld id="{58B2BE56-A1DF-44BF-AF31-08C6097C884E}" type="slidenum">
              <a:rPr lang="en-US" smtClean="0"/>
              <a:pPr/>
              <a:t>8</a:t>
            </a:fld>
            <a:endParaRPr lang="en-US" sz="1400" dirty="0"/>
          </a:p>
        </p:txBody>
      </p:sp>
      <p:sp>
        <p:nvSpPr>
          <p:cNvPr id="14" name="Rectangle 13">
            <a:extLst>
              <a:ext uri="{FF2B5EF4-FFF2-40B4-BE49-F238E27FC236}">
                <a16:creationId xmlns:a16="http://schemas.microsoft.com/office/drawing/2014/main" id="{D8712FA2-9DD8-FA69-B517-32CA91B72BB9}"/>
              </a:ext>
            </a:extLst>
          </p:cNvPr>
          <p:cNvSpPr/>
          <p:nvPr/>
        </p:nvSpPr>
        <p:spPr>
          <a:xfrm>
            <a:off x="1497629" y="3212443"/>
            <a:ext cx="7818386" cy="329577"/>
          </a:xfrm>
          <a:prstGeom prst="rect">
            <a:avLst/>
          </a:prstGeom>
        </p:spPr>
        <p:txBody>
          <a:bodyPr wrap="square">
            <a:spAutoFit/>
          </a:bodyPr>
          <a:lstStyle/>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grpSp>
        <p:nvGrpSpPr>
          <p:cNvPr id="2" name="Group 1">
            <a:extLst>
              <a:ext uri="{FF2B5EF4-FFF2-40B4-BE49-F238E27FC236}">
                <a16:creationId xmlns:a16="http://schemas.microsoft.com/office/drawing/2014/main" id="{0E95637E-55B9-12BE-C619-0F77DB958809}"/>
              </a:ext>
            </a:extLst>
          </p:cNvPr>
          <p:cNvGrpSpPr/>
          <p:nvPr/>
        </p:nvGrpSpPr>
        <p:grpSpPr>
          <a:xfrm>
            <a:off x="514702" y="2241564"/>
            <a:ext cx="4237984" cy="4104534"/>
            <a:chOff x="943925" y="795373"/>
            <a:chExt cx="4547937" cy="4450288"/>
          </a:xfrm>
        </p:grpSpPr>
        <p:sp>
          <p:nvSpPr>
            <p:cNvPr id="4" name="Shape">
              <a:extLst>
                <a:ext uri="{FF2B5EF4-FFF2-40B4-BE49-F238E27FC236}">
                  <a16:creationId xmlns:a16="http://schemas.microsoft.com/office/drawing/2014/main" id="{EB31A6D7-35C8-348D-5879-3C6F1B857E6C}"/>
                </a:ext>
              </a:extLst>
            </p:cNvPr>
            <p:cNvSpPr/>
            <p:nvPr/>
          </p:nvSpPr>
          <p:spPr bwMode="auto">
            <a:xfrm>
              <a:off x="1180796" y="1472149"/>
              <a:ext cx="4029720" cy="1668737"/>
            </a:xfrm>
            <a:custGeom>
              <a:avLst/>
              <a:gdLst/>
              <a:ahLst/>
              <a:cxnLst>
                <a:cxn ang="0">
                  <a:pos x="wd2" y="hd2"/>
                </a:cxn>
                <a:cxn ang="5400000">
                  <a:pos x="wd2" y="hd2"/>
                </a:cxn>
                <a:cxn ang="10800000">
                  <a:pos x="wd2" y="hd2"/>
                </a:cxn>
                <a:cxn ang="16200000">
                  <a:pos x="wd2" y="hd2"/>
                </a:cxn>
              </a:cxnLst>
              <a:rect l="0" t="0" r="r" b="b"/>
              <a:pathLst>
                <a:path w="21572" h="21530" extrusionOk="0">
                  <a:moveTo>
                    <a:pt x="19773" y="21341"/>
                  </a:moveTo>
                  <a:lnTo>
                    <a:pt x="21540" y="9086"/>
                  </a:lnTo>
                  <a:cubicBezTo>
                    <a:pt x="21581" y="8658"/>
                    <a:pt x="21583" y="8212"/>
                    <a:pt x="21545" y="7782"/>
                  </a:cubicBezTo>
                  <a:cubicBezTo>
                    <a:pt x="21423" y="6409"/>
                    <a:pt x="20981" y="5472"/>
                    <a:pt x="20528" y="4750"/>
                  </a:cubicBezTo>
                  <a:cubicBezTo>
                    <a:pt x="19967" y="3855"/>
                    <a:pt x="19336" y="3193"/>
                    <a:pt x="18668" y="2636"/>
                  </a:cubicBezTo>
                  <a:cubicBezTo>
                    <a:pt x="17269" y="1469"/>
                    <a:pt x="15816" y="833"/>
                    <a:pt x="14353" y="451"/>
                  </a:cubicBezTo>
                  <a:cubicBezTo>
                    <a:pt x="12852" y="59"/>
                    <a:pt x="11335" y="-70"/>
                    <a:pt x="9820" y="36"/>
                  </a:cubicBezTo>
                  <a:cubicBezTo>
                    <a:pt x="8438" y="132"/>
                    <a:pt x="7046" y="433"/>
                    <a:pt x="5692" y="985"/>
                  </a:cubicBezTo>
                  <a:cubicBezTo>
                    <a:pt x="5021" y="1258"/>
                    <a:pt x="4356" y="1595"/>
                    <a:pt x="3703" y="2013"/>
                  </a:cubicBezTo>
                  <a:cubicBezTo>
                    <a:pt x="2983" y="2475"/>
                    <a:pt x="2273" y="3037"/>
                    <a:pt x="1603" y="3897"/>
                  </a:cubicBezTo>
                  <a:cubicBezTo>
                    <a:pt x="1257" y="4341"/>
                    <a:pt x="936" y="4851"/>
                    <a:pt x="653" y="5456"/>
                  </a:cubicBezTo>
                  <a:cubicBezTo>
                    <a:pt x="361" y="6082"/>
                    <a:pt x="93" y="6846"/>
                    <a:pt x="19" y="7825"/>
                  </a:cubicBezTo>
                  <a:cubicBezTo>
                    <a:pt x="-17" y="8294"/>
                    <a:pt x="-1" y="8778"/>
                    <a:pt x="66" y="9227"/>
                  </a:cubicBezTo>
                  <a:lnTo>
                    <a:pt x="1865" y="21530"/>
                  </a:lnTo>
                  <a:cubicBezTo>
                    <a:pt x="1802" y="21037"/>
                    <a:pt x="1801" y="20510"/>
                    <a:pt x="1861" y="20015"/>
                  </a:cubicBezTo>
                  <a:cubicBezTo>
                    <a:pt x="1956" y="19233"/>
                    <a:pt x="2180" y="18623"/>
                    <a:pt x="2434" y="18143"/>
                  </a:cubicBezTo>
                  <a:cubicBezTo>
                    <a:pt x="2666" y="17703"/>
                    <a:pt x="2931" y="17360"/>
                    <a:pt x="3208" y="17043"/>
                  </a:cubicBezTo>
                  <a:cubicBezTo>
                    <a:pt x="4405" y="15669"/>
                    <a:pt x="5682" y="14905"/>
                    <a:pt x="6984" y="14439"/>
                  </a:cubicBezTo>
                  <a:cubicBezTo>
                    <a:pt x="8245" y="13987"/>
                    <a:pt x="9535" y="13812"/>
                    <a:pt x="10817" y="13792"/>
                  </a:cubicBezTo>
                  <a:cubicBezTo>
                    <a:pt x="12262" y="13769"/>
                    <a:pt x="13740" y="13979"/>
                    <a:pt x="15138" y="14624"/>
                  </a:cubicBezTo>
                  <a:cubicBezTo>
                    <a:pt x="15775" y="14919"/>
                    <a:pt x="16401" y="15310"/>
                    <a:pt x="17011" y="15751"/>
                  </a:cubicBezTo>
                  <a:cubicBezTo>
                    <a:pt x="17735" y="16275"/>
                    <a:pt x="18452" y="16884"/>
                    <a:pt x="19077" y="18033"/>
                  </a:cubicBezTo>
                  <a:cubicBezTo>
                    <a:pt x="19345" y="18528"/>
                    <a:pt x="19588" y="19125"/>
                    <a:pt x="19708" y="19890"/>
                  </a:cubicBezTo>
                  <a:cubicBezTo>
                    <a:pt x="19780" y="20352"/>
                    <a:pt x="19803" y="20852"/>
                    <a:pt x="19773" y="21341"/>
                  </a:cubicBezTo>
                  <a:close/>
                </a:path>
              </a:pathLst>
            </a:custGeom>
            <a:solidFill>
              <a:schemeClr val="accent2">
                <a:lumMod val="75000"/>
              </a:schemeClr>
            </a:solidFill>
            <a:ln w="25400" cap="flat">
              <a:noFill/>
              <a:prstDash val="solid"/>
              <a:miter lim="400000"/>
            </a:ln>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r>
                <a:rPr kumimoji="0" lang="en-CA" sz="9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sym typeface="Helvetica Neue Medium"/>
                </a:rPr>
                <a:t>               </a:t>
              </a:r>
              <a:endParaRPr kumimoji="0" sz="9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sym typeface="Helvetica Neue Medium"/>
              </a:endParaRPr>
            </a:p>
          </p:txBody>
        </p:sp>
        <p:grpSp>
          <p:nvGrpSpPr>
            <p:cNvPr id="5" name="Group 4">
              <a:extLst>
                <a:ext uri="{FF2B5EF4-FFF2-40B4-BE49-F238E27FC236}">
                  <a16:creationId xmlns:a16="http://schemas.microsoft.com/office/drawing/2014/main" id="{10E2AD5F-BB61-C925-1357-45AEF2153E6F}"/>
                </a:ext>
              </a:extLst>
            </p:cNvPr>
            <p:cNvGrpSpPr/>
            <p:nvPr/>
          </p:nvGrpSpPr>
          <p:grpSpPr>
            <a:xfrm>
              <a:off x="943925" y="795373"/>
              <a:ext cx="4547937" cy="4450288"/>
              <a:chOff x="943925" y="795373"/>
              <a:chExt cx="4547937" cy="4450288"/>
            </a:xfrm>
          </p:grpSpPr>
          <p:sp>
            <p:nvSpPr>
              <p:cNvPr id="15" name="Shape">
                <a:extLst>
                  <a:ext uri="{FF2B5EF4-FFF2-40B4-BE49-F238E27FC236}">
                    <a16:creationId xmlns:a16="http://schemas.microsoft.com/office/drawing/2014/main" id="{705559DF-FADE-795A-BEF6-FCAF90FB8586}"/>
                  </a:ext>
                </a:extLst>
              </p:cNvPr>
              <p:cNvSpPr/>
              <p:nvPr/>
            </p:nvSpPr>
            <p:spPr bwMode="auto">
              <a:xfrm rot="10800000">
                <a:off x="1947370" y="2551260"/>
                <a:ext cx="2506240" cy="439903"/>
              </a:xfrm>
              <a:custGeom>
                <a:avLst/>
                <a:gdLst/>
                <a:ahLst/>
                <a:cxnLst>
                  <a:cxn ang="0">
                    <a:pos x="wd2" y="hd2"/>
                  </a:cxn>
                  <a:cxn ang="5400000">
                    <a:pos x="wd2" y="hd2"/>
                  </a:cxn>
                  <a:cxn ang="10800000">
                    <a:pos x="wd2" y="hd2"/>
                  </a:cxn>
                  <a:cxn ang="16200000">
                    <a:pos x="wd2" y="hd2"/>
                  </a:cxn>
                </a:cxnLst>
                <a:rect l="0" t="0" r="r" b="b"/>
                <a:pathLst>
                  <a:path w="21600" h="21581" extrusionOk="0">
                    <a:moveTo>
                      <a:pt x="21600" y="428"/>
                    </a:moveTo>
                    <a:lnTo>
                      <a:pt x="19499" y="15397"/>
                    </a:lnTo>
                    <a:cubicBezTo>
                      <a:pt x="19376" y="15946"/>
                      <a:pt x="19221" y="16445"/>
                      <a:pt x="19039" y="16875"/>
                    </a:cubicBezTo>
                    <a:cubicBezTo>
                      <a:pt x="18861" y="17295"/>
                      <a:pt x="18659" y="17644"/>
                      <a:pt x="18449" y="17956"/>
                    </a:cubicBezTo>
                    <a:cubicBezTo>
                      <a:pt x="17870" y="18815"/>
                      <a:pt x="17248" y="19369"/>
                      <a:pt x="16614" y="19812"/>
                    </a:cubicBezTo>
                    <a:cubicBezTo>
                      <a:pt x="16003" y="20240"/>
                      <a:pt x="15377" y="20566"/>
                      <a:pt x="14747" y="20821"/>
                    </a:cubicBezTo>
                    <a:cubicBezTo>
                      <a:pt x="13426" y="21357"/>
                      <a:pt x="12063" y="21600"/>
                      <a:pt x="10711" y="21580"/>
                    </a:cubicBezTo>
                    <a:cubicBezTo>
                      <a:pt x="9018" y="21555"/>
                      <a:pt x="7331" y="21135"/>
                      <a:pt x="5681" y="20239"/>
                    </a:cubicBezTo>
                    <a:cubicBezTo>
                      <a:pt x="5207" y="19981"/>
                      <a:pt x="4735" y="19684"/>
                      <a:pt x="4280" y="19263"/>
                    </a:cubicBezTo>
                    <a:cubicBezTo>
                      <a:pt x="3869" y="18883"/>
                      <a:pt x="3472" y="18403"/>
                      <a:pt x="3095" y="17831"/>
                    </a:cubicBezTo>
                    <a:cubicBezTo>
                      <a:pt x="2892" y="17523"/>
                      <a:pt x="2694" y="17186"/>
                      <a:pt x="2524" y="16765"/>
                    </a:cubicBezTo>
                    <a:cubicBezTo>
                      <a:pt x="2354" y="16340"/>
                      <a:pt x="2216" y="15838"/>
                      <a:pt x="2119" y="15285"/>
                    </a:cubicBezTo>
                    <a:lnTo>
                      <a:pt x="0" y="0"/>
                    </a:lnTo>
                    <a:cubicBezTo>
                      <a:pt x="147" y="823"/>
                      <a:pt x="354" y="1565"/>
                      <a:pt x="612" y="2188"/>
                    </a:cubicBezTo>
                    <a:cubicBezTo>
                      <a:pt x="910" y="2909"/>
                      <a:pt x="1265" y="3449"/>
                      <a:pt x="1633" y="3924"/>
                    </a:cubicBezTo>
                    <a:cubicBezTo>
                      <a:pt x="3138" y="5872"/>
                      <a:pt x="4782" y="6715"/>
                      <a:pt x="6442" y="7293"/>
                    </a:cubicBezTo>
                    <a:cubicBezTo>
                      <a:pt x="7974" y="7826"/>
                      <a:pt x="9542" y="8148"/>
                      <a:pt x="11100" y="8121"/>
                    </a:cubicBezTo>
                    <a:cubicBezTo>
                      <a:pt x="12698" y="8093"/>
                      <a:pt x="14289" y="7707"/>
                      <a:pt x="15858" y="7033"/>
                    </a:cubicBezTo>
                    <a:cubicBezTo>
                      <a:pt x="16653" y="6692"/>
                      <a:pt x="17442" y="6276"/>
                      <a:pt x="18216" y="5704"/>
                    </a:cubicBezTo>
                    <a:cubicBezTo>
                      <a:pt x="18887" y="5207"/>
                      <a:pt x="19546" y="4591"/>
                      <a:pt x="20165" y="3752"/>
                    </a:cubicBezTo>
                    <a:cubicBezTo>
                      <a:pt x="20495" y="3304"/>
                      <a:pt x="20813" y="2793"/>
                      <a:pt x="21083" y="2136"/>
                    </a:cubicBezTo>
                    <a:cubicBezTo>
                      <a:pt x="21289" y="1636"/>
                      <a:pt x="21463" y="1060"/>
                      <a:pt x="21600" y="428"/>
                    </a:cubicBezTo>
                    <a:close/>
                  </a:path>
                </a:pathLst>
              </a:custGeom>
              <a:solidFill>
                <a:schemeClr val="accent2">
                  <a:alpha val="80000"/>
                </a:schemeClr>
              </a:solidFill>
              <a:ln w="19050" cap="flat">
                <a:solidFill>
                  <a:schemeClr val="bg1"/>
                </a:solidFill>
                <a:prstDash val="solid"/>
                <a:miter lim="400000"/>
              </a:ln>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9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sym typeface="Helvetica Neue Medium"/>
                </a:endParaRPr>
              </a:p>
            </p:txBody>
          </p:sp>
          <p:sp>
            <p:nvSpPr>
              <p:cNvPr id="19" name="Circle">
                <a:extLst>
                  <a:ext uri="{FF2B5EF4-FFF2-40B4-BE49-F238E27FC236}">
                    <a16:creationId xmlns:a16="http://schemas.microsoft.com/office/drawing/2014/main" id="{7EE8B6E9-4089-D206-BA52-95C2BA8C600A}"/>
                  </a:ext>
                </a:extLst>
              </p:cNvPr>
              <p:cNvSpPr>
                <a:spLocks noChangeArrowheads="1"/>
              </p:cNvSpPr>
              <p:nvPr/>
            </p:nvSpPr>
            <p:spPr bwMode="auto">
              <a:xfrm>
                <a:off x="1460209" y="1996168"/>
                <a:ext cx="561724" cy="562691"/>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grpSp>
            <p:nvGrpSpPr>
              <p:cNvPr id="21" name="Group 20">
                <a:extLst>
                  <a:ext uri="{FF2B5EF4-FFF2-40B4-BE49-F238E27FC236}">
                    <a16:creationId xmlns:a16="http://schemas.microsoft.com/office/drawing/2014/main" id="{DF3EA53D-12E4-767E-30A9-8C84CF925619}"/>
                  </a:ext>
                </a:extLst>
              </p:cNvPr>
              <p:cNvGrpSpPr/>
              <p:nvPr/>
            </p:nvGrpSpPr>
            <p:grpSpPr>
              <a:xfrm>
                <a:off x="1505650" y="3076110"/>
                <a:ext cx="3372279" cy="1330349"/>
                <a:chOff x="1505650" y="3076110"/>
                <a:chExt cx="3372279" cy="1330349"/>
              </a:xfrm>
            </p:grpSpPr>
            <p:sp>
              <p:nvSpPr>
                <p:cNvPr id="52" name="Shape">
                  <a:extLst>
                    <a:ext uri="{FF2B5EF4-FFF2-40B4-BE49-F238E27FC236}">
                      <a16:creationId xmlns:a16="http://schemas.microsoft.com/office/drawing/2014/main" id="{D645B533-A5A1-A79A-AE95-8AC89F778402}"/>
                    </a:ext>
                  </a:extLst>
                </p:cNvPr>
                <p:cNvSpPr/>
                <p:nvPr/>
              </p:nvSpPr>
              <p:spPr bwMode="auto">
                <a:xfrm>
                  <a:off x="1505650" y="3076110"/>
                  <a:ext cx="3372279" cy="1330349"/>
                </a:xfrm>
                <a:custGeom>
                  <a:avLst/>
                  <a:gdLst/>
                  <a:ahLst/>
                  <a:cxnLst>
                    <a:cxn ang="0">
                      <a:pos x="wd2" y="hd2"/>
                    </a:cxn>
                    <a:cxn ang="5400000">
                      <a:pos x="wd2" y="hd2"/>
                    </a:cxn>
                    <a:cxn ang="10800000">
                      <a:pos x="wd2" y="hd2"/>
                    </a:cxn>
                    <a:cxn ang="16200000">
                      <a:pos x="wd2" y="hd2"/>
                    </a:cxn>
                  </a:cxnLst>
                  <a:rect l="0" t="0" r="r" b="b"/>
                  <a:pathLst>
                    <a:path w="21600" h="21581" extrusionOk="0">
                      <a:moveTo>
                        <a:pt x="21600" y="428"/>
                      </a:moveTo>
                      <a:lnTo>
                        <a:pt x="19499" y="15397"/>
                      </a:lnTo>
                      <a:cubicBezTo>
                        <a:pt x="19376" y="15946"/>
                        <a:pt x="19221" y="16445"/>
                        <a:pt x="19039" y="16875"/>
                      </a:cubicBezTo>
                      <a:cubicBezTo>
                        <a:pt x="18861" y="17295"/>
                        <a:pt x="18659" y="17644"/>
                        <a:pt x="18449" y="17956"/>
                      </a:cubicBezTo>
                      <a:cubicBezTo>
                        <a:pt x="17870" y="18815"/>
                        <a:pt x="17248" y="19369"/>
                        <a:pt x="16614" y="19812"/>
                      </a:cubicBezTo>
                      <a:cubicBezTo>
                        <a:pt x="16003" y="20240"/>
                        <a:pt x="15377" y="20566"/>
                        <a:pt x="14747" y="20821"/>
                      </a:cubicBezTo>
                      <a:cubicBezTo>
                        <a:pt x="13426" y="21357"/>
                        <a:pt x="12063" y="21600"/>
                        <a:pt x="10711" y="21580"/>
                      </a:cubicBezTo>
                      <a:cubicBezTo>
                        <a:pt x="9018" y="21555"/>
                        <a:pt x="7331" y="21135"/>
                        <a:pt x="5681" y="20239"/>
                      </a:cubicBezTo>
                      <a:cubicBezTo>
                        <a:pt x="5207" y="19981"/>
                        <a:pt x="4735" y="19684"/>
                        <a:pt x="4280" y="19263"/>
                      </a:cubicBezTo>
                      <a:cubicBezTo>
                        <a:pt x="3869" y="18883"/>
                        <a:pt x="3472" y="18403"/>
                        <a:pt x="3095" y="17831"/>
                      </a:cubicBezTo>
                      <a:cubicBezTo>
                        <a:pt x="2892" y="17523"/>
                        <a:pt x="2694" y="17186"/>
                        <a:pt x="2524" y="16765"/>
                      </a:cubicBezTo>
                      <a:cubicBezTo>
                        <a:pt x="2354" y="16340"/>
                        <a:pt x="2216" y="15838"/>
                        <a:pt x="2119" y="15285"/>
                      </a:cubicBezTo>
                      <a:lnTo>
                        <a:pt x="0" y="0"/>
                      </a:lnTo>
                      <a:cubicBezTo>
                        <a:pt x="147" y="823"/>
                        <a:pt x="354" y="1565"/>
                        <a:pt x="612" y="2188"/>
                      </a:cubicBezTo>
                      <a:cubicBezTo>
                        <a:pt x="910" y="2909"/>
                        <a:pt x="1265" y="3449"/>
                        <a:pt x="1633" y="3924"/>
                      </a:cubicBezTo>
                      <a:cubicBezTo>
                        <a:pt x="3138" y="5872"/>
                        <a:pt x="4782" y="6715"/>
                        <a:pt x="6442" y="7293"/>
                      </a:cubicBezTo>
                      <a:cubicBezTo>
                        <a:pt x="7974" y="7826"/>
                        <a:pt x="9542" y="8148"/>
                        <a:pt x="11100" y="8121"/>
                      </a:cubicBezTo>
                      <a:cubicBezTo>
                        <a:pt x="12698" y="8093"/>
                        <a:pt x="14289" y="7707"/>
                        <a:pt x="15858" y="7033"/>
                      </a:cubicBezTo>
                      <a:cubicBezTo>
                        <a:pt x="16653" y="6692"/>
                        <a:pt x="17442" y="6276"/>
                        <a:pt x="18216" y="5704"/>
                      </a:cubicBezTo>
                      <a:cubicBezTo>
                        <a:pt x="18887" y="5207"/>
                        <a:pt x="19546" y="4591"/>
                        <a:pt x="20165" y="3752"/>
                      </a:cubicBezTo>
                      <a:cubicBezTo>
                        <a:pt x="20495" y="3304"/>
                        <a:pt x="20813" y="2793"/>
                        <a:pt x="21083" y="2136"/>
                      </a:cubicBezTo>
                      <a:cubicBezTo>
                        <a:pt x="21289" y="1636"/>
                        <a:pt x="21463" y="1060"/>
                        <a:pt x="21600" y="428"/>
                      </a:cubicBezTo>
                      <a:close/>
                    </a:path>
                  </a:pathLst>
                </a:custGeom>
                <a:solidFill>
                  <a:schemeClr val="accent2">
                    <a:alpha val="80000"/>
                  </a:schemeClr>
                </a:solidFill>
                <a:ln w="19050" cap="flat">
                  <a:solidFill>
                    <a:schemeClr val="bg1"/>
                  </a:solidFill>
                  <a:prstDash val="solid"/>
                  <a:miter lim="400000"/>
                </a:ln>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9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sym typeface="Helvetica Neue Medium"/>
                  </a:endParaRPr>
                </a:p>
              </p:txBody>
            </p:sp>
            <p:sp>
              <p:nvSpPr>
                <p:cNvPr id="53" name="TextBox 52">
                  <a:extLst>
                    <a:ext uri="{FF2B5EF4-FFF2-40B4-BE49-F238E27FC236}">
                      <a16:creationId xmlns:a16="http://schemas.microsoft.com/office/drawing/2014/main" id="{F43AC55C-3451-658C-FA88-80732322B2B8}"/>
                    </a:ext>
                  </a:extLst>
                </p:cNvPr>
                <p:cNvSpPr txBox="1"/>
                <p:nvPr/>
              </p:nvSpPr>
              <p:spPr>
                <a:xfrm>
                  <a:off x="2406880" y="3875814"/>
                  <a:ext cx="1589160" cy="30033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40" normalizeH="0" baseline="0" noProof="0" dirty="0">
                      <a:ln>
                        <a:noFill/>
                      </a:ln>
                      <a:solidFill>
                        <a:srgbClr val="FFFFFF"/>
                      </a:solidFill>
                      <a:effectLst/>
                      <a:uLnTx/>
                      <a:uFillTx/>
                      <a:latin typeface="Century Gothic" panose="020B0502020202020204" pitchFamily="34" charset="0"/>
                      <a:ea typeface="+mn-ea"/>
                      <a:cs typeface="+mn-cs"/>
                    </a:rPr>
                    <a:t>CONSIDERATION</a:t>
                  </a:r>
                </a:p>
              </p:txBody>
            </p:sp>
          </p:grpSp>
          <p:grpSp>
            <p:nvGrpSpPr>
              <p:cNvPr id="31" name="Group 30">
                <a:extLst>
                  <a:ext uri="{FF2B5EF4-FFF2-40B4-BE49-F238E27FC236}">
                    <a16:creationId xmlns:a16="http://schemas.microsoft.com/office/drawing/2014/main" id="{7DFE48A5-33D6-2911-C05B-407DD6BD8D94}"/>
                  </a:ext>
                </a:extLst>
              </p:cNvPr>
              <p:cNvGrpSpPr/>
              <p:nvPr/>
            </p:nvGrpSpPr>
            <p:grpSpPr>
              <a:xfrm>
                <a:off x="1842104" y="3998459"/>
                <a:ext cx="2716773" cy="1247202"/>
                <a:chOff x="1842104" y="3998459"/>
                <a:chExt cx="2716773" cy="1247202"/>
              </a:xfrm>
            </p:grpSpPr>
            <p:sp>
              <p:nvSpPr>
                <p:cNvPr id="50" name="Shape">
                  <a:extLst>
                    <a:ext uri="{FF2B5EF4-FFF2-40B4-BE49-F238E27FC236}">
                      <a16:creationId xmlns:a16="http://schemas.microsoft.com/office/drawing/2014/main" id="{B68CF5B8-8CB8-7040-6B7E-588A197B06F0}"/>
                    </a:ext>
                  </a:extLst>
                </p:cNvPr>
                <p:cNvSpPr/>
                <p:nvPr/>
              </p:nvSpPr>
              <p:spPr bwMode="auto">
                <a:xfrm>
                  <a:off x="1842104" y="3998459"/>
                  <a:ext cx="2716773" cy="1247202"/>
                </a:xfrm>
                <a:custGeom>
                  <a:avLst/>
                  <a:gdLst/>
                  <a:ahLst/>
                  <a:cxnLst>
                    <a:cxn ang="0">
                      <a:pos x="wd2" y="hd2"/>
                    </a:cxn>
                    <a:cxn ang="5400000">
                      <a:pos x="wd2" y="hd2"/>
                    </a:cxn>
                    <a:cxn ang="10800000">
                      <a:pos x="wd2" y="hd2"/>
                    </a:cxn>
                    <a:cxn ang="16200000">
                      <a:pos x="wd2" y="hd2"/>
                    </a:cxn>
                  </a:cxnLst>
                  <a:rect l="0" t="0" r="r" b="b"/>
                  <a:pathLst>
                    <a:path w="21600" h="21567" extrusionOk="0">
                      <a:moveTo>
                        <a:pt x="0" y="175"/>
                      </a:moveTo>
                      <a:lnTo>
                        <a:pt x="2650" y="16346"/>
                      </a:lnTo>
                      <a:cubicBezTo>
                        <a:pt x="2712" y="16694"/>
                        <a:pt x="2797" y="17020"/>
                        <a:pt x="2904" y="17313"/>
                      </a:cubicBezTo>
                      <a:cubicBezTo>
                        <a:pt x="3117" y="17897"/>
                        <a:pt x="3402" y="18325"/>
                        <a:pt x="3699" y="18695"/>
                      </a:cubicBezTo>
                      <a:cubicBezTo>
                        <a:pt x="4816" y="20087"/>
                        <a:pt x="6055" y="20689"/>
                        <a:pt x="7315" y="21068"/>
                      </a:cubicBezTo>
                      <a:cubicBezTo>
                        <a:pt x="8517" y="21430"/>
                        <a:pt x="9755" y="21600"/>
                        <a:pt x="10980" y="21562"/>
                      </a:cubicBezTo>
                      <a:cubicBezTo>
                        <a:pt x="12186" y="21524"/>
                        <a:pt x="13386" y="21296"/>
                        <a:pt x="14574" y="20910"/>
                      </a:cubicBezTo>
                      <a:cubicBezTo>
                        <a:pt x="15688" y="20548"/>
                        <a:pt x="16805" y="20040"/>
                        <a:pt x="17803" y="18876"/>
                      </a:cubicBezTo>
                      <a:cubicBezTo>
                        <a:pt x="18081" y="18551"/>
                        <a:pt x="18349" y="18175"/>
                        <a:pt x="18572" y="17688"/>
                      </a:cubicBezTo>
                      <a:cubicBezTo>
                        <a:pt x="18759" y="17281"/>
                        <a:pt x="18911" y="16805"/>
                        <a:pt x="19021" y="16282"/>
                      </a:cubicBezTo>
                      <a:lnTo>
                        <a:pt x="21600" y="0"/>
                      </a:lnTo>
                      <a:cubicBezTo>
                        <a:pt x="21524" y="485"/>
                        <a:pt x="21409" y="937"/>
                        <a:pt x="21262" y="1336"/>
                      </a:cubicBezTo>
                      <a:cubicBezTo>
                        <a:pt x="21085" y="1813"/>
                        <a:pt x="20865" y="2202"/>
                        <a:pt x="20635" y="2556"/>
                      </a:cubicBezTo>
                      <a:cubicBezTo>
                        <a:pt x="20067" y="3430"/>
                        <a:pt x="19440" y="4092"/>
                        <a:pt x="18790" y="4610"/>
                      </a:cubicBezTo>
                      <a:cubicBezTo>
                        <a:pt x="17982" y="5253"/>
                        <a:pt x="17141" y="5669"/>
                        <a:pt x="16294" y="6002"/>
                      </a:cubicBezTo>
                      <a:cubicBezTo>
                        <a:pt x="14525" y="6697"/>
                        <a:pt x="12727" y="7030"/>
                        <a:pt x="10922" y="7040"/>
                      </a:cubicBezTo>
                      <a:cubicBezTo>
                        <a:pt x="9751" y="7045"/>
                        <a:pt x="8579" y="6914"/>
                        <a:pt x="7418" y="6652"/>
                      </a:cubicBezTo>
                      <a:cubicBezTo>
                        <a:pt x="6169" y="6370"/>
                        <a:pt x="4929" y="5938"/>
                        <a:pt x="3712" y="5241"/>
                      </a:cubicBezTo>
                      <a:cubicBezTo>
                        <a:pt x="2875" y="4763"/>
                        <a:pt x="2049" y="4157"/>
                        <a:pt x="1310" y="3171"/>
                      </a:cubicBezTo>
                      <a:cubicBezTo>
                        <a:pt x="1000" y="2758"/>
                        <a:pt x="707" y="2281"/>
                        <a:pt x="463" y="1693"/>
                      </a:cubicBezTo>
                      <a:cubicBezTo>
                        <a:pt x="275" y="1240"/>
                        <a:pt x="119" y="729"/>
                        <a:pt x="0" y="175"/>
                      </a:cubicBezTo>
                      <a:close/>
                    </a:path>
                  </a:pathLst>
                </a:custGeom>
                <a:solidFill>
                  <a:schemeClr val="accent4">
                    <a:alpha val="80000"/>
                  </a:schemeClr>
                </a:solidFill>
                <a:ln w="19050" cap="flat">
                  <a:solidFill>
                    <a:schemeClr val="bg1"/>
                  </a:solidFill>
                  <a:prstDash val="solid"/>
                  <a:miter lim="400000"/>
                </a:ln>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9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sym typeface="Helvetica Neue Medium"/>
                  </a:endParaRPr>
                </a:p>
              </p:txBody>
            </p:sp>
            <p:sp>
              <p:nvSpPr>
                <p:cNvPr id="51" name="TextBox 50">
                  <a:extLst>
                    <a:ext uri="{FF2B5EF4-FFF2-40B4-BE49-F238E27FC236}">
                      <a16:creationId xmlns:a16="http://schemas.microsoft.com/office/drawing/2014/main" id="{16E56FE9-D798-9B97-D689-B64407A3D4D3}"/>
                    </a:ext>
                  </a:extLst>
                </p:cNvPr>
                <p:cNvSpPr txBox="1"/>
                <p:nvPr/>
              </p:nvSpPr>
              <p:spPr>
                <a:xfrm>
                  <a:off x="2828682" y="4726214"/>
                  <a:ext cx="745553" cy="30033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spc="40" dirty="0">
                      <a:solidFill>
                        <a:srgbClr val="FFFFFF"/>
                      </a:solidFill>
                      <a:latin typeface="Century Gothic" panose="020B0502020202020204" pitchFamily="34" charset="0"/>
                    </a:rPr>
                    <a:t>INTENT</a:t>
                  </a:r>
                  <a:endParaRPr kumimoji="0" lang="en-US" sz="1200" b="1" i="0" u="none" strike="noStrike" kern="1200" cap="none" spc="40" normalizeH="0" baseline="0" noProof="0" dirty="0">
                    <a:ln>
                      <a:noFill/>
                    </a:ln>
                    <a:solidFill>
                      <a:srgbClr val="FFFFFF"/>
                    </a:solidFill>
                    <a:effectLst/>
                    <a:uLnTx/>
                    <a:uFillTx/>
                    <a:latin typeface="Century Gothic" panose="020B0502020202020204" pitchFamily="34" charset="0"/>
                    <a:ea typeface="+mn-ea"/>
                    <a:cs typeface="+mn-cs"/>
                  </a:endParaRPr>
                </a:p>
              </p:txBody>
            </p:sp>
          </p:grpSp>
          <p:sp>
            <p:nvSpPr>
              <p:cNvPr id="33" name="Circle">
                <a:extLst>
                  <a:ext uri="{FF2B5EF4-FFF2-40B4-BE49-F238E27FC236}">
                    <a16:creationId xmlns:a16="http://schemas.microsoft.com/office/drawing/2014/main" id="{64A479C0-F9BF-EAB9-617C-43A96F3A9BB8}"/>
                  </a:ext>
                </a:extLst>
              </p:cNvPr>
              <p:cNvSpPr>
                <a:spLocks noChangeArrowheads="1"/>
              </p:cNvSpPr>
              <p:nvPr/>
            </p:nvSpPr>
            <p:spPr bwMode="auto">
              <a:xfrm>
                <a:off x="943925" y="1112491"/>
                <a:ext cx="293914" cy="293914"/>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34" name="Circle">
                <a:extLst>
                  <a:ext uri="{FF2B5EF4-FFF2-40B4-BE49-F238E27FC236}">
                    <a16:creationId xmlns:a16="http://schemas.microsoft.com/office/drawing/2014/main" id="{0E195159-116D-DDFA-8931-CD52B48CBDCE}"/>
                  </a:ext>
                </a:extLst>
              </p:cNvPr>
              <p:cNvSpPr>
                <a:spLocks noChangeArrowheads="1"/>
              </p:cNvSpPr>
              <p:nvPr/>
            </p:nvSpPr>
            <p:spPr bwMode="auto">
              <a:xfrm>
                <a:off x="1550123" y="910425"/>
                <a:ext cx="123753" cy="123753"/>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35" name="Circle">
                <a:extLst>
                  <a:ext uri="{FF2B5EF4-FFF2-40B4-BE49-F238E27FC236}">
                    <a16:creationId xmlns:a16="http://schemas.microsoft.com/office/drawing/2014/main" id="{B43B8B71-2544-C4A3-D71C-0F6393795768}"/>
                  </a:ext>
                </a:extLst>
              </p:cNvPr>
              <p:cNvSpPr>
                <a:spLocks noChangeArrowheads="1"/>
              </p:cNvSpPr>
              <p:nvPr/>
            </p:nvSpPr>
            <p:spPr bwMode="auto">
              <a:xfrm>
                <a:off x="1278446" y="1652946"/>
                <a:ext cx="123753" cy="123753"/>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36" name="Circle">
                <a:extLst>
                  <a:ext uri="{FF2B5EF4-FFF2-40B4-BE49-F238E27FC236}">
                    <a16:creationId xmlns:a16="http://schemas.microsoft.com/office/drawing/2014/main" id="{DA9A972F-CC6F-8EF7-8FC9-41670449506B}"/>
                  </a:ext>
                </a:extLst>
              </p:cNvPr>
              <p:cNvSpPr>
                <a:spLocks noChangeArrowheads="1"/>
              </p:cNvSpPr>
              <p:nvPr/>
            </p:nvSpPr>
            <p:spPr bwMode="auto">
              <a:xfrm>
                <a:off x="1769592" y="1240112"/>
                <a:ext cx="561724" cy="561725"/>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37" name="Circle">
                <a:extLst>
                  <a:ext uri="{FF2B5EF4-FFF2-40B4-BE49-F238E27FC236}">
                    <a16:creationId xmlns:a16="http://schemas.microsoft.com/office/drawing/2014/main" id="{ECE0425B-3094-1B81-E17A-38D458AF2335}"/>
                  </a:ext>
                </a:extLst>
              </p:cNvPr>
              <p:cNvSpPr>
                <a:spLocks noChangeArrowheads="1"/>
              </p:cNvSpPr>
              <p:nvPr/>
            </p:nvSpPr>
            <p:spPr bwMode="auto">
              <a:xfrm>
                <a:off x="2240435" y="2406101"/>
                <a:ext cx="123753" cy="123753"/>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38" name="Circle">
                <a:extLst>
                  <a:ext uri="{FF2B5EF4-FFF2-40B4-BE49-F238E27FC236}">
                    <a16:creationId xmlns:a16="http://schemas.microsoft.com/office/drawing/2014/main" id="{A45E4CB2-3D43-53A8-0EAE-0AD42517331F}"/>
                  </a:ext>
                </a:extLst>
              </p:cNvPr>
              <p:cNvSpPr>
                <a:spLocks noChangeArrowheads="1"/>
              </p:cNvSpPr>
              <p:nvPr/>
            </p:nvSpPr>
            <p:spPr bwMode="auto">
              <a:xfrm>
                <a:off x="2653269" y="1458614"/>
                <a:ext cx="293914" cy="293914"/>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39" name="Circle">
                <a:extLst>
                  <a:ext uri="{FF2B5EF4-FFF2-40B4-BE49-F238E27FC236}">
                    <a16:creationId xmlns:a16="http://schemas.microsoft.com/office/drawing/2014/main" id="{BC6E9755-1A79-0400-9D2F-ABFFCB421230}"/>
                  </a:ext>
                </a:extLst>
              </p:cNvPr>
              <p:cNvSpPr>
                <a:spLocks noChangeArrowheads="1"/>
              </p:cNvSpPr>
              <p:nvPr/>
            </p:nvSpPr>
            <p:spPr bwMode="auto">
              <a:xfrm>
                <a:off x="3408357" y="1293287"/>
                <a:ext cx="293914" cy="292947"/>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40" name="Circle">
                <a:extLst>
                  <a:ext uri="{FF2B5EF4-FFF2-40B4-BE49-F238E27FC236}">
                    <a16:creationId xmlns:a16="http://schemas.microsoft.com/office/drawing/2014/main" id="{F68ACC7E-BD8F-E4BA-B07B-FAB24D1D0820}"/>
                  </a:ext>
                </a:extLst>
              </p:cNvPr>
              <p:cNvSpPr>
                <a:spLocks noChangeArrowheads="1"/>
              </p:cNvSpPr>
              <p:nvPr/>
            </p:nvSpPr>
            <p:spPr bwMode="auto">
              <a:xfrm>
                <a:off x="3773817" y="1695486"/>
                <a:ext cx="561725" cy="561724"/>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41" name="Circle">
                <a:extLst>
                  <a:ext uri="{FF2B5EF4-FFF2-40B4-BE49-F238E27FC236}">
                    <a16:creationId xmlns:a16="http://schemas.microsoft.com/office/drawing/2014/main" id="{6F0E441D-7C98-4FB9-F2DC-BFA49BB13229}"/>
                  </a:ext>
                </a:extLst>
              </p:cNvPr>
              <p:cNvSpPr>
                <a:spLocks noChangeArrowheads="1"/>
              </p:cNvSpPr>
              <p:nvPr/>
            </p:nvSpPr>
            <p:spPr bwMode="auto">
              <a:xfrm>
                <a:off x="4046461" y="2418670"/>
                <a:ext cx="123753" cy="123753"/>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42" name="Circle">
                <a:extLst>
                  <a:ext uri="{FF2B5EF4-FFF2-40B4-BE49-F238E27FC236}">
                    <a16:creationId xmlns:a16="http://schemas.microsoft.com/office/drawing/2014/main" id="{1ABBF84B-46C3-922B-5F21-C4AA85DC205D}"/>
                  </a:ext>
                </a:extLst>
              </p:cNvPr>
              <p:cNvSpPr>
                <a:spLocks noChangeArrowheads="1"/>
              </p:cNvSpPr>
              <p:nvPr/>
            </p:nvSpPr>
            <p:spPr bwMode="auto">
              <a:xfrm>
                <a:off x="4455427" y="1300055"/>
                <a:ext cx="768624" cy="768625"/>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43" name="Circle">
                <a:extLst>
                  <a:ext uri="{FF2B5EF4-FFF2-40B4-BE49-F238E27FC236}">
                    <a16:creationId xmlns:a16="http://schemas.microsoft.com/office/drawing/2014/main" id="{D18F886A-BB14-DFCC-9629-9DDAAF79DF38}"/>
                  </a:ext>
                </a:extLst>
              </p:cNvPr>
              <p:cNvSpPr>
                <a:spLocks noChangeArrowheads="1"/>
              </p:cNvSpPr>
              <p:nvPr/>
            </p:nvSpPr>
            <p:spPr bwMode="auto">
              <a:xfrm>
                <a:off x="4612053" y="913325"/>
                <a:ext cx="123753" cy="122787"/>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44" name="Circle">
                <a:extLst>
                  <a:ext uri="{FF2B5EF4-FFF2-40B4-BE49-F238E27FC236}">
                    <a16:creationId xmlns:a16="http://schemas.microsoft.com/office/drawing/2014/main" id="{8EF7456C-AA3F-2D18-1D6C-D6C88779EBF9}"/>
                  </a:ext>
                </a:extLst>
              </p:cNvPr>
              <p:cNvSpPr>
                <a:spLocks noChangeArrowheads="1"/>
              </p:cNvSpPr>
              <p:nvPr/>
            </p:nvSpPr>
            <p:spPr bwMode="auto">
              <a:xfrm>
                <a:off x="5261758" y="1133761"/>
                <a:ext cx="230104" cy="231071"/>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45" name="Circle">
                <a:extLst>
                  <a:ext uri="{FF2B5EF4-FFF2-40B4-BE49-F238E27FC236}">
                    <a16:creationId xmlns:a16="http://schemas.microsoft.com/office/drawing/2014/main" id="{38574716-B907-AD12-A340-2E190AC1A808}"/>
                  </a:ext>
                </a:extLst>
              </p:cNvPr>
              <p:cNvSpPr>
                <a:spLocks noChangeArrowheads="1"/>
              </p:cNvSpPr>
              <p:nvPr/>
            </p:nvSpPr>
            <p:spPr bwMode="auto">
              <a:xfrm>
                <a:off x="5276260" y="795373"/>
                <a:ext cx="123753" cy="123753"/>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46" name="Circle">
                <a:extLst>
                  <a:ext uri="{FF2B5EF4-FFF2-40B4-BE49-F238E27FC236}">
                    <a16:creationId xmlns:a16="http://schemas.microsoft.com/office/drawing/2014/main" id="{FF66F6AC-C3D0-0978-00EA-C2A0BBC8E20C}"/>
                  </a:ext>
                </a:extLst>
              </p:cNvPr>
              <p:cNvSpPr>
                <a:spLocks noChangeArrowheads="1"/>
              </p:cNvSpPr>
              <p:nvPr/>
            </p:nvSpPr>
            <p:spPr bwMode="auto">
              <a:xfrm>
                <a:off x="2514046" y="1795068"/>
                <a:ext cx="1136984" cy="1137951"/>
              </a:xfrm>
              <a:prstGeom prst="ellipse">
                <a:avLst/>
              </a:prstGeom>
              <a:gradFill rotWithShape="1">
                <a:gsLst>
                  <a:gs pos="0">
                    <a:srgbClr val="FFFFFF">
                      <a:lumMod val="0"/>
                      <a:lumOff val="100000"/>
                    </a:srgbClr>
                  </a:gs>
                  <a:gs pos="60000">
                    <a:srgbClr val="7C83A6">
                      <a:lumMod val="40000"/>
                      <a:lumOff val="60000"/>
                    </a:srgbClr>
                  </a:gs>
                  <a:gs pos="100000">
                    <a:srgbClr val="7C83A6">
                      <a:lumMod val="60000"/>
                      <a:lumOff val="40000"/>
                    </a:srgbClr>
                  </a:gs>
                </a:gsLst>
                <a:path path="shape">
                  <a:fillToRect l="64519" t="37997" r="35480" b="62001"/>
                </a:path>
              </a:gradFill>
              <a:ln w="12700">
                <a:solidFill>
                  <a:srgbClr val="FFFFFF"/>
                </a:solidFill>
                <a:miter lim="400000"/>
                <a:headEnd/>
                <a:tailEnd/>
              </a:ln>
            </p:spPr>
            <p:txBody>
              <a:bodyPr lIns="25400" tIns="25400" rIns="25400" bIns="254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900" b="0" i="0" u="none" strike="noStrike" kern="0" cap="none" spc="0" normalizeH="0" baseline="0" noProof="0" dirty="0">
                  <a:ln>
                    <a:noFill/>
                  </a:ln>
                  <a:solidFill>
                    <a:srgbClr val="FFFFFF"/>
                  </a:solidFill>
                  <a:effectLst/>
                  <a:uLnTx/>
                  <a:uFillTx/>
                  <a:latin typeface="Century Gothic" panose="020B0502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grpSp>
            <p:nvGrpSpPr>
              <p:cNvPr id="47" name="Group 46">
                <a:extLst>
                  <a:ext uri="{FF2B5EF4-FFF2-40B4-BE49-F238E27FC236}">
                    <a16:creationId xmlns:a16="http://schemas.microsoft.com/office/drawing/2014/main" id="{B36301DA-BB0A-5E81-495C-21A310DEFC95}"/>
                  </a:ext>
                </a:extLst>
              </p:cNvPr>
              <p:cNvGrpSpPr/>
              <p:nvPr/>
            </p:nvGrpSpPr>
            <p:grpSpPr>
              <a:xfrm>
                <a:off x="1171344" y="2096454"/>
                <a:ext cx="4064525" cy="1477306"/>
                <a:chOff x="1169195" y="2101552"/>
                <a:chExt cx="4064525" cy="1477306"/>
              </a:xfrm>
            </p:grpSpPr>
            <p:sp>
              <p:nvSpPr>
                <p:cNvPr id="48" name="Shape">
                  <a:extLst>
                    <a:ext uri="{FF2B5EF4-FFF2-40B4-BE49-F238E27FC236}">
                      <a16:creationId xmlns:a16="http://schemas.microsoft.com/office/drawing/2014/main" id="{049F584B-6F60-A89E-1D10-79841F9732F3}"/>
                    </a:ext>
                  </a:extLst>
                </p:cNvPr>
                <p:cNvSpPr/>
                <p:nvPr/>
              </p:nvSpPr>
              <p:spPr bwMode="auto">
                <a:xfrm>
                  <a:off x="1169195" y="2101552"/>
                  <a:ext cx="4064525" cy="1477306"/>
                </a:xfrm>
                <a:custGeom>
                  <a:avLst/>
                  <a:gdLst/>
                  <a:ahLst/>
                  <a:cxnLst>
                    <a:cxn ang="0">
                      <a:pos x="wd2" y="hd2"/>
                    </a:cxn>
                    <a:cxn ang="5400000">
                      <a:pos x="wd2" y="hd2"/>
                    </a:cxn>
                    <a:cxn ang="10800000">
                      <a:pos x="wd2" y="hd2"/>
                    </a:cxn>
                    <a:cxn ang="16200000">
                      <a:pos x="wd2" y="hd2"/>
                    </a:cxn>
                  </a:cxnLst>
                  <a:rect l="0" t="0" r="r" b="b"/>
                  <a:pathLst>
                    <a:path w="21600" h="21579" extrusionOk="0">
                      <a:moveTo>
                        <a:pt x="0" y="371"/>
                      </a:moveTo>
                      <a:lnTo>
                        <a:pt x="1759" y="14090"/>
                      </a:lnTo>
                      <a:cubicBezTo>
                        <a:pt x="1838" y="14702"/>
                        <a:pt x="1955" y="15270"/>
                        <a:pt x="2106" y="15769"/>
                      </a:cubicBezTo>
                      <a:cubicBezTo>
                        <a:pt x="2392" y="16713"/>
                        <a:pt x="2780" y="17356"/>
                        <a:pt x="3181" y="17898"/>
                      </a:cubicBezTo>
                      <a:cubicBezTo>
                        <a:pt x="4352" y="19482"/>
                        <a:pt x="5618" y="20246"/>
                        <a:pt x="6897" y="20773"/>
                      </a:cubicBezTo>
                      <a:cubicBezTo>
                        <a:pt x="8175" y="21300"/>
                        <a:pt x="9481" y="21600"/>
                        <a:pt x="10784" y="21578"/>
                      </a:cubicBezTo>
                      <a:cubicBezTo>
                        <a:pt x="11455" y="21567"/>
                        <a:pt x="12125" y="21471"/>
                        <a:pt x="12792" y="21326"/>
                      </a:cubicBezTo>
                      <a:cubicBezTo>
                        <a:pt x="13494" y="21173"/>
                        <a:pt x="14194" y="20964"/>
                        <a:pt x="14889" y="20639"/>
                      </a:cubicBezTo>
                      <a:cubicBezTo>
                        <a:pt x="15553" y="20328"/>
                        <a:pt x="16210" y="19911"/>
                        <a:pt x="16858" y="19403"/>
                      </a:cubicBezTo>
                      <a:cubicBezTo>
                        <a:pt x="17457" y="18933"/>
                        <a:pt x="18052" y="18383"/>
                        <a:pt x="18597" y="17536"/>
                      </a:cubicBezTo>
                      <a:cubicBezTo>
                        <a:pt x="18889" y="17082"/>
                        <a:pt x="19165" y="16544"/>
                        <a:pt x="19389" y="15856"/>
                      </a:cubicBezTo>
                      <a:cubicBezTo>
                        <a:pt x="19555" y="15349"/>
                        <a:pt x="19688" y="14769"/>
                        <a:pt x="19784" y="14142"/>
                      </a:cubicBezTo>
                      <a:lnTo>
                        <a:pt x="21600" y="0"/>
                      </a:lnTo>
                      <a:cubicBezTo>
                        <a:pt x="21488" y="820"/>
                        <a:pt x="21320" y="1574"/>
                        <a:pt x="21107" y="2224"/>
                      </a:cubicBezTo>
                      <a:cubicBezTo>
                        <a:pt x="20781" y="3216"/>
                        <a:pt x="20363" y="3925"/>
                        <a:pt x="19930" y="4529"/>
                      </a:cubicBezTo>
                      <a:cubicBezTo>
                        <a:pt x="18678" y="6276"/>
                        <a:pt x="17302" y="7177"/>
                        <a:pt x="15917" y="7804"/>
                      </a:cubicBezTo>
                      <a:cubicBezTo>
                        <a:pt x="14186" y="8589"/>
                        <a:pt x="12433" y="8962"/>
                        <a:pt x="10679" y="8947"/>
                      </a:cubicBezTo>
                      <a:cubicBezTo>
                        <a:pt x="9050" y="8933"/>
                        <a:pt x="7434" y="8597"/>
                        <a:pt x="5844" y="7960"/>
                      </a:cubicBezTo>
                      <a:cubicBezTo>
                        <a:pt x="4539" y="7436"/>
                        <a:pt x="3297" y="6656"/>
                        <a:pt x="2028" y="5128"/>
                      </a:cubicBezTo>
                      <a:cubicBezTo>
                        <a:pt x="1747" y="4790"/>
                        <a:pt x="1476" y="4383"/>
                        <a:pt x="1213" y="3960"/>
                      </a:cubicBezTo>
                      <a:cubicBezTo>
                        <a:pt x="931" y="3507"/>
                        <a:pt x="654" y="3027"/>
                        <a:pt x="428" y="2372"/>
                      </a:cubicBezTo>
                      <a:cubicBezTo>
                        <a:pt x="231" y="1804"/>
                        <a:pt x="85" y="1120"/>
                        <a:pt x="0" y="371"/>
                      </a:cubicBezTo>
                      <a:close/>
                    </a:path>
                  </a:pathLst>
                </a:custGeom>
                <a:solidFill>
                  <a:schemeClr val="accent2">
                    <a:lumMod val="75000"/>
                  </a:schemeClr>
                </a:solidFill>
                <a:ln w="19050" cap="flat">
                  <a:solidFill>
                    <a:schemeClr val="bg1"/>
                  </a:solidFill>
                  <a:prstDash val="solid"/>
                  <a:miter lim="400000"/>
                </a:ln>
                <a:effec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9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sym typeface="Helvetica Neue Medium"/>
                  </a:endParaRPr>
                </a:p>
              </p:txBody>
            </p:sp>
            <p:sp>
              <p:nvSpPr>
                <p:cNvPr id="49" name="TextBox 48">
                  <a:extLst>
                    <a:ext uri="{FF2B5EF4-FFF2-40B4-BE49-F238E27FC236}">
                      <a16:creationId xmlns:a16="http://schemas.microsoft.com/office/drawing/2014/main" id="{B26CC6B7-95EB-DCD7-EEFD-82B332DB3A54}"/>
                    </a:ext>
                  </a:extLst>
                </p:cNvPr>
                <p:cNvSpPr txBox="1"/>
                <p:nvPr/>
              </p:nvSpPr>
              <p:spPr>
                <a:xfrm>
                  <a:off x="2600234" y="3014418"/>
                  <a:ext cx="1202449" cy="30033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40" normalizeH="0" baseline="0" noProof="0" dirty="0">
                      <a:ln>
                        <a:noFill/>
                      </a:ln>
                      <a:solidFill>
                        <a:srgbClr val="FFFFFF"/>
                      </a:solidFill>
                      <a:effectLst/>
                      <a:uLnTx/>
                      <a:uFillTx/>
                      <a:latin typeface="Century Gothic" panose="020B0502020202020204" pitchFamily="34" charset="0"/>
                      <a:ea typeface="+mn-ea"/>
                      <a:cs typeface="+mn-cs"/>
                    </a:rPr>
                    <a:t>AWARENESS</a:t>
                  </a:r>
                </a:p>
              </p:txBody>
            </p:sp>
          </p:grpSp>
        </p:grpSp>
      </p:grpSp>
      <p:cxnSp>
        <p:nvCxnSpPr>
          <p:cNvPr id="54" name="Straight Arrow Connector 53">
            <a:extLst>
              <a:ext uri="{FF2B5EF4-FFF2-40B4-BE49-F238E27FC236}">
                <a16:creationId xmlns:a16="http://schemas.microsoft.com/office/drawing/2014/main" id="{F0B9A8FA-5257-DBFF-4357-0CE74FCC450A}"/>
              </a:ext>
            </a:extLst>
          </p:cNvPr>
          <p:cNvCxnSpPr>
            <a:cxnSpLocks/>
          </p:cNvCxnSpPr>
          <p:nvPr/>
        </p:nvCxnSpPr>
        <p:spPr>
          <a:xfrm>
            <a:off x="233542" y="3444961"/>
            <a:ext cx="0" cy="2699046"/>
          </a:xfrm>
          <a:prstGeom prst="straightConnector1">
            <a:avLst/>
          </a:prstGeom>
          <a:ln>
            <a:solidFill>
              <a:srgbClr val="1B417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CA70BB0-92BE-08BF-ED30-C06E9D71291E}"/>
              </a:ext>
            </a:extLst>
          </p:cNvPr>
          <p:cNvSpPr txBox="1"/>
          <p:nvPr/>
        </p:nvSpPr>
        <p:spPr>
          <a:xfrm>
            <a:off x="174826" y="3350021"/>
            <a:ext cx="461665" cy="2904578"/>
          </a:xfrm>
          <a:prstGeom prst="rect">
            <a:avLst/>
          </a:prstGeom>
          <a:noFill/>
        </p:spPr>
        <p:txBody>
          <a:bodyPr vert="vert270" wrap="none" rtlCol="0">
            <a:spAutoFit/>
          </a:bodyPr>
          <a:lstStyle/>
          <a:p>
            <a:r>
              <a:rPr lang="en-CA" dirty="0"/>
              <a:t>3-18 Months Decision Process</a:t>
            </a:r>
          </a:p>
        </p:txBody>
      </p:sp>
      <p:graphicFrame>
        <p:nvGraphicFramePr>
          <p:cNvPr id="56" name="Table 55">
            <a:extLst>
              <a:ext uri="{FF2B5EF4-FFF2-40B4-BE49-F238E27FC236}">
                <a16:creationId xmlns:a16="http://schemas.microsoft.com/office/drawing/2014/main" id="{599A75DB-3741-AD20-0220-FE03F51896A3}"/>
              </a:ext>
            </a:extLst>
          </p:cNvPr>
          <p:cNvGraphicFramePr>
            <a:graphicFrameLocks noGrp="1"/>
          </p:cNvGraphicFramePr>
          <p:nvPr>
            <p:extLst>
              <p:ext uri="{D42A27DB-BD31-4B8C-83A1-F6EECF244321}">
                <p14:modId xmlns:p14="http://schemas.microsoft.com/office/powerpoint/2010/main" val="2976963633"/>
              </p:ext>
            </p:extLst>
          </p:nvPr>
        </p:nvGraphicFramePr>
        <p:xfrm>
          <a:off x="5422979" y="2733221"/>
          <a:ext cx="5773218" cy="3561648"/>
        </p:xfrm>
        <a:graphic>
          <a:graphicData uri="http://schemas.openxmlformats.org/drawingml/2006/table">
            <a:tbl>
              <a:tblPr firstRow="1" bandRow="1"/>
              <a:tblGrid>
                <a:gridCol w="1023695">
                  <a:extLst>
                    <a:ext uri="{9D8B030D-6E8A-4147-A177-3AD203B41FA5}">
                      <a16:colId xmlns:a16="http://schemas.microsoft.com/office/drawing/2014/main" val="1938204087"/>
                    </a:ext>
                  </a:extLst>
                </a:gridCol>
                <a:gridCol w="2402225">
                  <a:extLst>
                    <a:ext uri="{9D8B030D-6E8A-4147-A177-3AD203B41FA5}">
                      <a16:colId xmlns:a16="http://schemas.microsoft.com/office/drawing/2014/main" val="3918534547"/>
                    </a:ext>
                  </a:extLst>
                </a:gridCol>
                <a:gridCol w="1173649">
                  <a:extLst>
                    <a:ext uri="{9D8B030D-6E8A-4147-A177-3AD203B41FA5}">
                      <a16:colId xmlns:a16="http://schemas.microsoft.com/office/drawing/2014/main" val="910118258"/>
                    </a:ext>
                  </a:extLst>
                </a:gridCol>
                <a:gridCol w="1173649">
                  <a:extLst>
                    <a:ext uri="{9D8B030D-6E8A-4147-A177-3AD203B41FA5}">
                      <a16:colId xmlns:a16="http://schemas.microsoft.com/office/drawing/2014/main" val="2711779113"/>
                    </a:ext>
                  </a:extLst>
                </a:gridCol>
              </a:tblGrid>
              <a:tr h="518829">
                <a:tc>
                  <a:txBody>
                    <a:bodyPr/>
                    <a:lstStyle>
                      <a:lvl1pPr marL="0" algn="l" defTabSz="914400" rtl="0" eaLnBrk="1" latinLnBrk="0" hangingPunct="1">
                        <a:defRPr sz="1800" b="1" kern="1200">
                          <a:solidFill>
                            <a:schemeClr val="lt1"/>
                          </a:solidFill>
                          <a:latin typeface="Roboto Light"/>
                        </a:defRPr>
                      </a:lvl1pPr>
                      <a:lvl2pPr marL="457200" algn="l" defTabSz="914400" rtl="0" eaLnBrk="1" latinLnBrk="0" hangingPunct="1">
                        <a:defRPr sz="1800" b="1" kern="1200">
                          <a:solidFill>
                            <a:schemeClr val="lt1"/>
                          </a:solidFill>
                          <a:latin typeface="Roboto Light"/>
                        </a:defRPr>
                      </a:lvl2pPr>
                      <a:lvl3pPr marL="914400" algn="l" defTabSz="914400" rtl="0" eaLnBrk="1" latinLnBrk="0" hangingPunct="1">
                        <a:defRPr sz="1800" b="1" kern="1200">
                          <a:solidFill>
                            <a:schemeClr val="lt1"/>
                          </a:solidFill>
                          <a:latin typeface="Roboto Light"/>
                        </a:defRPr>
                      </a:lvl3pPr>
                      <a:lvl4pPr marL="1371600" algn="l" defTabSz="914400" rtl="0" eaLnBrk="1" latinLnBrk="0" hangingPunct="1">
                        <a:defRPr sz="1800" b="1" kern="1200">
                          <a:solidFill>
                            <a:schemeClr val="lt1"/>
                          </a:solidFill>
                          <a:latin typeface="Roboto Light"/>
                        </a:defRPr>
                      </a:lvl4pPr>
                      <a:lvl5pPr marL="1828800" algn="l" defTabSz="914400" rtl="0" eaLnBrk="1" latinLnBrk="0" hangingPunct="1">
                        <a:defRPr sz="1800" b="1" kern="1200">
                          <a:solidFill>
                            <a:schemeClr val="lt1"/>
                          </a:solidFill>
                          <a:latin typeface="Roboto Light"/>
                        </a:defRPr>
                      </a:lvl5pPr>
                      <a:lvl6pPr marL="2286000" algn="l" defTabSz="914400" rtl="0" eaLnBrk="1" latinLnBrk="0" hangingPunct="1">
                        <a:defRPr sz="1800" b="1" kern="1200">
                          <a:solidFill>
                            <a:schemeClr val="lt1"/>
                          </a:solidFill>
                          <a:latin typeface="Roboto Light"/>
                        </a:defRPr>
                      </a:lvl6pPr>
                      <a:lvl7pPr marL="2743200" algn="l" defTabSz="914400" rtl="0" eaLnBrk="1" latinLnBrk="0" hangingPunct="1">
                        <a:defRPr sz="1800" b="1" kern="1200">
                          <a:solidFill>
                            <a:schemeClr val="lt1"/>
                          </a:solidFill>
                          <a:latin typeface="Roboto Light"/>
                        </a:defRPr>
                      </a:lvl7pPr>
                      <a:lvl8pPr marL="3200400" algn="l" defTabSz="914400" rtl="0" eaLnBrk="1" latinLnBrk="0" hangingPunct="1">
                        <a:defRPr sz="1800" b="1" kern="1200">
                          <a:solidFill>
                            <a:schemeClr val="lt1"/>
                          </a:solidFill>
                          <a:latin typeface="Roboto Light"/>
                        </a:defRPr>
                      </a:lvl8pPr>
                      <a:lvl9pPr marL="3657600" algn="l" defTabSz="914400" rtl="0" eaLnBrk="1" latinLnBrk="0" hangingPunct="1">
                        <a:defRPr sz="1800" b="1" kern="1200">
                          <a:solidFill>
                            <a:schemeClr val="lt1"/>
                          </a:solidFill>
                          <a:latin typeface="Roboto Light"/>
                        </a:defRPr>
                      </a:lvl9pPr>
                    </a:lstStyle>
                    <a:p>
                      <a:pPr algn="ctr"/>
                      <a:r>
                        <a:rPr lang="en-US" sz="1050" dirty="0">
                          <a:solidFill>
                            <a:schemeClr val="bg1"/>
                          </a:solidFill>
                          <a:latin typeface="Century Gothic" panose="020B0502020202020204" pitchFamily="34" charset="0"/>
                        </a:rPr>
                        <a:t>Keyword Groups</a:t>
                      </a:r>
                    </a:p>
                  </a:txBody>
                  <a:tcPr marL="121920" marR="121920" marT="60960" marB="60960" anchor="ctr">
                    <a:lnL w="12700" cmpd="sng">
                      <a:noFill/>
                    </a:lnL>
                    <a:lnR w="38100" cap="flat" cmpd="sng" algn="ctr">
                      <a:solidFill>
                        <a:srgbClr val="FFFFFF"/>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4371C3">
                        <a:lumMod val="75000"/>
                      </a:srgbClr>
                    </a:solidFill>
                  </a:tcPr>
                </a:tc>
                <a:tc>
                  <a:txBody>
                    <a:bodyPr/>
                    <a:lstStyle>
                      <a:lvl1pPr marL="0" algn="l" defTabSz="914400" rtl="0" eaLnBrk="1" latinLnBrk="0" hangingPunct="1">
                        <a:defRPr sz="1800" b="1" kern="1200">
                          <a:solidFill>
                            <a:schemeClr val="lt1"/>
                          </a:solidFill>
                          <a:latin typeface="Roboto Light"/>
                        </a:defRPr>
                      </a:lvl1pPr>
                      <a:lvl2pPr marL="457200" algn="l" defTabSz="914400" rtl="0" eaLnBrk="1" latinLnBrk="0" hangingPunct="1">
                        <a:defRPr sz="1800" b="1" kern="1200">
                          <a:solidFill>
                            <a:schemeClr val="lt1"/>
                          </a:solidFill>
                          <a:latin typeface="Roboto Light"/>
                        </a:defRPr>
                      </a:lvl2pPr>
                      <a:lvl3pPr marL="914400" algn="l" defTabSz="914400" rtl="0" eaLnBrk="1" latinLnBrk="0" hangingPunct="1">
                        <a:defRPr sz="1800" b="1" kern="1200">
                          <a:solidFill>
                            <a:schemeClr val="lt1"/>
                          </a:solidFill>
                          <a:latin typeface="Roboto Light"/>
                        </a:defRPr>
                      </a:lvl3pPr>
                      <a:lvl4pPr marL="1371600" algn="l" defTabSz="914400" rtl="0" eaLnBrk="1" latinLnBrk="0" hangingPunct="1">
                        <a:defRPr sz="1800" b="1" kern="1200">
                          <a:solidFill>
                            <a:schemeClr val="lt1"/>
                          </a:solidFill>
                          <a:latin typeface="Roboto Light"/>
                        </a:defRPr>
                      </a:lvl4pPr>
                      <a:lvl5pPr marL="1828800" algn="l" defTabSz="914400" rtl="0" eaLnBrk="1" latinLnBrk="0" hangingPunct="1">
                        <a:defRPr sz="1800" b="1" kern="1200">
                          <a:solidFill>
                            <a:schemeClr val="lt1"/>
                          </a:solidFill>
                          <a:latin typeface="Roboto Light"/>
                        </a:defRPr>
                      </a:lvl5pPr>
                      <a:lvl6pPr marL="2286000" algn="l" defTabSz="914400" rtl="0" eaLnBrk="1" latinLnBrk="0" hangingPunct="1">
                        <a:defRPr sz="1800" b="1" kern="1200">
                          <a:solidFill>
                            <a:schemeClr val="lt1"/>
                          </a:solidFill>
                          <a:latin typeface="Roboto Light"/>
                        </a:defRPr>
                      </a:lvl6pPr>
                      <a:lvl7pPr marL="2743200" algn="l" defTabSz="914400" rtl="0" eaLnBrk="1" latinLnBrk="0" hangingPunct="1">
                        <a:defRPr sz="1800" b="1" kern="1200">
                          <a:solidFill>
                            <a:schemeClr val="lt1"/>
                          </a:solidFill>
                          <a:latin typeface="Roboto Light"/>
                        </a:defRPr>
                      </a:lvl7pPr>
                      <a:lvl8pPr marL="3200400" algn="l" defTabSz="914400" rtl="0" eaLnBrk="1" latinLnBrk="0" hangingPunct="1">
                        <a:defRPr sz="1800" b="1" kern="1200">
                          <a:solidFill>
                            <a:schemeClr val="lt1"/>
                          </a:solidFill>
                          <a:latin typeface="Roboto Light"/>
                        </a:defRPr>
                      </a:lvl8pPr>
                      <a:lvl9pPr marL="3657600" algn="l" defTabSz="914400" rtl="0" eaLnBrk="1" latinLnBrk="0" hangingPunct="1">
                        <a:defRPr sz="1800" b="1" kern="1200">
                          <a:solidFill>
                            <a:schemeClr val="lt1"/>
                          </a:solidFill>
                          <a:latin typeface="Roboto Light"/>
                        </a:defRPr>
                      </a:lvl9pPr>
                    </a:lstStyle>
                    <a:p>
                      <a:pPr algn="ctr"/>
                      <a:r>
                        <a:rPr lang="en-US" sz="1050" dirty="0">
                          <a:solidFill>
                            <a:schemeClr val="bg1"/>
                          </a:solidFill>
                          <a:latin typeface="Century Gothic" panose="020B0502020202020204" pitchFamily="34" charset="0"/>
                        </a:rPr>
                        <a:t>Keywords</a:t>
                      </a:r>
                    </a:p>
                  </a:txBody>
                  <a:tcPr marL="121920" marR="121920" marT="60960" marB="6096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4371C3">
                        <a:lumMod val="75000"/>
                      </a:srgbClr>
                    </a:solidFill>
                  </a:tcPr>
                </a:tc>
                <a:tc>
                  <a:txBody>
                    <a:bodyPr/>
                    <a:lstStyle/>
                    <a:p>
                      <a:pPr algn="ctr"/>
                      <a:r>
                        <a:rPr lang="en-US" sz="1050" b="1" dirty="0">
                          <a:solidFill>
                            <a:schemeClr val="bg1"/>
                          </a:solidFill>
                          <a:latin typeface="Century Gothic" panose="020B0502020202020204" pitchFamily="34" charset="0"/>
                        </a:rPr>
                        <a:t>SEM Effort</a:t>
                      </a:r>
                    </a:p>
                  </a:txBody>
                  <a:tcPr marL="121920" marR="121920" marT="60960" marB="6096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4371C3">
                        <a:lumMod val="75000"/>
                      </a:srgbClr>
                    </a:solidFill>
                  </a:tcPr>
                </a:tc>
                <a:tc>
                  <a:txBody>
                    <a:bodyPr/>
                    <a:lstStyle/>
                    <a:p>
                      <a:pPr algn="ctr"/>
                      <a:r>
                        <a:rPr lang="en-US" sz="1050" b="1" dirty="0">
                          <a:solidFill>
                            <a:schemeClr val="bg1"/>
                          </a:solidFill>
                          <a:latin typeface="Century Gothic" panose="020B0502020202020204" pitchFamily="34" charset="0"/>
                        </a:rPr>
                        <a:t>SEO Effort</a:t>
                      </a:r>
                    </a:p>
                  </a:txBody>
                  <a:tcPr marL="121920" marR="121920" marT="60960" marB="60960" anchor="ctr">
                    <a:lnL w="38100" cap="flat" cmpd="sng" algn="ctr">
                      <a:solidFill>
                        <a:srgbClr val="FFFFFF"/>
                      </a:solid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4371C3">
                        <a:lumMod val="75000"/>
                      </a:srgbClr>
                    </a:solidFill>
                  </a:tcPr>
                </a:tc>
                <a:extLst>
                  <a:ext uri="{0D108BD9-81ED-4DB2-BD59-A6C34878D82A}">
                    <a16:rowId xmlns:a16="http://schemas.microsoft.com/office/drawing/2014/main" val="148421563"/>
                  </a:ext>
                </a:extLst>
              </a:tr>
              <a:tr h="1014273">
                <a:tc>
                  <a:txBody>
                    <a:bodyPr/>
                    <a:lstStyle>
                      <a:lvl1pPr marL="0" algn="l" defTabSz="914400" rtl="0" eaLnBrk="1" latinLnBrk="0" hangingPunct="1">
                        <a:defRPr sz="1800" kern="1200">
                          <a:solidFill>
                            <a:schemeClr val="dk1"/>
                          </a:solidFill>
                          <a:latin typeface="Roboto Light"/>
                        </a:defRPr>
                      </a:lvl1pPr>
                      <a:lvl2pPr marL="457200" algn="l" defTabSz="914400" rtl="0" eaLnBrk="1" latinLnBrk="0" hangingPunct="1">
                        <a:defRPr sz="1800" kern="1200">
                          <a:solidFill>
                            <a:schemeClr val="dk1"/>
                          </a:solidFill>
                          <a:latin typeface="Roboto Light"/>
                        </a:defRPr>
                      </a:lvl2pPr>
                      <a:lvl3pPr marL="914400" algn="l" defTabSz="914400" rtl="0" eaLnBrk="1" latinLnBrk="0" hangingPunct="1">
                        <a:defRPr sz="1800" kern="1200">
                          <a:solidFill>
                            <a:schemeClr val="dk1"/>
                          </a:solidFill>
                          <a:latin typeface="Roboto Light"/>
                        </a:defRPr>
                      </a:lvl3pPr>
                      <a:lvl4pPr marL="1371600" algn="l" defTabSz="914400" rtl="0" eaLnBrk="1" latinLnBrk="0" hangingPunct="1">
                        <a:defRPr sz="1800" kern="1200">
                          <a:solidFill>
                            <a:schemeClr val="dk1"/>
                          </a:solidFill>
                          <a:latin typeface="Roboto Light"/>
                        </a:defRPr>
                      </a:lvl4pPr>
                      <a:lvl5pPr marL="1828800" algn="l" defTabSz="914400" rtl="0" eaLnBrk="1" latinLnBrk="0" hangingPunct="1">
                        <a:defRPr sz="1800" kern="1200">
                          <a:solidFill>
                            <a:schemeClr val="dk1"/>
                          </a:solidFill>
                          <a:latin typeface="Roboto Light"/>
                        </a:defRPr>
                      </a:lvl5pPr>
                      <a:lvl6pPr marL="2286000" algn="l" defTabSz="914400" rtl="0" eaLnBrk="1" latinLnBrk="0" hangingPunct="1">
                        <a:defRPr sz="1800" kern="1200">
                          <a:solidFill>
                            <a:schemeClr val="dk1"/>
                          </a:solidFill>
                          <a:latin typeface="Roboto Light"/>
                        </a:defRPr>
                      </a:lvl6pPr>
                      <a:lvl7pPr marL="2743200" algn="l" defTabSz="914400" rtl="0" eaLnBrk="1" latinLnBrk="0" hangingPunct="1">
                        <a:defRPr sz="1800" kern="1200">
                          <a:solidFill>
                            <a:schemeClr val="dk1"/>
                          </a:solidFill>
                          <a:latin typeface="Roboto Light"/>
                        </a:defRPr>
                      </a:lvl7pPr>
                      <a:lvl8pPr marL="3200400" algn="l" defTabSz="914400" rtl="0" eaLnBrk="1" latinLnBrk="0" hangingPunct="1">
                        <a:defRPr sz="1800" kern="1200">
                          <a:solidFill>
                            <a:schemeClr val="dk1"/>
                          </a:solidFill>
                          <a:latin typeface="Roboto Light"/>
                        </a:defRPr>
                      </a:lvl8pPr>
                      <a:lvl9pPr marL="3657600" algn="l" defTabSz="914400" rtl="0" eaLnBrk="1" latinLnBrk="0" hangingPunct="1">
                        <a:defRPr sz="1800" kern="1200">
                          <a:solidFill>
                            <a:schemeClr val="dk1"/>
                          </a:solidFill>
                          <a:latin typeface="Roboto Light"/>
                        </a:defRPr>
                      </a:lvl9pPr>
                    </a:lstStyle>
                    <a:p>
                      <a:pPr algn="l"/>
                      <a:r>
                        <a:rPr lang="en-US" sz="1000" dirty="0">
                          <a:solidFill>
                            <a:schemeClr val="accent6">
                              <a:lumMod val="25000"/>
                            </a:schemeClr>
                          </a:solidFill>
                          <a:latin typeface="Century Gothic" panose="020B0502020202020204" pitchFamily="34" charset="0"/>
                        </a:rPr>
                        <a:t>TOFU </a:t>
                      </a:r>
                    </a:p>
                  </a:txBody>
                  <a:tcPr marL="121920" marR="121920" marT="60960" marB="60960" anchor="ctr">
                    <a:lnL w="12700" cmpd="sng">
                      <a:noFill/>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tc>
                  <a:txBody>
                    <a:bodyPr/>
                    <a:lstStyle>
                      <a:lvl1pPr marL="0" algn="l" defTabSz="914400" rtl="0" eaLnBrk="1" latinLnBrk="0" hangingPunct="1">
                        <a:defRPr sz="1800" kern="1200">
                          <a:solidFill>
                            <a:schemeClr val="dk1"/>
                          </a:solidFill>
                          <a:latin typeface="Roboto Light"/>
                        </a:defRPr>
                      </a:lvl1pPr>
                      <a:lvl2pPr marL="457200" algn="l" defTabSz="914400" rtl="0" eaLnBrk="1" latinLnBrk="0" hangingPunct="1">
                        <a:defRPr sz="1800" kern="1200">
                          <a:solidFill>
                            <a:schemeClr val="dk1"/>
                          </a:solidFill>
                          <a:latin typeface="Roboto Light"/>
                        </a:defRPr>
                      </a:lvl2pPr>
                      <a:lvl3pPr marL="914400" algn="l" defTabSz="914400" rtl="0" eaLnBrk="1" latinLnBrk="0" hangingPunct="1">
                        <a:defRPr sz="1800" kern="1200">
                          <a:solidFill>
                            <a:schemeClr val="dk1"/>
                          </a:solidFill>
                          <a:latin typeface="Roboto Light"/>
                        </a:defRPr>
                      </a:lvl3pPr>
                      <a:lvl4pPr marL="1371600" algn="l" defTabSz="914400" rtl="0" eaLnBrk="1" latinLnBrk="0" hangingPunct="1">
                        <a:defRPr sz="1800" kern="1200">
                          <a:solidFill>
                            <a:schemeClr val="dk1"/>
                          </a:solidFill>
                          <a:latin typeface="Roboto Light"/>
                        </a:defRPr>
                      </a:lvl4pPr>
                      <a:lvl5pPr marL="1828800" algn="l" defTabSz="914400" rtl="0" eaLnBrk="1" latinLnBrk="0" hangingPunct="1">
                        <a:defRPr sz="1800" kern="1200">
                          <a:solidFill>
                            <a:schemeClr val="dk1"/>
                          </a:solidFill>
                          <a:latin typeface="Roboto Light"/>
                        </a:defRPr>
                      </a:lvl5pPr>
                      <a:lvl6pPr marL="2286000" algn="l" defTabSz="914400" rtl="0" eaLnBrk="1" latinLnBrk="0" hangingPunct="1">
                        <a:defRPr sz="1800" kern="1200">
                          <a:solidFill>
                            <a:schemeClr val="dk1"/>
                          </a:solidFill>
                          <a:latin typeface="Roboto Light"/>
                        </a:defRPr>
                      </a:lvl6pPr>
                      <a:lvl7pPr marL="2743200" algn="l" defTabSz="914400" rtl="0" eaLnBrk="1" latinLnBrk="0" hangingPunct="1">
                        <a:defRPr sz="1800" kern="1200">
                          <a:solidFill>
                            <a:schemeClr val="dk1"/>
                          </a:solidFill>
                          <a:latin typeface="Roboto Light"/>
                        </a:defRPr>
                      </a:lvl7pPr>
                      <a:lvl8pPr marL="3200400" algn="l" defTabSz="914400" rtl="0" eaLnBrk="1" latinLnBrk="0" hangingPunct="1">
                        <a:defRPr sz="1800" kern="1200">
                          <a:solidFill>
                            <a:schemeClr val="dk1"/>
                          </a:solidFill>
                          <a:latin typeface="Roboto Light"/>
                        </a:defRPr>
                      </a:lvl8pPr>
                      <a:lvl9pPr marL="3657600" algn="l" defTabSz="914400" rtl="0" eaLnBrk="1" latinLnBrk="0" hangingPunct="1">
                        <a:defRPr sz="1800" kern="1200">
                          <a:solidFill>
                            <a:schemeClr val="dk1"/>
                          </a:solidFill>
                          <a:latin typeface="Roboto Light"/>
                        </a:defRPr>
                      </a:lvl9pPr>
                    </a:lstStyle>
                    <a:p>
                      <a:pPr algn="ctr"/>
                      <a:r>
                        <a:rPr lang="en-US" sz="1000" dirty="0">
                          <a:solidFill>
                            <a:schemeClr val="accent6">
                              <a:lumMod val="25000"/>
                            </a:schemeClr>
                          </a:solidFill>
                          <a:latin typeface="Century Gothic" panose="020B0502020202020204" pitchFamily="34" charset="0"/>
                        </a:rPr>
                        <a:t>Kitchen costs</a:t>
                      </a:r>
                    </a:p>
                    <a:p>
                      <a:pPr algn="ctr"/>
                      <a:r>
                        <a:rPr lang="en-US" sz="1000" dirty="0">
                          <a:solidFill>
                            <a:schemeClr val="accent6">
                              <a:lumMod val="25000"/>
                            </a:schemeClr>
                          </a:solidFill>
                          <a:latin typeface="Century Gothic" panose="020B0502020202020204" pitchFamily="34" charset="0"/>
                        </a:rPr>
                        <a:t>Kitchen trends</a:t>
                      </a:r>
                    </a:p>
                    <a:p>
                      <a:pPr algn="ctr"/>
                      <a:r>
                        <a:rPr lang="en-US" sz="1000" dirty="0">
                          <a:solidFill>
                            <a:schemeClr val="accent6">
                              <a:lumMod val="25000"/>
                            </a:schemeClr>
                          </a:solidFill>
                          <a:latin typeface="Century Gothic" panose="020B0502020202020204" pitchFamily="34" charset="0"/>
                        </a:rPr>
                        <a:t>Kitchen ideas</a:t>
                      </a:r>
                    </a:p>
                  </a:txBody>
                  <a:tcPr marL="121920" marR="121920" marT="60960" marB="6096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tc>
                  <a:txBody>
                    <a:bodyPr/>
                    <a:lstStyle/>
                    <a:p>
                      <a:pPr algn="ctr"/>
                      <a:r>
                        <a:rPr lang="en-US" sz="1000" dirty="0">
                          <a:solidFill>
                            <a:schemeClr val="accent6">
                              <a:lumMod val="25000"/>
                            </a:schemeClr>
                          </a:solidFill>
                          <a:latin typeface="Century Gothic" panose="020B0502020202020204" pitchFamily="34" charset="0"/>
                        </a:rPr>
                        <a:t>5%</a:t>
                      </a:r>
                    </a:p>
                  </a:txBody>
                  <a:tcPr marL="121920" marR="121920" marT="60960" marB="6096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tc>
                  <a:txBody>
                    <a:bodyPr/>
                    <a:lstStyle/>
                    <a:p>
                      <a:pPr algn="ctr"/>
                      <a:r>
                        <a:rPr lang="en-US" sz="1000" dirty="0">
                          <a:solidFill>
                            <a:schemeClr val="accent6">
                              <a:lumMod val="25000"/>
                            </a:schemeClr>
                          </a:solidFill>
                          <a:latin typeface="Century Gothic" panose="020B0502020202020204" pitchFamily="34" charset="0"/>
                        </a:rPr>
                        <a:t>60%</a:t>
                      </a:r>
                    </a:p>
                  </a:txBody>
                  <a:tcPr marL="121920" marR="121920" marT="60960" marB="60960" anchor="ctr">
                    <a:lnL w="38100" cap="flat" cmpd="sng" algn="ctr">
                      <a:solidFill>
                        <a:srgbClr val="FFFFFF"/>
                      </a:solid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extLst>
                  <a:ext uri="{0D108BD9-81ED-4DB2-BD59-A6C34878D82A}">
                    <a16:rowId xmlns:a16="http://schemas.microsoft.com/office/drawing/2014/main" val="802377106"/>
                  </a:ext>
                </a:extLst>
              </a:tr>
              <a:tr h="1014273">
                <a:tc>
                  <a:txBody>
                    <a:bodyPr/>
                    <a:lstStyle>
                      <a:lvl1pPr marL="0" algn="l" defTabSz="914400" rtl="0" eaLnBrk="1" latinLnBrk="0" hangingPunct="1">
                        <a:defRPr sz="1800" kern="1200">
                          <a:solidFill>
                            <a:schemeClr val="dk1"/>
                          </a:solidFill>
                          <a:latin typeface="Roboto Light"/>
                        </a:defRPr>
                      </a:lvl1pPr>
                      <a:lvl2pPr marL="457200" algn="l" defTabSz="914400" rtl="0" eaLnBrk="1" latinLnBrk="0" hangingPunct="1">
                        <a:defRPr sz="1800" kern="1200">
                          <a:solidFill>
                            <a:schemeClr val="dk1"/>
                          </a:solidFill>
                          <a:latin typeface="Roboto Light"/>
                        </a:defRPr>
                      </a:lvl2pPr>
                      <a:lvl3pPr marL="914400" algn="l" defTabSz="914400" rtl="0" eaLnBrk="1" latinLnBrk="0" hangingPunct="1">
                        <a:defRPr sz="1800" kern="1200">
                          <a:solidFill>
                            <a:schemeClr val="dk1"/>
                          </a:solidFill>
                          <a:latin typeface="Roboto Light"/>
                        </a:defRPr>
                      </a:lvl3pPr>
                      <a:lvl4pPr marL="1371600" algn="l" defTabSz="914400" rtl="0" eaLnBrk="1" latinLnBrk="0" hangingPunct="1">
                        <a:defRPr sz="1800" kern="1200">
                          <a:solidFill>
                            <a:schemeClr val="dk1"/>
                          </a:solidFill>
                          <a:latin typeface="Roboto Light"/>
                        </a:defRPr>
                      </a:lvl4pPr>
                      <a:lvl5pPr marL="1828800" algn="l" defTabSz="914400" rtl="0" eaLnBrk="1" latinLnBrk="0" hangingPunct="1">
                        <a:defRPr sz="1800" kern="1200">
                          <a:solidFill>
                            <a:schemeClr val="dk1"/>
                          </a:solidFill>
                          <a:latin typeface="Roboto Light"/>
                        </a:defRPr>
                      </a:lvl5pPr>
                      <a:lvl6pPr marL="2286000" algn="l" defTabSz="914400" rtl="0" eaLnBrk="1" latinLnBrk="0" hangingPunct="1">
                        <a:defRPr sz="1800" kern="1200">
                          <a:solidFill>
                            <a:schemeClr val="dk1"/>
                          </a:solidFill>
                          <a:latin typeface="Roboto Light"/>
                        </a:defRPr>
                      </a:lvl6pPr>
                      <a:lvl7pPr marL="2743200" algn="l" defTabSz="914400" rtl="0" eaLnBrk="1" latinLnBrk="0" hangingPunct="1">
                        <a:defRPr sz="1800" kern="1200">
                          <a:solidFill>
                            <a:schemeClr val="dk1"/>
                          </a:solidFill>
                          <a:latin typeface="Roboto Light"/>
                        </a:defRPr>
                      </a:lvl7pPr>
                      <a:lvl8pPr marL="3200400" algn="l" defTabSz="914400" rtl="0" eaLnBrk="1" latinLnBrk="0" hangingPunct="1">
                        <a:defRPr sz="1800" kern="1200">
                          <a:solidFill>
                            <a:schemeClr val="dk1"/>
                          </a:solidFill>
                          <a:latin typeface="Roboto Light"/>
                        </a:defRPr>
                      </a:lvl8pPr>
                      <a:lvl9pPr marL="3657600" algn="l" defTabSz="914400" rtl="0" eaLnBrk="1" latinLnBrk="0" hangingPunct="1">
                        <a:defRPr sz="1800" kern="1200">
                          <a:solidFill>
                            <a:schemeClr val="dk1"/>
                          </a:solidFill>
                          <a:latin typeface="Roboto Light"/>
                        </a:defRPr>
                      </a:lvl9pPr>
                    </a:lstStyle>
                    <a:p>
                      <a:pPr algn="l"/>
                      <a:r>
                        <a:rPr lang="en-US" sz="1000" dirty="0">
                          <a:solidFill>
                            <a:schemeClr val="accent6">
                              <a:lumMod val="25000"/>
                            </a:schemeClr>
                          </a:solidFill>
                          <a:latin typeface="Century Gothic" panose="020B0502020202020204" pitchFamily="34" charset="0"/>
                        </a:rPr>
                        <a:t>MOFU</a:t>
                      </a:r>
                    </a:p>
                  </a:txBody>
                  <a:tcPr marL="121920" marR="121920" marT="60960" marB="60960" anchor="ctr">
                    <a:lnL w="12700" cmpd="sng">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tc>
                  <a:txBody>
                    <a:bodyPr/>
                    <a:lstStyle>
                      <a:lvl1pPr marL="0" algn="l" defTabSz="914400" rtl="0" eaLnBrk="1" latinLnBrk="0" hangingPunct="1">
                        <a:defRPr sz="1800" kern="1200">
                          <a:solidFill>
                            <a:schemeClr val="dk1"/>
                          </a:solidFill>
                          <a:latin typeface="Roboto Light"/>
                        </a:defRPr>
                      </a:lvl1pPr>
                      <a:lvl2pPr marL="457200" algn="l" defTabSz="914400" rtl="0" eaLnBrk="1" latinLnBrk="0" hangingPunct="1">
                        <a:defRPr sz="1800" kern="1200">
                          <a:solidFill>
                            <a:schemeClr val="dk1"/>
                          </a:solidFill>
                          <a:latin typeface="Roboto Light"/>
                        </a:defRPr>
                      </a:lvl2pPr>
                      <a:lvl3pPr marL="914400" algn="l" defTabSz="914400" rtl="0" eaLnBrk="1" latinLnBrk="0" hangingPunct="1">
                        <a:defRPr sz="1800" kern="1200">
                          <a:solidFill>
                            <a:schemeClr val="dk1"/>
                          </a:solidFill>
                          <a:latin typeface="Roboto Light"/>
                        </a:defRPr>
                      </a:lvl3pPr>
                      <a:lvl4pPr marL="1371600" algn="l" defTabSz="914400" rtl="0" eaLnBrk="1" latinLnBrk="0" hangingPunct="1">
                        <a:defRPr sz="1800" kern="1200">
                          <a:solidFill>
                            <a:schemeClr val="dk1"/>
                          </a:solidFill>
                          <a:latin typeface="Roboto Light"/>
                        </a:defRPr>
                      </a:lvl4pPr>
                      <a:lvl5pPr marL="1828800" algn="l" defTabSz="914400" rtl="0" eaLnBrk="1" latinLnBrk="0" hangingPunct="1">
                        <a:defRPr sz="1800" kern="1200">
                          <a:solidFill>
                            <a:schemeClr val="dk1"/>
                          </a:solidFill>
                          <a:latin typeface="Roboto Light"/>
                        </a:defRPr>
                      </a:lvl5pPr>
                      <a:lvl6pPr marL="2286000" algn="l" defTabSz="914400" rtl="0" eaLnBrk="1" latinLnBrk="0" hangingPunct="1">
                        <a:defRPr sz="1800" kern="1200">
                          <a:solidFill>
                            <a:schemeClr val="dk1"/>
                          </a:solidFill>
                          <a:latin typeface="Roboto Light"/>
                        </a:defRPr>
                      </a:lvl6pPr>
                      <a:lvl7pPr marL="2743200" algn="l" defTabSz="914400" rtl="0" eaLnBrk="1" latinLnBrk="0" hangingPunct="1">
                        <a:defRPr sz="1800" kern="1200">
                          <a:solidFill>
                            <a:schemeClr val="dk1"/>
                          </a:solidFill>
                          <a:latin typeface="Roboto Light"/>
                        </a:defRPr>
                      </a:lvl7pPr>
                      <a:lvl8pPr marL="3200400" algn="l" defTabSz="914400" rtl="0" eaLnBrk="1" latinLnBrk="0" hangingPunct="1">
                        <a:defRPr sz="1800" kern="1200">
                          <a:solidFill>
                            <a:schemeClr val="dk1"/>
                          </a:solidFill>
                          <a:latin typeface="Roboto Light"/>
                        </a:defRPr>
                      </a:lvl8pPr>
                      <a:lvl9pPr marL="3657600" algn="l" defTabSz="914400" rtl="0" eaLnBrk="1" latinLnBrk="0" hangingPunct="1">
                        <a:defRPr sz="1800" kern="1200">
                          <a:solidFill>
                            <a:schemeClr val="dk1"/>
                          </a:solidFill>
                          <a:latin typeface="Roboto Light"/>
                        </a:defRPr>
                      </a:lvl9pPr>
                    </a:lstStyle>
                    <a:p>
                      <a:pPr algn="ctr"/>
                      <a:r>
                        <a:rPr lang="en-US" sz="1000" dirty="0">
                          <a:solidFill>
                            <a:schemeClr val="accent6">
                              <a:lumMod val="25000"/>
                            </a:schemeClr>
                          </a:solidFill>
                          <a:latin typeface="Century Gothic" panose="020B0502020202020204" pitchFamily="34" charset="0"/>
                        </a:rPr>
                        <a:t>Counter costs, trends, ideas</a:t>
                      </a:r>
                    </a:p>
                    <a:p>
                      <a:pPr algn="ctr"/>
                      <a:r>
                        <a:rPr lang="en-US" sz="1000" dirty="0">
                          <a:solidFill>
                            <a:schemeClr val="accent6">
                              <a:lumMod val="25000"/>
                            </a:schemeClr>
                          </a:solidFill>
                          <a:latin typeface="Century Gothic" panose="020B0502020202020204" pitchFamily="34" charset="0"/>
                        </a:rPr>
                        <a:t>Backsplash costs, trends, ideas</a:t>
                      </a:r>
                    </a:p>
                    <a:p>
                      <a:pPr algn="ctr"/>
                      <a:r>
                        <a:rPr lang="en-US" sz="1000" dirty="0">
                          <a:solidFill>
                            <a:schemeClr val="accent6">
                              <a:lumMod val="25000"/>
                            </a:schemeClr>
                          </a:solidFill>
                          <a:latin typeface="Century Gothic" panose="020B0502020202020204" pitchFamily="34" charset="0"/>
                        </a:rPr>
                        <a:t>Kitchen flooring costs, trends, ideas</a:t>
                      </a:r>
                    </a:p>
                    <a:p>
                      <a:pPr algn="ctr"/>
                      <a:r>
                        <a:rPr lang="en-US" sz="1000" dirty="0">
                          <a:solidFill>
                            <a:schemeClr val="accent6">
                              <a:lumMod val="25000"/>
                            </a:schemeClr>
                          </a:solidFill>
                          <a:latin typeface="Century Gothic" panose="020B0502020202020204" pitchFamily="34" charset="0"/>
                        </a:rPr>
                        <a:t>Tips &amp; Tricks</a:t>
                      </a:r>
                    </a:p>
                  </a:txBody>
                  <a:tcPr marL="121920" marR="121920" marT="60960" marB="6096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tc>
                  <a:txBody>
                    <a:bodyPr/>
                    <a:lstStyle/>
                    <a:p>
                      <a:pPr algn="ctr"/>
                      <a:r>
                        <a:rPr lang="en-US" sz="1000" dirty="0">
                          <a:solidFill>
                            <a:schemeClr val="accent6">
                              <a:lumMod val="25000"/>
                            </a:schemeClr>
                          </a:solidFill>
                          <a:latin typeface="Century Gothic" panose="020B0502020202020204" pitchFamily="34" charset="0"/>
                        </a:rPr>
                        <a:t>5%</a:t>
                      </a:r>
                    </a:p>
                  </a:txBody>
                  <a:tcPr marL="121920" marR="121920" marT="60960" marB="6096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tc>
                  <a:txBody>
                    <a:bodyPr/>
                    <a:lstStyle/>
                    <a:p>
                      <a:pPr algn="ctr"/>
                      <a:r>
                        <a:rPr lang="en-US" sz="1000" dirty="0">
                          <a:solidFill>
                            <a:schemeClr val="accent6">
                              <a:lumMod val="25000"/>
                            </a:schemeClr>
                          </a:solidFill>
                          <a:latin typeface="Century Gothic" panose="020B0502020202020204" pitchFamily="34" charset="0"/>
                        </a:rPr>
                        <a:t>10%</a:t>
                      </a:r>
                    </a:p>
                  </a:txBody>
                  <a:tcPr marL="121920" marR="121920" marT="60960" marB="60960" anchor="ctr">
                    <a:lnL w="38100" cap="flat" cmpd="sng" algn="ctr">
                      <a:solidFill>
                        <a:srgbClr val="FFFFFF"/>
                      </a:solidFill>
                      <a:prstDash val="solid"/>
                      <a:round/>
                      <a:headEnd type="none" w="med" len="med"/>
                      <a:tailEnd type="none" w="med" len="med"/>
                    </a:lnL>
                    <a:lnR w="12700" cmpd="sng">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extLst>
                  <a:ext uri="{0D108BD9-81ED-4DB2-BD59-A6C34878D82A}">
                    <a16:rowId xmlns:a16="http://schemas.microsoft.com/office/drawing/2014/main" val="532142499"/>
                  </a:ext>
                </a:extLst>
              </a:tr>
              <a:tr h="1014273">
                <a:tc>
                  <a:txBody>
                    <a:bodyPr/>
                    <a:lstStyle>
                      <a:lvl1pPr marL="0" algn="l" defTabSz="914400" rtl="0" eaLnBrk="1" latinLnBrk="0" hangingPunct="1">
                        <a:defRPr sz="1800" kern="1200">
                          <a:solidFill>
                            <a:schemeClr val="dk1"/>
                          </a:solidFill>
                          <a:latin typeface="Roboto Light"/>
                        </a:defRPr>
                      </a:lvl1pPr>
                      <a:lvl2pPr marL="457200" algn="l" defTabSz="914400" rtl="0" eaLnBrk="1" latinLnBrk="0" hangingPunct="1">
                        <a:defRPr sz="1800" kern="1200">
                          <a:solidFill>
                            <a:schemeClr val="dk1"/>
                          </a:solidFill>
                          <a:latin typeface="Roboto Light"/>
                        </a:defRPr>
                      </a:lvl2pPr>
                      <a:lvl3pPr marL="914400" algn="l" defTabSz="914400" rtl="0" eaLnBrk="1" latinLnBrk="0" hangingPunct="1">
                        <a:defRPr sz="1800" kern="1200">
                          <a:solidFill>
                            <a:schemeClr val="dk1"/>
                          </a:solidFill>
                          <a:latin typeface="Roboto Light"/>
                        </a:defRPr>
                      </a:lvl3pPr>
                      <a:lvl4pPr marL="1371600" algn="l" defTabSz="914400" rtl="0" eaLnBrk="1" latinLnBrk="0" hangingPunct="1">
                        <a:defRPr sz="1800" kern="1200">
                          <a:solidFill>
                            <a:schemeClr val="dk1"/>
                          </a:solidFill>
                          <a:latin typeface="Roboto Light"/>
                        </a:defRPr>
                      </a:lvl4pPr>
                      <a:lvl5pPr marL="1828800" algn="l" defTabSz="914400" rtl="0" eaLnBrk="1" latinLnBrk="0" hangingPunct="1">
                        <a:defRPr sz="1800" kern="1200">
                          <a:solidFill>
                            <a:schemeClr val="dk1"/>
                          </a:solidFill>
                          <a:latin typeface="Roboto Light"/>
                        </a:defRPr>
                      </a:lvl5pPr>
                      <a:lvl6pPr marL="2286000" algn="l" defTabSz="914400" rtl="0" eaLnBrk="1" latinLnBrk="0" hangingPunct="1">
                        <a:defRPr sz="1800" kern="1200">
                          <a:solidFill>
                            <a:schemeClr val="dk1"/>
                          </a:solidFill>
                          <a:latin typeface="Roboto Light"/>
                        </a:defRPr>
                      </a:lvl6pPr>
                      <a:lvl7pPr marL="2743200" algn="l" defTabSz="914400" rtl="0" eaLnBrk="1" latinLnBrk="0" hangingPunct="1">
                        <a:defRPr sz="1800" kern="1200">
                          <a:solidFill>
                            <a:schemeClr val="dk1"/>
                          </a:solidFill>
                          <a:latin typeface="Roboto Light"/>
                        </a:defRPr>
                      </a:lvl7pPr>
                      <a:lvl8pPr marL="3200400" algn="l" defTabSz="914400" rtl="0" eaLnBrk="1" latinLnBrk="0" hangingPunct="1">
                        <a:defRPr sz="1800" kern="1200">
                          <a:solidFill>
                            <a:schemeClr val="dk1"/>
                          </a:solidFill>
                          <a:latin typeface="Roboto Light"/>
                        </a:defRPr>
                      </a:lvl8pPr>
                      <a:lvl9pPr marL="3657600" algn="l" defTabSz="914400" rtl="0" eaLnBrk="1" latinLnBrk="0" hangingPunct="1">
                        <a:defRPr sz="1800" kern="1200">
                          <a:solidFill>
                            <a:schemeClr val="dk1"/>
                          </a:solidFill>
                          <a:latin typeface="Roboto Light"/>
                        </a:defRPr>
                      </a:lvl9pPr>
                    </a:lstStyle>
                    <a:p>
                      <a:pPr algn="l"/>
                      <a:r>
                        <a:rPr lang="en-US" sz="1000" dirty="0">
                          <a:solidFill>
                            <a:schemeClr val="accent6">
                              <a:lumMod val="25000"/>
                            </a:schemeClr>
                          </a:solidFill>
                          <a:latin typeface="Century Gothic" panose="020B0502020202020204" pitchFamily="34" charset="0"/>
                        </a:rPr>
                        <a:t>BOFU</a:t>
                      </a:r>
                    </a:p>
                  </a:txBody>
                  <a:tcPr marL="121920" marR="121920" marT="60960" marB="60960" anchor="ctr">
                    <a:lnL w="12700" cmpd="sng">
                      <a:noFill/>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tc>
                  <a:txBody>
                    <a:bodyPr/>
                    <a:lstStyle>
                      <a:lvl1pPr marL="0" algn="l" defTabSz="914400" rtl="0" eaLnBrk="1" latinLnBrk="0" hangingPunct="1">
                        <a:defRPr sz="1800" kern="1200">
                          <a:solidFill>
                            <a:schemeClr val="dk1"/>
                          </a:solidFill>
                          <a:latin typeface="Roboto Light"/>
                        </a:defRPr>
                      </a:lvl1pPr>
                      <a:lvl2pPr marL="457200" algn="l" defTabSz="914400" rtl="0" eaLnBrk="1" latinLnBrk="0" hangingPunct="1">
                        <a:defRPr sz="1800" kern="1200">
                          <a:solidFill>
                            <a:schemeClr val="dk1"/>
                          </a:solidFill>
                          <a:latin typeface="Roboto Light"/>
                        </a:defRPr>
                      </a:lvl2pPr>
                      <a:lvl3pPr marL="914400" algn="l" defTabSz="914400" rtl="0" eaLnBrk="1" latinLnBrk="0" hangingPunct="1">
                        <a:defRPr sz="1800" kern="1200">
                          <a:solidFill>
                            <a:schemeClr val="dk1"/>
                          </a:solidFill>
                          <a:latin typeface="Roboto Light"/>
                        </a:defRPr>
                      </a:lvl3pPr>
                      <a:lvl4pPr marL="1371600" algn="l" defTabSz="914400" rtl="0" eaLnBrk="1" latinLnBrk="0" hangingPunct="1">
                        <a:defRPr sz="1800" kern="1200">
                          <a:solidFill>
                            <a:schemeClr val="dk1"/>
                          </a:solidFill>
                          <a:latin typeface="Roboto Light"/>
                        </a:defRPr>
                      </a:lvl4pPr>
                      <a:lvl5pPr marL="1828800" algn="l" defTabSz="914400" rtl="0" eaLnBrk="1" latinLnBrk="0" hangingPunct="1">
                        <a:defRPr sz="1800" kern="1200">
                          <a:solidFill>
                            <a:schemeClr val="dk1"/>
                          </a:solidFill>
                          <a:latin typeface="Roboto Light"/>
                        </a:defRPr>
                      </a:lvl5pPr>
                      <a:lvl6pPr marL="2286000" algn="l" defTabSz="914400" rtl="0" eaLnBrk="1" latinLnBrk="0" hangingPunct="1">
                        <a:defRPr sz="1800" kern="1200">
                          <a:solidFill>
                            <a:schemeClr val="dk1"/>
                          </a:solidFill>
                          <a:latin typeface="Roboto Light"/>
                        </a:defRPr>
                      </a:lvl6pPr>
                      <a:lvl7pPr marL="2743200" algn="l" defTabSz="914400" rtl="0" eaLnBrk="1" latinLnBrk="0" hangingPunct="1">
                        <a:defRPr sz="1800" kern="1200">
                          <a:solidFill>
                            <a:schemeClr val="dk1"/>
                          </a:solidFill>
                          <a:latin typeface="Roboto Light"/>
                        </a:defRPr>
                      </a:lvl7pPr>
                      <a:lvl8pPr marL="3200400" algn="l" defTabSz="914400" rtl="0" eaLnBrk="1" latinLnBrk="0" hangingPunct="1">
                        <a:defRPr sz="1800" kern="1200">
                          <a:solidFill>
                            <a:schemeClr val="dk1"/>
                          </a:solidFill>
                          <a:latin typeface="Roboto Light"/>
                        </a:defRPr>
                      </a:lvl8pPr>
                      <a:lvl9pPr marL="3657600" algn="l" defTabSz="914400" rtl="0" eaLnBrk="1" latinLnBrk="0" hangingPunct="1">
                        <a:defRPr sz="1800" kern="1200">
                          <a:solidFill>
                            <a:schemeClr val="dk1"/>
                          </a:solidFill>
                          <a:latin typeface="Roboto Light"/>
                        </a:defRPr>
                      </a:lvl9pPr>
                    </a:lstStyle>
                    <a:p>
                      <a:pPr algn="ctr"/>
                      <a:r>
                        <a:rPr lang="en-US" sz="1000" dirty="0">
                          <a:solidFill>
                            <a:schemeClr val="accent6">
                              <a:lumMod val="25000"/>
                            </a:schemeClr>
                          </a:solidFill>
                          <a:latin typeface="Century Gothic" panose="020B0502020202020204" pitchFamily="34" charset="0"/>
                        </a:rPr>
                        <a:t>Best kitchen contractor</a:t>
                      </a:r>
                    </a:p>
                    <a:p>
                      <a:pPr algn="ctr"/>
                      <a:r>
                        <a:rPr lang="en-US" sz="1000" dirty="0">
                          <a:solidFill>
                            <a:schemeClr val="accent6">
                              <a:lumMod val="25000"/>
                            </a:schemeClr>
                          </a:solidFill>
                          <a:latin typeface="Century Gothic" panose="020B0502020202020204" pitchFamily="34" charset="0"/>
                        </a:rPr>
                        <a:t>How to find a kitchen contractor</a:t>
                      </a:r>
                    </a:p>
                    <a:p>
                      <a:pPr algn="ctr"/>
                      <a:r>
                        <a:rPr lang="en-US" sz="1000" dirty="0">
                          <a:solidFill>
                            <a:schemeClr val="accent6">
                              <a:lumMod val="25000"/>
                            </a:schemeClr>
                          </a:solidFill>
                          <a:latin typeface="Century Gothic" panose="020B0502020202020204" pitchFamily="34" charset="0"/>
                        </a:rPr>
                        <a:t>Questions to ask a contractor</a:t>
                      </a:r>
                    </a:p>
                    <a:p>
                      <a:pPr algn="ctr"/>
                      <a:r>
                        <a:rPr lang="en-US" sz="1000" dirty="0">
                          <a:solidFill>
                            <a:schemeClr val="accent6">
                              <a:lumMod val="25000"/>
                            </a:schemeClr>
                          </a:solidFill>
                          <a:latin typeface="Century Gothic" panose="020B0502020202020204" pitchFamily="34" charset="0"/>
                        </a:rPr>
                        <a:t>Tips &amp; Tricks</a:t>
                      </a:r>
                    </a:p>
                  </a:txBody>
                  <a:tcPr marL="121920" marR="121920" marT="60960" marB="6096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tc>
                  <a:txBody>
                    <a:bodyPr/>
                    <a:lstStyle/>
                    <a:p>
                      <a:pPr algn="ctr"/>
                      <a:r>
                        <a:rPr lang="en-US" sz="1000" dirty="0">
                          <a:solidFill>
                            <a:schemeClr val="accent6">
                              <a:lumMod val="25000"/>
                            </a:schemeClr>
                          </a:solidFill>
                          <a:latin typeface="Century Gothic" panose="020B0502020202020204" pitchFamily="34" charset="0"/>
                        </a:rPr>
                        <a:t>90%</a:t>
                      </a:r>
                    </a:p>
                  </a:txBody>
                  <a:tcPr marL="121920" marR="121920" marT="60960" marB="6096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tc>
                  <a:txBody>
                    <a:bodyPr/>
                    <a:lstStyle/>
                    <a:p>
                      <a:pPr algn="ctr"/>
                      <a:r>
                        <a:rPr lang="en-US" sz="1000" dirty="0">
                          <a:solidFill>
                            <a:schemeClr val="accent6">
                              <a:lumMod val="25000"/>
                            </a:schemeClr>
                          </a:solidFill>
                          <a:latin typeface="Century Gothic" panose="020B0502020202020204" pitchFamily="34" charset="0"/>
                        </a:rPr>
                        <a:t>30%</a:t>
                      </a:r>
                    </a:p>
                  </a:txBody>
                  <a:tcPr marL="121920" marR="121920" marT="60960" marB="60960" anchor="ctr">
                    <a:lnL w="38100" cap="flat" cmpd="sng" algn="ctr">
                      <a:solidFill>
                        <a:srgbClr val="FFFFFF"/>
                      </a:solidFill>
                      <a:prstDash val="solid"/>
                      <a:round/>
                      <a:headEnd type="none" w="med" len="med"/>
                      <a:tailEnd type="none" w="med" len="med"/>
                    </a:lnL>
                    <a:lnR w="12700" cmpd="sng">
                      <a:no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ADC4">
                        <a:lumMod val="20000"/>
                        <a:lumOff val="80000"/>
                      </a:srgbClr>
                    </a:solidFill>
                  </a:tcPr>
                </a:tc>
                <a:extLst>
                  <a:ext uri="{0D108BD9-81ED-4DB2-BD59-A6C34878D82A}">
                    <a16:rowId xmlns:a16="http://schemas.microsoft.com/office/drawing/2014/main" val="1412628761"/>
                  </a:ext>
                </a:extLst>
              </a:tr>
            </a:tbl>
          </a:graphicData>
        </a:graphic>
      </p:graphicFrame>
      <p:sp>
        <p:nvSpPr>
          <p:cNvPr id="57" name="Rectangle 56">
            <a:extLst>
              <a:ext uri="{FF2B5EF4-FFF2-40B4-BE49-F238E27FC236}">
                <a16:creationId xmlns:a16="http://schemas.microsoft.com/office/drawing/2014/main" id="{B8248AF7-68AD-C8DF-1760-8278FD812177}"/>
              </a:ext>
            </a:extLst>
          </p:cNvPr>
          <p:cNvSpPr/>
          <p:nvPr/>
        </p:nvSpPr>
        <p:spPr>
          <a:xfrm>
            <a:off x="1545498" y="1299584"/>
            <a:ext cx="7835325" cy="1099019"/>
          </a:xfrm>
          <a:prstGeom prst="rect">
            <a:avLst/>
          </a:prstGeom>
        </p:spPr>
        <p:txBody>
          <a:bodyPr wrap="square">
            <a:spAutoFit/>
          </a:bodyPr>
          <a:lstStyle/>
          <a:p>
            <a:pPr>
              <a:lnSpc>
                <a:spcPts val="2000"/>
              </a:lnSpc>
            </a:pPr>
            <a:r>
              <a:rPr lang="en-CA" sz="1400" spc="30" dirty="0">
                <a:latin typeface="Roboto" panose="02000000000000000000" pitchFamily="2" charset="0"/>
                <a:ea typeface="Roboto" panose="02000000000000000000" pitchFamily="2" charset="0"/>
                <a:cs typeface="Open Sans" panose="020B0606030504020204" pitchFamily="34" charset="0"/>
              </a:rPr>
              <a:t>This is a simplified version of the kitchen funnel. It illustrates the SEO effort is focused on top of the funnel keywords while covering the full funnel. SEM is focused almost entirely on bottom of the funnel keywords that convert to leads.</a:t>
            </a:r>
            <a:endParaRPr lang="en-US"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58" name="Oval 19">
            <a:extLst>
              <a:ext uri="{FF2B5EF4-FFF2-40B4-BE49-F238E27FC236}">
                <a16:creationId xmlns:a16="http://schemas.microsoft.com/office/drawing/2014/main" id="{432B7F73-E790-60A0-D766-A51818AF458C}"/>
              </a:ext>
            </a:extLst>
          </p:cNvPr>
          <p:cNvSpPr>
            <a:spLocks noChangeArrowheads="1"/>
          </p:cNvSpPr>
          <p:nvPr/>
        </p:nvSpPr>
        <p:spPr bwMode="auto">
          <a:xfrm>
            <a:off x="1351668" y="1434749"/>
            <a:ext cx="87025" cy="870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60" name="Straight Connector 59">
            <a:extLst>
              <a:ext uri="{FF2B5EF4-FFF2-40B4-BE49-F238E27FC236}">
                <a16:creationId xmlns:a16="http://schemas.microsoft.com/office/drawing/2014/main" id="{E55AACEF-58D2-20E7-5261-6D26F9025493}"/>
              </a:ext>
            </a:extLst>
          </p:cNvPr>
          <p:cNvCxnSpPr>
            <a:cxnSpLocks/>
          </p:cNvCxnSpPr>
          <p:nvPr/>
        </p:nvCxnSpPr>
        <p:spPr>
          <a:xfrm>
            <a:off x="920689" y="1115581"/>
            <a:ext cx="424842" cy="0"/>
          </a:xfrm>
          <a:prstGeom prst="line">
            <a:avLst/>
          </a:prstGeom>
          <a:ln w="76200">
            <a:solidFill>
              <a:srgbClr val="28A9E2"/>
            </a:solidFill>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AB754903-CD75-53AC-18E2-6A88D97D9682}"/>
              </a:ext>
            </a:extLst>
          </p:cNvPr>
          <p:cNvSpPr/>
          <p:nvPr/>
        </p:nvSpPr>
        <p:spPr>
          <a:xfrm>
            <a:off x="10364031" y="444366"/>
            <a:ext cx="630936" cy="776464"/>
          </a:xfrm>
          <a:prstGeom prst="roundRect">
            <a:avLst/>
          </a:prstGeom>
          <a:noFill/>
          <a:ln>
            <a:solidFill>
              <a:srgbClr val="28A9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6" name="Graphic 65" descr="Filter outline">
            <a:extLst>
              <a:ext uri="{FF2B5EF4-FFF2-40B4-BE49-F238E27FC236}">
                <a16:creationId xmlns:a16="http://schemas.microsoft.com/office/drawing/2014/main" id="{A27D9E01-2421-5F92-A0C3-0AAEFE881B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7960" y="523640"/>
            <a:ext cx="640627" cy="640627"/>
          </a:xfrm>
          <a:prstGeom prst="rect">
            <a:avLst/>
          </a:prstGeom>
        </p:spPr>
      </p:pic>
    </p:spTree>
    <p:extLst>
      <p:ext uri="{BB962C8B-B14F-4D97-AF65-F5344CB8AC3E}">
        <p14:creationId xmlns:p14="http://schemas.microsoft.com/office/powerpoint/2010/main" val="415093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E87FFC-936D-4B24-3207-E7BC871F632F}"/>
              </a:ext>
            </a:extLst>
          </p:cNvPr>
          <p:cNvSpPr/>
          <p:nvPr/>
        </p:nvSpPr>
        <p:spPr>
          <a:xfrm>
            <a:off x="1529997" y="1701300"/>
            <a:ext cx="7818386" cy="4946226"/>
          </a:xfrm>
          <a:prstGeom prst="rect">
            <a:avLst/>
          </a:prstGeom>
        </p:spPr>
        <p:txBody>
          <a:bodyPr wrap="square">
            <a:spAutoFit/>
          </a:bodyPr>
          <a:lstStyle/>
          <a:p>
            <a:pPr>
              <a:lnSpc>
                <a:spcPts val="2000"/>
              </a:lnSpc>
            </a:pPr>
            <a:r>
              <a:rPr lang="en-GB" sz="1400" spc="30" dirty="0">
                <a:latin typeface="Roboto" panose="02000000000000000000" pitchFamily="2" charset="0"/>
                <a:ea typeface="Roboto" panose="02000000000000000000" pitchFamily="2" charset="0"/>
                <a:cs typeface="Open Sans" panose="020B0606030504020204" pitchFamily="34" charset="0"/>
              </a:rPr>
              <a:t>We began measuring the return on investment for our SEM efforts last October using existing data. In December, we built a predictive model based on the historical qualification rate and win rate by vertical. Finance, Sales, and Marketing agreed the predictive model was ≈95% accurate in March and has been our standard since that time. We continue to review its accuracy quarterly with Finance. </a:t>
            </a:r>
          </a:p>
          <a:p>
            <a:pPr>
              <a:lnSpc>
                <a:spcPts val="2000"/>
              </a:lnSpc>
            </a:pPr>
            <a:endParaRPr lang="en-GB"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GB" sz="1400" spc="30" dirty="0">
                <a:latin typeface="Roboto" panose="02000000000000000000" pitchFamily="2" charset="0"/>
                <a:ea typeface="Roboto" panose="02000000000000000000" pitchFamily="2" charset="0"/>
                <a:cs typeface="Open Sans" panose="020B0606030504020204" pitchFamily="34" charset="0"/>
              </a:rPr>
              <a:t>Our ROAS in October was 1.45. At that time, we began to clean up the Google and Bing accounts focusing on converting keywords. By February, our ROAS was over 3.0 and has remained there, going as high as 4.2 in early April.</a:t>
            </a:r>
          </a:p>
          <a:p>
            <a:pPr>
              <a:lnSpc>
                <a:spcPts val="2000"/>
              </a:lnSpc>
            </a:pPr>
            <a:endParaRPr lang="en-GB"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US" sz="1400" spc="30" dirty="0">
                <a:latin typeface="Roboto" panose="02000000000000000000" pitchFamily="2" charset="0"/>
                <a:ea typeface="Roboto" panose="02000000000000000000" pitchFamily="2" charset="0"/>
                <a:cs typeface="Open Sans" panose="020B0606030504020204" pitchFamily="34" charset="0"/>
              </a:rPr>
              <a:t>Our SEM efforts were limited by budget in Google across many verticals in the spring – particularly high-volume B2B and B2C exterior verticals (roofing, drainage, HVAC) leaving projects for other companies to win. While we moved budget from social &amp; Q3/Q4 and changed the allocation by vertical, we were not fully able to capture demand.</a:t>
            </a: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a:p>
            <a:pPr>
              <a:lnSpc>
                <a:spcPts val="2000"/>
              </a:lnSpc>
            </a:pPr>
            <a:r>
              <a:rPr lang="en-US" sz="1400" spc="30" dirty="0">
                <a:latin typeface="Roboto" panose="02000000000000000000" pitchFamily="2" charset="0"/>
                <a:ea typeface="Roboto" panose="02000000000000000000" pitchFamily="2" charset="0"/>
                <a:cs typeface="Open Sans" panose="020B0606030504020204" pitchFamily="34" charset="0"/>
              </a:rPr>
              <a:t>Marketing believes the company could invest an extra $750k or more in Q3/Q4 and maintain the ROAS above 2.5. We are analyzing the potential for 2022 and will include a recommendation in the 2022 Strategic Plan.</a:t>
            </a:r>
          </a:p>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16" name="TextBox 15">
            <a:extLst>
              <a:ext uri="{FF2B5EF4-FFF2-40B4-BE49-F238E27FC236}">
                <a16:creationId xmlns:a16="http://schemas.microsoft.com/office/drawing/2014/main" id="{07BE0A72-DB5C-45E5-9FD2-E4EDD328F953}"/>
              </a:ext>
            </a:extLst>
          </p:cNvPr>
          <p:cNvSpPr txBox="1"/>
          <p:nvPr/>
        </p:nvSpPr>
        <p:spPr>
          <a:xfrm>
            <a:off x="778516" y="330574"/>
            <a:ext cx="9268274" cy="677108"/>
          </a:xfrm>
          <a:prstGeom prst="rect">
            <a:avLst/>
          </a:prstGeom>
          <a:noFill/>
        </p:spPr>
        <p:txBody>
          <a:bodyPr wrap="square" rtlCol="0">
            <a:spAutoFit/>
          </a:bodyPr>
          <a:lstStyle/>
          <a:p>
            <a:r>
              <a:rPr lang="en-US" sz="3800" dirty="0">
                <a:latin typeface="Roboto Black" pitchFamily="2" charset="0"/>
                <a:ea typeface="Roboto Black" pitchFamily="2" charset="0"/>
                <a:cs typeface="Open Sans" panose="020B0606030504020204" pitchFamily="34" charset="0"/>
              </a:rPr>
              <a:t>SEM Rationale</a:t>
            </a:r>
          </a:p>
        </p:txBody>
      </p:sp>
      <p:sp>
        <p:nvSpPr>
          <p:cNvPr id="26" name="Slide Number Placeholder 25">
            <a:extLst>
              <a:ext uri="{FF2B5EF4-FFF2-40B4-BE49-F238E27FC236}">
                <a16:creationId xmlns:a16="http://schemas.microsoft.com/office/drawing/2014/main" id="{0D9FC0BB-0798-4619-8963-20DA852DF6F5}"/>
              </a:ext>
            </a:extLst>
          </p:cNvPr>
          <p:cNvSpPr>
            <a:spLocks noGrp="1"/>
          </p:cNvSpPr>
          <p:nvPr>
            <p:ph type="sldNum" sz="quarter" idx="4"/>
          </p:nvPr>
        </p:nvSpPr>
        <p:spPr>
          <a:xfrm>
            <a:off x="11136570" y="6445696"/>
            <a:ext cx="541687" cy="225323"/>
          </a:xfrm>
        </p:spPr>
        <p:txBody>
          <a:bodyPr/>
          <a:lstStyle/>
          <a:p>
            <a:fld id="{58B2BE56-A1DF-44BF-AF31-08C6097C884E}" type="slidenum">
              <a:rPr lang="en-US" smtClean="0"/>
              <a:pPr/>
              <a:t>9</a:t>
            </a:fld>
            <a:endParaRPr lang="en-US" sz="1400" dirty="0"/>
          </a:p>
        </p:txBody>
      </p:sp>
      <p:sp>
        <p:nvSpPr>
          <p:cNvPr id="14" name="Rectangle 13">
            <a:extLst>
              <a:ext uri="{FF2B5EF4-FFF2-40B4-BE49-F238E27FC236}">
                <a16:creationId xmlns:a16="http://schemas.microsoft.com/office/drawing/2014/main" id="{D8712FA2-9DD8-FA69-B517-32CA91B72BB9}"/>
              </a:ext>
            </a:extLst>
          </p:cNvPr>
          <p:cNvSpPr/>
          <p:nvPr/>
        </p:nvSpPr>
        <p:spPr>
          <a:xfrm>
            <a:off x="1497629" y="3212443"/>
            <a:ext cx="7818386" cy="329577"/>
          </a:xfrm>
          <a:prstGeom prst="rect">
            <a:avLst/>
          </a:prstGeom>
        </p:spPr>
        <p:txBody>
          <a:bodyPr wrap="square">
            <a:spAutoFit/>
          </a:bodyPr>
          <a:lstStyle/>
          <a:p>
            <a:pPr>
              <a:lnSpc>
                <a:spcPts val="2000"/>
              </a:lnSpc>
            </a:pPr>
            <a:endParaRPr lang="en-US" sz="1400" spc="30" dirty="0">
              <a:latin typeface="Roboto" panose="02000000000000000000" pitchFamily="2" charset="0"/>
              <a:ea typeface="Roboto" panose="02000000000000000000" pitchFamily="2" charset="0"/>
              <a:cs typeface="Open Sans" panose="020B0606030504020204" pitchFamily="34" charset="0"/>
            </a:endParaRPr>
          </a:p>
        </p:txBody>
      </p:sp>
      <p:sp>
        <p:nvSpPr>
          <p:cNvPr id="22" name="Oval 19">
            <a:extLst>
              <a:ext uri="{FF2B5EF4-FFF2-40B4-BE49-F238E27FC236}">
                <a16:creationId xmlns:a16="http://schemas.microsoft.com/office/drawing/2014/main" id="{B535F205-80F1-D4DF-45BF-1CF680C1C7ED}"/>
              </a:ext>
            </a:extLst>
          </p:cNvPr>
          <p:cNvSpPr>
            <a:spLocks noChangeArrowheads="1"/>
          </p:cNvSpPr>
          <p:nvPr/>
        </p:nvSpPr>
        <p:spPr bwMode="auto">
          <a:xfrm>
            <a:off x="1348007" y="1820295"/>
            <a:ext cx="87025" cy="870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Oval 19">
            <a:extLst>
              <a:ext uri="{FF2B5EF4-FFF2-40B4-BE49-F238E27FC236}">
                <a16:creationId xmlns:a16="http://schemas.microsoft.com/office/drawing/2014/main" id="{D759832F-BE79-E9F5-29B6-53F409C19DA4}"/>
              </a:ext>
            </a:extLst>
          </p:cNvPr>
          <p:cNvSpPr>
            <a:spLocks noChangeArrowheads="1"/>
          </p:cNvSpPr>
          <p:nvPr/>
        </p:nvSpPr>
        <p:spPr bwMode="auto">
          <a:xfrm>
            <a:off x="1348007" y="3368758"/>
            <a:ext cx="87025" cy="87025"/>
          </a:xfrm>
          <a:prstGeom prst="ellipse">
            <a:avLst/>
          </a:prstGeom>
          <a:solidFill>
            <a:srgbClr val="28A9E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Oval 19">
            <a:extLst>
              <a:ext uri="{FF2B5EF4-FFF2-40B4-BE49-F238E27FC236}">
                <a16:creationId xmlns:a16="http://schemas.microsoft.com/office/drawing/2014/main" id="{8351CC0B-E0E9-2A71-6A18-79615303C1E3}"/>
              </a:ext>
            </a:extLst>
          </p:cNvPr>
          <p:cNvSpPr>
            <a:spLocks noChangeArrowheads="1"/>
          </p:cNvSpPr>
          <p:nvPr/>
        </p:nvSpPr>
        <p:spPr bwMode="auto">
          <a:xfrm>
            <a:off x="1348007" y="4370999"/>
            <a:ext cx="87025" cy="870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Oval 19">
            <a:extLst>
              <a:ext uri="{FF2B5EF4-FFF2-40B4-BE49-F238E27FC236}">
                <a16:creationId xmlns:a16="http://schemas.microsoft.com/office/drawing/2014/main" id="{CDE0ADF4-8DB2-0883-ADD1-21EF3C6A9914}"/>
              </a:ext>
            </a:extLst>
          </p:cNvPr>
          <p:cNvSpPr>
            <a:spLocks noChangeArrowheads="1"/>
          </p:cNvSpPr>
          <p:nvPr/>
        </p:nvSpPr>
        <p:spPr bwMode="auto">
          <a:xfrm>
            <a:off x="1348007" y="5633366"/>
            <a:ext cx="87025" cy="8702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2" name="Straight Connector 1">
            <a:extLst>
              <a:ext uri="{FF2B5EF4-FFF2-40B4-BE49-F238E27FC236}">
                <a16:creationId xmlns:a16="http://schemas.microsoft.com/office/drawing/2014/main" id="{D27B9B00-38B3-2E4C-389A-767041B8327A}"/>
              </a:ext>
            </a:extLst>
          </p:cNvPr>
          <p:cNvCxnSpPr>
            <a:cxnSpLocks/>
          </p:cNvCxnSpPr>
          <p:nvPr/>
        </p:nvCxnSpPr>
        <p:spPr>
          <a:xfrm>
            <a:off x="920689" y="1115581"/>
            <a:ext cx="424842" cy="0"/>
          </a:xfrm>
          <a:prstGeom prst="line">
            <a:avLst/>
          </a:prstGeom>
          <a:ln w="76200">
            <a:solidFill>
              <a:srgbClr val="28A9E2"/>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51C17226-E485-EBC3-18D1-5BB545830023}"/>
              </a:ext>
            </a:extLst>
          </p:cNvPr>
          <p:cNvSpPr/>
          <p:nvPr/>
        </p:nvSpPr>
        <p:spPr>
          <a:xfrm>
            <a:off x="10364032" y="444366"/>
            <a:ext cx="557765" cy="776464"/>
          </a:xfrm>
          <a:prstGeom prst="roundRect">
            <a:avLst/>
          </a:prstGeom>
          <a:noFill/>
          <a:ln>
            <a:solidFill>
              <a:srgbClr val="28A9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9" name="Graphic 18" descr="Gavel outline">
            <a:extLst>
              <a:ext uri="{FF2B5EF4-FFF2-40B4-BE49-F238E27FC236}">
                <a16:creationId xmlns:a16="http://schemas.microsoft.com/office/drawing/2014/main" id="{4F0B8481-DFB5-FC56-F71F-204CE0485C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1495" y="498175"/>
            <a:ext cx="590460" cy="677109"/>
          </a:xfrm>
          <a:prstGeom prst="rect">
            <a:avLst/>
          </a:prstGeom>
        </p:spPr>
      </p:pic>
    </p:spTree>
    <p:extLst>
      <p:ext uri="{BB962C8B-B14F-4D97-AF65-F5344CB8AC3E}">
        <p14:creationId xmlns:p14="http://schemas.microsoft.com/office/powerpoint/2010/main" val="21208452"/>
      </p:ext>
    </p:extLst>
  </p:cSld>
  <p:clrMapOvr>
    <a:masterClrMapping/>
  </p:clrMapOvr>
</p:sld>
</file>

<file path=ppt/theme/theme1.xml><?xml version="1.0" encoding="utf-8"?>
<a:theme xmlns:a="http://schemas.openxmlformats.org/drawingml/2006/main" name="Office Theme">
  <a:themeElements>
    <a:clrScheme name="Theme 11">
      <a:dk1>
        <a:sysClr val="windowText" lastClr="000000"/>
      </a:dk1>
      <a:lt1>
        <a:sysClr val="window" lastClr="FFFFFF"/>
      </a:lt1>
      <a:dk2>
        <a:srgbClr val="3C3D3F"/>
      </a:dk2>
      <a:lt2>
        <a:srgbClr val="FFFFFF"/>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12068</TotalTime>
  <Words>1341</Words>
  <Application>Microsoft Office PowerPoint</Application>
  <PresentationFormat>Widescreen</PresentationFormat>
  <Paragraphs>300</Paragraphs>
  <Slides>15</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Arial</vt:lpstr>
      <vt:lpstr>Calibri</vt:lpstr>
      <vt:lpstr>Calibri Light</vt:lpstr>
      <vt:lpstr>Century Gothic</vt:lpstr>
      <vt:lpstr>Fira Sans</vt:lpstr>
      <vt:lpstr>Open Sans bold</vt:lpstr>
      <vt:lpstr>Open Sans Extrabold</vt:lpstr>
      <vt:lpstr>Roboto</vt:lpstr>
      <vt:lpstr>Roboto Black</vt:lpstr>
      <vt:lpstr>Roboto Bold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HAKIM</dc:creator>
  <cp:lastModifiedBy>Scott MacLeod</cp:lastModifiedBy>
  <cp:revision>3622</cp:revision>
  <dcterms:created xsi:type="dcterms:W3CDTF">2020-10-18T07:02:03Z</dcterms:created>
  <dcterms:modified xsi:type="dcterms:W3CDTF">2024-10-04T13:20:42Z</dcterms:modified>
</cp:coreProperties>
</file>