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05" d="100"/>
          <a:sy n="105" d="100"/>
        </p:scale>
        <p:origin x="138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7:22:39.0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1209 518 24575,'2'-1'0,"2"2"0,-1 5 0,0 2 0,-3 8 0,-4 4 0,-20 32 0,7-20 0,-20 34 0,3-19 0,9-3 0,-8 1 0,21-26 0,3 0 0,7-10 0,2-6 0,-3-4 0,0-2 0,-3-5 0,-1 4 0,1-5 0,3-6 0,23-28 0,8-8 0,23-24 0,-11 12 0,9-3 0,-6-17 0,-7 29 0,4-24 0,-25 48 0,-2-3 0,-9 18 0,-4 11 0,0 14 0,0 7 0,-7 22 0,0 3 0,-24 27 0,4 2 0,6-23 0,-1 2 0,-5 38 0,2-4 0,10-15 0,7-14 0,5-19 0,4-8 0,4-22 0,-2-3 0,0-6 0,5-3 0,-3-9 0,9-5 0,5-19 0,6-17 0,-1 10 0,1-32 0,-10 32 0,-2-9 0,-6 16 0,-3 13 0,-4 8 0,-3 6 0,0 12 0,-19 19 0,7 0 0,-28 40 0,17-14 0,-22 37 0,22-11 0,-4 1 0,15-4 0,7-32 0,2-7 0,9-35 0,2-6 0,23-33 0,-7 2 0,4 1 0,1-3-807,15-30 807,-8 18 0,2-1 0,-8 13 0,0 1 0,23-31 0,-22 22 0,-17 36 0,-6 16 0,-25 32 0,-8 18 0,-13 13 0,-7 4 0,7-4 0,7 1 0,10-22 0,17-12 807,10-26-807,9-9 0,36-32 0,20-33-538,-18 26 1,-1-3 537,-16 3 0,-4-1 0,31-30 0,-51 21 0,3 21 0,-15 9 0,-9 26 0,1 5 0,-10 11 1075,10 3-1075,-10 19 0,2 3 0,0 1 0,5-4 0,8-25 0,5-7 0,2-20 0,23-33 0,-9 0 0,9-3 0,-17 11 0,-7 25 0,0-3 0,2 15 0,4 5 0,2 14 0,2 2 0,-5 6 0,-1 0 0,-4 1 0,0-10 0,-3-8 0,0-9 0,-1-9 0,2-20 0,5 6 0,1-10 0,3 15 0,-1 9 0,0 8 0,-3 37 0,-12 3 0,-11 56 0,-1-46 0,-2 2-568,3 7 1,-1 1 567,-8 7 0,1-5 0,1 14 0,1-16 0,19-49 0,1-11 0,0-8 0,0-9 0,11-28 1135,4-13-1135,13-13 0,3-9-1942,25 5 1942,-18 30 0,5-2 0,12-14 0,6 1 0,8 5 0,2 1 0,0-6 0,1 4 0,1 13 0,-3 6 0,8-11 0,-17 23 0,-49 26 0,-11 13 0,-10 19 0,-3-2 1942,0 9-1942,-4 0 0,12-10 0,-8 10 0,11-19 0,2-4 0,0-10 0,4-6 0,-4-4 0,1-4 0,-2 4 0,0-7 0,3-28 0,15-13 0,-4-7 0,8 13 0,-12 28 0,-7 16 0,-5 10 0,-20 30 0,-8 11 0,-15 19-224,20-28 0,0 0 224,-18 19 0,-2 12 0,24-41 0,14-2 0,7-24 0,4-5 0,-4-5 448,-1-3-448,1-19 0,9-9 0,14-31 0,15-4 0,1 1 0,15-11 0,-11 30 0,-7 4 0,-11 25 0,-14 17 0,-4 15 0,-5 19 0,-10 14 0,-1 13 0,-11 1 0,4-1 0,-6 0 0,10-19 0,5 2 0,11-27 0,2 4 0,-3-15 0,-1 0 0,-2-7 0,0-1 0,3-21 0,13-7 0,8-32 0,-2 22 0,-1 0 0,-13 28 0,-1 8 0,2 10 0,-7 10 0,-10 23 0,-15 22 0,-23 21-935,14-20 1,-3 3 934,-4-3 0,-1 2 0,-9 20 0,1 4 0,5-11 0,2-1 0,-1 1 0,3-3 0,13-14 0,5-6 0,-10 6 0,24-26 0,11-27 0,-4-3 0,-1-9 0,-4 2 0,1-3 1869,-4-7-1869,7-13 0,14-24 0,22-29-394,-10 34 1,0 1 393,13-18 0,1-22 0,-23 64 0,6-17 0,-10 30 0,-5 13 0,4 3 0,0 12 787,1-4-787,-1 27 0,-3 11 0,-10 35 0,-1-33 0,-1-1 0,-15 38 0,-1-7 0,-1-25 0,18-20 0,-3-13 0,6-24 0,2-8 0,-2-10 0,19-26 0,6-14 0,2 11 0,2-2 0,13-38 0,5 3 0,-23 36 0,-5 21 0,-13 24 0,0 5 0,2 7 0,1 2 0,1 2 0,-2 19 0,-10 31 0,-9 13 0,3-14 0,-3 1 0,-15 16 0,15-30 0,1-2 0,0 10 0,4-20 0,12-8 0,3-22 0,-3-6 0,7-12 0,-2-5 0,2-3 0,5-31 0,-3 25 0,-1-27 0,-4 27 0,-1 9 0,-3 2 0,3 9 0,2-3 0,4-6 0,17-12 0,-9 5 0,8-3 0,-18 16 0,-2 0 0,-5 8 0,3-1 0,-2 8 0,1-8 0,-2-2 0,3-3 0,0-1 0,0 2 0,3 0 0,-3 5 0,0 1 0,-5 6 0,-50-2 0,-17 7 0,6 7 0,-4 4-838,7-2 1,2 3 837,-2 9 0,2 4 0,12-6 0,2 1 0,-31 21 0,33-5 0,9-16 0,28-15 0,5-8 0,3-4 1675,3-2-1675,0-2 0,0 0 0,0 3 0,9 1 0,-4 3 0,26 3 0,-1 7 0,7-4 0,9 12 0,-10-6 0,0 1 0,-9-2 0,-17-10 0,-8 0 0,-1 7 0,1 3 0,-3 1 0,2 6 0,-3-12 0,3 5 0,-4-8 0,3-2 0,-6-2 0,3 0 0,-8 0 0,1 0 0,-8 0 0,3 0 0,0-3 0,-3 2 0,3-4 0,-3 2 0,0-3 0,3 0 0,-3 0 0,3 0 0,-9-4 0,-2-1 0,-19 0 0,-4-5 0,-12 2 0,-14 1 0,23 0 0,-6 3 0,32 1 0,2-2 0,11 0 0,-1 1 0,5-2 0,0 0 0,-3-2 0,3 1 0,0-4 0,-4-5 0,6 2 0,-3-4 0,4 0 0,-6-15 0,4-23 0,-4 11 0,6-20 0,0 35 0,0-3 0,0 15 0,0 9 0,0 0 0,0 0 0,0 2 0,0-4 0,0 2 0,3-3 0,-3 0 0,6 3 0,-6-3 0,3 6 0,0-3 0,-3 0 0,3 2 0,-3-1 0,0 2 0,0 5 0,3 2 0,0 7 0,3-1 0,-3 10 0,-8 0 0,-27 21 0,-21 1 0,8-7 0,-4 1 0,4-6 0,1 0 0,-32 23 0,11-20 0,42-18 0,-3-2 0,21-10 0,2 0 0,2-6 0,-1 2 0,2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7:23:12.6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7:23:12.9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7:23:13.1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7:23:13.3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7:23:13.59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7:23:13.8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7:23:14.0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7:23:14.6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7:23:15.7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7:23:16.65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7:22:54.5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1114 0 24575,'-1'8'0,"0"0"0,-2 1 0,-6 10 0,-7 0 0,-3 10 0,-5-3 0,1 5 0,5-7 0,-13 17 0,21-22 0,-16 20 0,21-22 0,-8 7 0,9-4 0,-1-7 0,5-2 0,-1-8 0,1-1 0,0-2 0,-3-3 0,1-3 0,-7-13 0,9-2 0,1-14 0,11 3 0,10-9 0,-3 11 0,14-16 0,-10 18 0,9-14 0,-16 26 0,-2 0 0,-12 16 0,0 4 0,-2 17 0,2 11 0,-8 10 0,1 4 0,-9 4 0,6-1 0,-2-3 0,3-6 0,4-18 0,0-6 0,3-12 0,0-4 0,-1-6 0,7-25 0,12-4 0,5-14 0,11-3 0,-10 20 0,-3-9 0,-9 25 0,-6 3 0,-2 15 0,-2 2 0,0 10 0,-1 3 0,-4 9 0,-3 5 0,-4-1 0,-2 1 0,4-12 0,3-3 0,3-14 0,1-2 0,-2-5 0,1 0 0,-2-8 0,2 0 0,0-7 0,4 0 0,0 7 0,0 1 0,-1 11 0,-3 8 0,-9 7 0,3 2 0,-25 21 0,8-7 0,-9 14 0,5-10 0,10-4 0,5-14 0,6-3 0,6-12 0,0-5 0,1-6 0,5-3 0,6-16 0,6-3 0,3-5 0,1 2 0,-6 9 0,-2 6 0,-6 9 0,-3 11 0,-2 9 0,-6 11 0,1 6 0,-12 9 0,5 2 0,-4-6 0,7-6 0,1-11 0,6-8 0,-1-2 0,0-5 0,2-1 0,-2-3 0,16-21 0,0 4 0,28-26 0,-10 19 0,1 2 0,-12 13 0,-15 11 0,-1 1 0,-3 3 0,1 4 0,-2 15 0,-2 7 0,-6 14 0,-4 0 0,-3 5 0,0-4 0,1-1 0,1-10 0,3-7 0,4-11 0,3-2 0,1-10 0,-1-1 0,0-3 0,0 0 0,0 0 0,1-4 0,12-11 0,3 2 0,5-4 0,-5 10 0,-8 6 0,-2 2 0,0 0 0,-3 3 0,1 13 0,-12 15 0,-6 10 0,-15 17 0,3-18 0,-7 21 0,13-28 0,2 9 0,9-23 0,5-9 0,3-8 0,0-2 0,1-1 0,11-22 0,22-8 0,7-18 0,16 4 0,1 4 0,-15 14 0,6 4 0,-28 15 0,-4 5 0,-12 9 0,-11 20 0,-2-3 0,-15 28 0,12-23 0,-8 14 0,12-14 0,1-7 0,2-4 0,6-14 0,-2-1 0,1-2 0,-1-8 0,16-13 0,11-12 0,7-9 0,1 7 0,-12 6 0,-9 9 0,-4 6 0,-5 5 0,-14 10 0,-14 7 0,-26 13 0,-2 1 0,-28 24 0,20-9 0,-17 15 0,28-16 0,7-5 0,25-13 0,7-7 0,10-8 0,-1-2 0,4-14 0,19-15 0,8-6 0,25-27 0,-16 30 0,8-16 0,-29 36 0,2 0 0,-15 12 0,-1 9 0,-5 4 0,-16 23 0,-2-1 0,-19 29 0,14-17 0,-8 12 0,18-31 0,1-2 0,11-19 0,1-1 0,2-5 0,-1-2 0,0 0 0,-2-3 0,1-16 0,23-17 0,4-21 0,11 7 0,-5-7 0,-11 28 0,-3-3 0,-6 20 0,-5 4 0,-15 19 0,-20 7 0,-31 21 0,-24 7-398,39-21 1,-1 2 397,3-2 0,-2 0 0,-3 4 0,0-2 0,-20 10 0,7-2 0,38-21 0,20-10 0,3-2 0,0-3 795,1-2-795,25-27 0,8-1 0,25-27 0,-7 19 0,8-5 0,-8 14 0,-3 3 0,-18 11 0,-15 9 0,-12 7 0,-2 3 0,-9 18 0,1-11 0,-20 31 0,3-15 0,-8 10 0,2-4 0,6-5 0,9-11 0,3-4 0,10-10 0,-1-3 0,2 0 0,1-12 0,12-1 0,4-11 0,4 7 0,-7 7 0,-6 6 0,-5 5 0,0 1 0,-1 1 0,-13 20 0,-2-3 0,-13 16 0,1-4 0,6-8 0,-5 4 0,11-13 0,1-3 0,8-7 0,4-5 0,-2 0 0,1-1 0,0-8 0,4-5 0,8-14 0,4-5 0,6-5 0,-3 4 0,-2 7 0,-7 12 0,-4 6 0,-3 11 0,-7 6 0,-3 4 0,-2 4 0,-4 5 0,1 0 0,-8 11 0,8-10 0,0-1 0,11-12 0,1-4 0,1-2 0,-1-1 0,0-1 0,0 1 0,1-2 0,11-17 0,12-2 0,0-12 0,0 13 0,-12 8 0,-8 9 0,-1 0 0,0 3 0,-5 3 0,-5 11 0,-6 3 0,-3 8 0,1-3 0,-1 2 0,6-9 0,3-2 0,5-6 0,1-6 0,2 0 0,-1-3 0,1 0 0,0-1 0,0 1 0,1-13 0,2 2 0,0-7 0,3 3 0,-3 7 0,1 0 0,-3 6 0,0 4 0,-4 7 0,-5 3 0,0 8 0,-2-4 0,3 1 0,3-8 0,1 3 0,2-6 0,0 3 0,0-5 0,1-2 0,0-1 0,-1-2 0,1 2 0,-2-1 0,8-12 0,7-5 0,3-5 0,-1 8 0,-6 10 0,-8 8 0,-2 3 0,-11 14 0,-9 10 0,-11 12 0,-4 1 0,10-11 0,-2-1 0,18-18 0,-2 1 0,11-11 0,0-2 0,2-2 0,-2 1 0,1-3 0,2-1 0,9-11 0,7 0 0,7-8 0,-4 5 0,4-1 0,-13 11 0,1 1 0,-10 6 0,1 2 0,-2 1 0,1 1 0,-1 2 0,1 1 0,-2 3 0,-1 0 0,-2 2 0,0-1 0,-3 0 0,4-3 0,-2 1 0,1-5 0,2-1 0,-1-1 0,2-1 0,-2 0 0,2 0 0,-2 1 0,2-1 0,-1 1 0,2 0 0,0 4 0,1-2 0,-1 4 0,0-2 0,-1-1 0,-3-6 0,2 3 0,-2-5 0,3 5 0,-1-1 0,0 0 0,1-1 0,-3-2 0,2 0 0,-3 0 0,1 1 0,-3 2 0,1 0 0,-2 0 0,1 1 0,2 0 0,-2 3 0,2 1 0,0 1 0,0 0 0,2 3 0,0 0 0,2 2 0,-2-1 0,2-3 0,0-2 0,-1-2 0,-1-3 0,3-13 0,14-12 0,-1 2 0,8-5 0,-12 12 0,0-2 0,-6 4 0,1-2 0,-3 10 0,-2-2 0,-1 9 0,-1 0 0,0 1 0,-1 0 0,0 2 0,-1-1 0,-13 14 0,6-5 0,-15 15 0,10-5 0,-5 5 0,1-1 0,-1 0 0,10-8 0,2-3 0,8-9 0,0 0 0,0-3 0,0-1 0,-1-4 0,0 1 0,2-8 0,-1-7 0,1-8 0,0-4 0,0 11 0,3-9 0,-2 18 0,1-6 0,-2 10 0,0 3 0,0 1 0,0 0 0,0-1 0,0-1 0,1 2 0,-1 1 0,3 4 0,-2 0 0,2 2 0,-3 0 0,2 2 0,-1 0 0,1-1 0,-2-3 0,2-1 0,-2 0 0,2 0 0,-1-1 0,1-1 0,0-1 0,0-1 0,-2 0 0,1 0 0,-1 0 0,0 0 0,0 0 0,0-1 0,0 1 0,0-1 0,0 1 0,0-2 0,0 2 0,0 2 0,2 2 0,-1 2 0,1 0 0,0 0 0,-2-1 0,1 2 0,-1 1 0,-1 1 0,1 3 0,-2-1 0,1 1 0,0-1 0,0 0 0,0 1 0,0-3 0,0 0 0,1-4 0,0 0 0,0-1 0,0 0 0,0 0 0,0 1 0,0-1 0,0 0 0,1 1 0,-1-1 0,1 2 0,-1-1 0,0 1 0,0-1 0,0 0 0,0 2 0,0-3 0,0 1 0,0-1 0,0 0 0,0 1 0,0 1 0,0-1 0,0 1 0,0-1 0,-1 2 0,1-2 0,-1 0 0,1-1 0,0 0 0,0 1 0,-1 0 0,1 0 0,-1 1 0,1 1 0,0-1 0,0-1 0,0 0 0,-1-1 0,0 1 0,-1-1 0,1 1 0,0-1 0,-1 2 0,1-1 0,0 0 0,0-1 0,0-1 0,0 1 0,0-2 0,-1 2 0,0-1 0,0 0 0,1 1 0,-1-1 0,1-1 0,-2-2 0,2-1 0,0-2 0,1-21 0,0 7 0,0-15 0,2 14 0,0 4 0,3-3 0,-3 9 0,2-4 0,-3 7 0,2 1 0,-2 3 0,1 2 0,-1 4 0,1 0 0,-1 5 0,0-1 0,-2 2 0,-5 10 0,3-2 0,-2 2 0,5-4 0,0-6 0,0-3 0,0 3 0,1-3 0,2 3 0,0-1 0,1-2 0,-2-2 0,1-2 0,-1 0 0,-1-3 0,0 0 0,-1-2 0,1 0 0,1 1 0,4-2 0,5 0 0,0-1 0,8 3 0,-9-1 0,2 1 0,-7 0 0,-3 2 0,-2 2 0,-3 4 0,-4 4 0,-7 0 0,1 1 0,-6-2 0,11-3 0,-3 0 0,7-3 0,1-1 0,2 0 0,0 1 0,1-2 0,1 1 0,-1-1 0,2-1 0,0 1 0,1-2 0,0 0 0,-1 1 0,-1-2 0,-6 2 0,-10 2 0,-18 6 0,10-2 0,-15 4 0,26-7 0,-2 1 0,8-2 0,8-2 0,11-6 0,25-7 0,-8 3 0,32-9 0,-18 9 0,13-6 0,4 1 0,-29 7 0,-2 0 0,-27 7 0,-1-2 0,-2 1 0,2 2 0,-1 2 0,-1 2 0,-3 3 0,-1-2 0,-2 4 0,-7 2 0,4-1 0,-4 1 0,9-5 0,3-3 0,0-2 0,0-1 0,9-4 0,13-8 0,15-4 0,11-6 0,5 3 0,-10 3 0,12 1 0,-32 7 0,6-2 0,-35 13 0,-13 6 0,-17 7 0,0 4 0,-17 2 0,24-7 0,-27 7 0,32-10 0,-7 0 0,22-7 0,7-5 0,0-1 0,1-3 0,6-15 0,14-4 0,13-20 0,3 6 0,1 1 0,-7-1 0,-13 17 0,0-2 0,-14 17 0,-4 5 0,-9 7 0,-2 3 0,-9 8 0,3 2 0,-5 2 0,5-2 0,3 1 0,7-10 0,4 3 0,4-11 0,0 4 0,2-5 0,-1 1 0,1-1 0,-2 0 0,1-2 0,-1-1 0,1-1 0,-1 1 0,1-1 0,2-3 0,19-11 0,6-4 0,0 1 0,3 1 0,-20 12 0,5-1 0,-9 2 0,0 0 0,-4 4 0,0 1 0,0 4 0,-2 3 0,-4 7 0,1-3 0,-17 15 0,-1-1 0,-11 11 0,3-5 0,13-11 0,5-5 0,8-8 0,2 0 0,1-1 0,1-3 0,0-1 0,0 0 0,0 1 0,0-1 0,0 0 0,0 0 0,-1 1 0,-1 0 0,-3 3 0,-2-1 0,1 4 0,0-4 0,2 2 0,3-4 0,0 0 0,1 0 0,-1-3 0,-1-2 0,0-1 0,0-1 0,3 4 0,1 2 0,-1-1 0,0 1 0,12-5 0,13-5 0,7 1 0,12-3 0,-25 6 0,3 1 0,-11 3 0,-2 0 0,1-1 0,-6 0 0,-1-1 0,1 1 0,7-3 0,-1 4 0,3-2 0,0 4 0,1-2 0,14 6 0,-2-3 0,18 4 0,-24-2 0,5-2 0,-24-1 0,0-1 0,-2 1 0,-4 2 0,-11 3 0,-25 12 0,0-4 0,-34 16 0,24-15 0,-7 6 0,13-5 0,17-7 0,5 1 0,12-7 0,9-1 0,-1-1 0,1-1 0,-3 0 0,2-2 0,-2-1 0,2 0 0,-2-2 0,2 0 0,0 0 0,-1 0 0,1-1 0,-3-1 0,3 2 0,-3-3 0,4 4 0,-1-1 0,0-1 0,0 1 0,1 0 0,-1 1 0,1 0 0,-2 0 0,-3-2 0,-6-2 0,-3 3 0,-5-3 0,5 7 0,-4-3 0,4 3 0,-1 0 0,5 0 0,7 1 0,3 1 0,1 0 0,0 0 0,27-16 0,-3 5 0,40-15 0,-19 16 0,10-2 0,-14 6 0,-16 0 0,-6 1 0,-17 4 0,-2 0 0,-4 3 0,-12 3 0,-14 4 0,-13 3 0,-4 0 0,2 0 0,18-4 0,3-1 0,18-5 0,1-2 0,9 0 0,10-7 0,3 1 0,3-3 0,-9 4 0,-4 2 0,-4 0 0,0 1 0,0-1 0,-2 1 0,0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7:23:17.05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7:23:21.3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7:23:22.8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7:23:23.2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7:23:30.81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7:23:32.321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24575,'6'10'0,"0"-1"0,-6-7 0,1 2 0,-1 3 0,0-2 0,0 2 0,0-3 0,0 1 0,2 1 0,-2-2 0,3 3 0,-2-2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7:23:04.7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794 1 24575,'9'38'0,"-4"-9"0,-11 5 0,-4 1 0,1-12 0,-4 24 0,1-23 0,-2 20 0,0-17 0,2 3 0,5-15 0,1-3 0,4-6 0,0 2 0,1 1 0,0 2 0,1 0 0,-2-2 0,-1 7 0,-1 0 0,0 1 0,0-3 0,1-4 0,-1 4 0,-1-3 0,1 3 0,-2 0 0,1-4 0,-2 9 0,2-10 0,-1 2 0,3-5 0,39-45 0,-5 16 0,36-37 0,-21 27 0,15-2 0,-18 5 0,14-1 0,-26 9 0,-9 9 0,-14 4 0,-6 5 0,1-6 0,2 0 0,0-2 0,1 5 0,-1 0 0,-1 1 0,5-6 0,-4 4 0,2-3 0,-3 6 0,2-4 0,-1 1 0,0 1 0,-1-3 0,-1 3 0,-1-2 0,5 0 0,2 3 0,1 2 0,1 0 0,3 1 0,2-1 0,-1 1 0,-1 0 0,-8 2 0,2-4 0,-1 1 0,0-2 0,3 1 0,5 3 0,0 1 0,2 1 0,-2 0 0,-8 1 0,1 1 0,-1 6 0,-1-2 0,0 5 0,-2-4 0,0 0 0,3 3 0,-4-4 0,4 3 0,-4-2 0,1 0 0,-1 4 0,-2-1 0,0-2 0,-1 3 0,-2 0 0,-3 5 0,-1 4 0,-3 0 0,2-5 0,-3 8 0,-1 8 0,-3-5 0,1 12 0,4-27 0,2 7 0,4-12 0,0 1 0,-3 3 0,1-3 0,-5 2 0,2-2 0,-2-2 0,1 1 0,-1-2 0,1 2 0,2-3 0,-2 2 0,3-1 0,-4 1 0,2-1 0,-3 1 0,3 0 0,-1-1 0,0 1 0,3-2 0,-3 1 0,-1-1 0,1 0 0,-6 0 0,5-3 0,-14 3 0,8-1 0,-14-2 0,0 6 0,3-6 0,-3 3 0,15-3 0,1 0 0,4 0 0,3 0 0,-6-1 0,7 1 0,-7-3 0,6 2 0,-3 0 0,1 1 0,-3-1 0,-2 0 0,1 0 0,-1 1 0,7-1 0,-2 1 0,0-1 0,-1 1 0,-7 0 0,7 0 0,-9 0 0,10 0 0,-4 0 0,6 0 0,-2 0 0,-1 0 0,2 0 0,-2 0 0,1 1 0,-1-1 0,-1 2 0,3-2 0,0 1 0,-2 0 0,1 1 0,-2-1 0,2 1 0,1-2 0,-3 2 0,4-1 0,-3 0 0,0-1 0,3 0 0,-6 0 0,6 1 0,-14-1 0,9 2 0,-7-2 0,12 1 0,-7-1 0,8 1 0,-5-1 0,3 0 0,0 1 0,-5-1 0,6 1 0,-4 0 0,4 0 0,-3 0 0,-1 0 0,4-1 0,-3 1 0,2 0 0,-2-1 0,1 1 0,-1-1 0,0 0 0,2 0 0,-3 0 0,5 0 0,-5 1 0,2 0 0,1 1 0,-2 0 0,2-1 0,-1 1 0,-1 0 0,3-1 0,-4 0 0,3 0 0,0 0 0,-3 1 0,3-1 0,0 1 0,-3 0 0,4 0 0,-4 0 0,4 0 0,-4 1 0,3-1 0,0 1 0,-2-1 0,1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7:23:09.9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7:23:10.9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7:23:11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7:23:11.7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7:23:12.0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9T07:23:12.3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B6DB5-AA9B-14DB-9EB6-DE155B721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4CD1E0-6149-618E-234C-DE14BD3F2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03B959-3E42-BBCF-6265-843BA1F8C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EFE9-50D3-5849-AC6C-4E402CB952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CB0AAC-2B0F-BBFD-ACBE-8D160AAA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6C706-3C89-D1D4-0F35-5D4F3046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CF7F-A611-384B-A8B8-5C319D0F34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3356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88C44-1766-3E24-13BA-D1B24417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79BCDF-BBF3-F564-3BCA-1149D586C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1EC9C-C112-076B-D39F-1BAE29EE2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EFE9-50D3-5849-AC6C-4E402CB952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A42457-71EA-D686-B63B-C959DF4F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28AB5A-4FA2-32D0-EA1C-82B4A400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CF7F-A611-384B-A8B8-5C319D0F34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413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890338-454C-6625-B56C-F63879588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F2710A-3BDD-E647-C1A6-6F8A89AE2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42667F-1C1E-8AB4-CE2F-32BECC708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EFE9-50D3-5849-AC6C-4E402CB952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4C48D-A0BC-73DE-12F6-5B746C880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BF2AAC-CED7-162E-1C62-94E9409D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CF7F-A611-384B-A8B8-5C319D0F34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422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60CCC-6A50-420C-228C-265CB831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ED257A-3698-A8E8-C460-FB541DA42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FD7BCE-355E-240C-D258-E9C017C61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EFE9-50D3-5849-AC6C-4E402CB952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D7D107-E7D8-75C1-398F-D5A7FD69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D60E50-F49E-57B8-BE1D-E0929266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CF7F-A611-384B-A8B8-5C319D0F34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6976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CA37D1-1FCA-11DA-A2FD-C199D15F0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7E724A-70AF-1BAD-E8D4-0583A0DE5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4932B6-6257-8D2D-5496-302819A9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EFE9-50D3-5849-AC6C-4E402CB952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F86172-339E-1902-FD70-C35AF522B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32612D-E8D6-81FA-2DDC-399A7331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CF7F-A611-384B-A8B8-5C319D0F34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040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F1E75-B7F2-11AE-D9F2-181ADF0AD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F45D0F-F038-E3AF-2233-0B6D21CC2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CF9DEF-0FF9-93EA-9E9C-40E2F00FF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9D41D2-86F9-BDA2-FF86-78DA4E8EB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EFE9-50D3-5849-AC6C-4E402CB952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858D34-F603-3171-DA9D-2ECF9CFBE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02AF52-02C2-8B86-B243-9465408B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CF7F-A611-384B-A8B8-5C319D0F34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519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C179A-FAAE-6D7D-CA4B-F40FC0B6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89BD0C-0B74-AE07-922F-B8A157D2B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082573-EAEE-F291-97E0-C1346A8FA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27B576-B882-CF9E-A53A-10304CF30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9726F6-766B-195C-1B48-89B187DD45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0659B3-93FC-7442-92E2-DBABFC88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EFE9-50D3-5849-AC6C-4E402CB952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112D9B-9AEA-E2E2-D7BD-016B2235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4C4DC8-C1EC-7C73-8937-D44CDAD8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CF7F-A611-384B-A8B8-5C319D0F34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0981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ADA926-82B8-2FE7-C23F-99602379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0DB1F2-16B8-6466-A21E-9B4E923A6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EFE9-50D3-5849-AC6C-4E402CB952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BCA65A-8572-41CC-5DEB-D8826738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D082DB-2A78-E3D6-CE15-222886C2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CF7F-A611-384B-A8B8-5C319D0F34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345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C25E09-1BAA-C9C9-B9B4-63C299BD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EFE9-50D3-5849-AC6C-4E402CB952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35DCC4-EC30-37FB-89C9-1A059742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1D38B4-7306-DF3F-2109-1F0F1C8A8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CF7F-A611-384B-A8B8-5C319D0F34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625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56E0B-CFF3-21AB-4875-B9F3BE3F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FE66BB-23A1-8C40-A99B-824E71007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1794D1-36F5-E6DE-25CC-D1079F93F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85C721-30C2-982B-B0FD-D46366234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EFE9-50D3-5849-AC6C-4E402CB952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1043D6-1FCB-CAE7-8D54-C88C5AD60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4D8483-E493-7F90-7737-EC533705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CF7F-A611-384B-A8B8-5C319D0F34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900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B8B2E-5D3C-60D9-19E7-21A47C6D0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7BD2C8-8D4A-2BE2-BF04-82B25969F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4631BD-BA6C-2700-8D7A-CB16254D7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4A22F3-E968-43E6-360A-D22CC6CF7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7EFE9-50D3-5849-AC6C-4E402CB952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F00DD1-BBCB-4F37-7D84-02B69EB44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2FFA5A-7438-0995-37A8-EF181871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ACF7F-A611-384B-A8B8-5C319D0F34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881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FEE0B0-108E-BCB0-4A95-BCEE7032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1F62CD-6B0C-838C-D0EB-9B86073BA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6EDD0-057C-937B-801B-8EF49BD01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7EFE9-50D3-5849-AC6C-4E402CB952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093AA-2D1F-21C2-0A6D-902C750831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8C15E5-974D-4295-02F1-FBF546F99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ACF7F-A611-384B-A8B8-5C319D0F341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6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customXml" Target="../ink/ink12.xml"/><Relationship Id="rId26" Type="http://schemas.openxmlformats.org/officeDocument/2006/relationships/customXml" Target="../ink/ink20.xml"/><Relationship Id="rId3" Type="http://schemas.openxmlformats.org/officeDocument/2006/relationships/customXml" Target="../ink/ink1.xml"/><Relationship Id="rId21" Type="http://schemas.openxmlformats.org/officeDocument/2006/relationships/customXml" Target="../ink/ink15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17" Type="http://schemas.openxmlformats.org/officeDocument/2006/relationships/customXml" Target="../ink/ink11.xml"/><Relationship Id="rId25" Type="http://schemas.openxmlformats.org/officeDocument/2006/relationships/customXml" Target="../ink/ink19.xml"/><Relationship Id="rId33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customXml" Target="../ink/ink10.xml"/><Relationship Id="rId20" Type="http://schemas.openxmlformats.org/officeDocument/2006/relationships/customXml" Target="../ink/ink14.xml"/><Relationship Id="rId29" Type="http://schemas.openxmlformats.org/officeDocument/2006/relationships/customXml" Target="../ink/ink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customXml" Target="../ink/ink18.xml"/><Relationship Id="rId32" Type="http://schemas.openxmlformats.org/officeDocument/2006/relationships/customXml" Target="../ink/ink25.xml"/><Relationship Id="rId5" Type="http://schemas.openxmlformats.org/officeDocument/2006/relationships/customXml" Target="../ink/ink2.xml"/><Relationship Id="rId15" Type="http://schemas.openxmlformats.org/officeDocument/2006/relationships/customXml" Target="../ink/ink9.xml"/><Relationship Id="rId23" Type="http://schemas.openxmlformats.org/officeDocument/2006/relationships/customXml" Target="../ink/ink17.xml"/><Relationship Id="rId28" Type="http://schemas.openxmlformats.org/officeDocument/2006/relationships/customXml" Target="../ink/ink22.xml"/><Relationship Id="rId10" Type="http://schemas.openxmlformats.org/officeDocument/2006/relationships/image" Target="../media/image5.png"/><Relationship Id="rId19" Type="http://schemas.openxmlformats.org/officeDocument/2006/relationships/customXml" Target="../ink/ink13.xml"/><Relationship Id="rId31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customXml" Target="../ink/ink8.xml"/><Relationship Id="rId22" Type="http://schemas.openxmlformats.org/officeDocument/2006/relationships/customXml" Target="../ink/ink16.xml"/><Relationship Id="rId27" Type="http://schemas.openxmlformats.org/officeDocument/2006/relationships/customXml" Target="../ink/ink21.xml"/><Relationship Id="rId30" Type="http://schemas.openxmlformats.org/officeDocument/2006/relationships/customXml" Target="../ink/ink24.xml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19783DF-D10A-EFDE-B172-8935EFE5B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654" y="837284"/>
            <a:ext cx="1634933" cy="1634933"/>
          </a:xfrm>
          <a:prstGeom prst="rect">
            <a:avLst/>
          </a:prstGeom>
        </p:spPr>
      </p:pic>
      <p:sp>
        <p:nvSpPr>
          <p:cNvPr id="8" name="右箭头 7">
            <a:extLst>
              <a:ext uri="{FF2B5EF4-FFF2-40B4-BE49-F238E27FC236}">
                <a16:creationId xmlns:a16="http://schemas.microsoft.com/office/drawing/2014/main" id="{77190EC0-6A6B-8675-E9C8-26CF279EE364}"/>
              </a:ext>
            </a:extLst>
          </p:cNvPr>
          <p:cNvSpPr/>
          <p:nvPr/>
        </p:nvSpPr>
        <p:spPr>
          <a:xfrm>
            <a:off x="4567252" y="2771811"/>
            <a:ext cx="987753" cy="735697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EF63D5-326F-DB91-A461-FA9C11F70CBF}"/>
              </a:ext>
            </a:extLst>
          </p:cNvPr>
          <p:cNvSpPr txBox="1"/>
          <p:nvPr/>
        </p:nvSpPr>
        <p:spPr>
          <a:xfrm>
            <a:off x="3295577" y="1109259"/>
            <a:ext cx="1366126" cy="924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欢迎使用</a:t>
            </a:r>
            <a:endParaRPr kumimoji="1"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  <a:cs typeface="Arial" panose="020B0604020202020204" pitchFamily="34" charset="0"/>
            </a:endParaRPr>
          </a:p>
          <a:p>
            <a:pPr algn="ctr"/>
            <a:r>
              <a:rPr kumimoji="1"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歡迎使用</a:t>
            </a:r>
            <a:endParaRPr kumimoji="1"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41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Welcome</a:t>
            </a:r>
            <a:r>
              <a:rPr kumimoji="1" lang="zh-CN" altLang="en-US" sz="141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sz="141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to</a:t>
            </a:r>
            <a:endParaRPr kumimoji="1" lang="zh-CN" altLang="en-US" sz="141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AFF177AF-468A-481E-EBDC-84650F9A535E}"/>
              </a:ext>
            </a:extLst>
          </p:cNvPr>
          <p:cNvSpPr/>
          <p:nvPr/>
        </p:nvSpPr>
        <p:spPr>
          <a:xfrm>
            <a:off x="2536853" y="2418734"/>
            <a:ext cx="1481958" cy="1481958"/>
          </a:xfrm>
          <a:prstGeom prst="roundRect">
            <a:avLst/>
          </a:pr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504EB441-3D16-022C-E0E9-C4126248BF14}"/>
              </a:ext>
            </a:extLst>
          </p:cNvPr>
          <p:cNvSpPr/>
          <p:nvPr/>
        </p:nvSpPr>
        <p:spPr>
          <a:xfrm>
            <a:off x="6103446" y="2398680"/>
            <a:ext cx="1481958" cy="1481958"/>
          </a:xfrm>
          <a:prstGeom prst="roundRect">
            <a:avLst/>
          </a:prstGeom>
          <a:noFill/>
          <a:ln w="38100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CD26BF71-1AD2-75DB-82D9-2163098EBB40}"/>
                  </a:ext>
                </a:extLst>
              </p14:cNvPr>
              <p14:cNvContentPartPr/>
              <p14:nvPr/>
            </p14:nvContentPartPr>
            <p14:xfrm>
              <a:off x="5226418" y="1843812"/>
              <a:ext cx="758160" cy="59112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CD26BF71-1AD2-75DB-82D9-2163098EBB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7778" y="1834812"/>
                <a:ext cx="77580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92D3F6C8-0984-D527-23C8-B340D2CB88F1}"/>
                  </a:ext>
                </a:extLst>
              </p14:cNvPr>
              <p14:cNvContentPartPr/>
              <p14:nvPr/>
            </p14:nvContentPartPr>
            <p14:xfrm>
              <a:off x="5142951" y="1859760"/>
              <a:ext cx="450000" cy="39816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92D3F6C8-0984-D527-23C8-B340D2CB88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33951" y="1850760"/>
                <a:ext cx="46764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2A8540C7-9FB0-DD24-86D6-DA2BAC4CC232}"/>
                  </a:ext>
                </a:extLst>
              </p14:cNvPr>
              <p14:cNvContentPartPr/>
              <p14:nvPr/>
            </p14:nvContentPartPr>
            <p14:xfrm>
              <a:off x="5308911" y="1929960"/>
              <a:ext cx="498240" cy="23112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2A8540C7-9FB0-DD24-86D6-DA2BAC4CC23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45911" y="1867320"/>
                <a:ext cx="62388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F9942F2C-D5AA-E950-8306-5C6AAF6E696F}"/>
                  </a:ext>
                </a:extLst>
              </p14:cNvPr>
              <p14:cNvContentPartPr/>
              <p14:nvPr/>
            </p14:nvContentPartPr>
            <p14:xfrm>
              <a:off x="5235182" y="2142360"/>
              <a:ext cx="360" cy="36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F9942F2C-D5AA-E950-8306-5C6AAF6E69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72542" y="2079720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组合 49">
            <a:extLst>
              <a:ext uri="{FF2B5EF4-FFF2-40B4-BE49-F238E27FC236}">
                <a16:creationId xmlns:a16="http://schemas.microsoft.com/office/drawing/2014/main" id="{E84B9CDE-BDD1-9C82-FF53-773A97CAB25F}"/>
              </a:ext>
            </a:extLst>
          </p:cNvPr>
          <p:cNvGrpSpPr/>
          <p:nvPr/>
        </p:nvGrpSpPr>
        <p:grpSpPr>
          <a:xfrm>
            <a:off x="5216391" y="1965960"/>
            <a:ext cx="212040" cy="39960"/>
            <a:chOff x="5216391" y="1965960"/>
            <a:chExt cx="212040" cy="3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F7113DB0-65A2-4C79-1975-41236F8E3E2C}"/>
                    </a:ext>
                  </a:extLst>
                </p14:cNvPr>
                <p14:cNvContentPartPr/>
                <p14:nvPr/>
              </p14:nvContentPartPr>
              <p14:xfrm>
                <a:off x="5428071" y="2000160"/>
                <a:ext cx="360" cy="360"/>
              </p14:xfrm>
            </p:contentPart>
          </mc:Choice>
          <mc:Fallback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F7113DB0-65A2-4C79-1975-41236F8E3E2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65071" y="19375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9AF50774-D57D-CE73-77EF-954C80D94A66}"/>
                    </a:ext>
                  </a:extLst>
                </p14:cNvPr>
                <p14:cNvContentPartPr/>
                <p14:nvPr/>
              </p14:nvContentPartPr>
              <p14:xfrm>
                <a:off x="5424111" y="1972080"/>
                <a:ext cx="360" cy="360"/>
              </p14:xfrm>
            </p:contentPart>
          </mc:Choice>
          <mc:Fallback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9AF50774-D57D-CE73-77EF-954C80D94A6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61111" y="19094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DC615CFA-ABE4-8C46-3804-6E85386D889F}"/>
                    </a:ext>
                  </a:extLst>
                </p14:cNvPr>
                <p14:cNvContentPartPr/>
                <p14:nvPr/>
              </p14:nvContentPartPr>
              <p14:xfrm>
                <a:off x="5393151" y="1970280"/>
                <a:ext cx="360" cy="360"/>
              </p14:xfrm>
            </p:contentPart>
          </mc:Choice>
          <mc:Fallback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DC615CFA-ABE4-8C46-3804-6E85386D889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30151" y="19072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373506A1-9D93-EBEA-CC22-B3D11C4A5496}"/>
                    </a:ext>
                  </a:extLst>
                </p14:cNvPr>
                <p14:cNvContentPartPr/>
                <p14:nvPr/>
              </p14:nvContentPartPr>
              <p14:xfrm>
                <a:off x="5369391" y="1970280"/>
                <a:ext cx="360" cy="360"/>
              </p14:xfrm>
            </p:contentPart>
          </mc:Choice>
          <mc:Fallback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373506A1-9D93-EBEA-CC22-B3D11C4A549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06751" y="19072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91E659BF-7795-7B2E-30F9-F56A9411A760}"/>
                    </a:ext>
                  </a:extLst>
                </p14:cNvPr>
                <p14:cNvContentPartPr/>
                <p14:nvPr/>
              </p14:nvContentPartPr>
              <p14:xfrm>
                <a:off x="5359311" y="1971720"/>
                <a:ext cx="360" cy="360"/>
              </p14:xfrm>
            </p:contentPart>
          </mc:Choice>
          <mc:Fallback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91E659BF-7795-7B2E-30F9-F56A9411A76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96671" y="19090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C9BBA252-E1E5-2481-6319-149F496627D3}"/>
                    </a:ext>
                  </a:extLst>
                </p14:cNvPr>
                <p14:cNvContentPartPr/>
                <p14:nvPr/>
              </p14:nvContentPartPr>
              <p14:xfrm>
                <a:off x="5335191" y="1983240"/>
                <a:ext cx="360" cy="360"/>
              </p14:xfrm>
            </p:contentPart>
          </mc:Choice>
          <mc:Fallback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C9BBA252-E1E5-2481-6319-149F496627D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72191" y="19206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AB5FA4FA-290E-EA7B-6D1E-036AB7CDAF64}"/>
                    </a:ext>
                  </a:extLst>
                </p14:cNvPr>
                <p14:cNvContentPartPr/>
                <p14:nvPr/>
              </p14:nvContentPartPr>
              <p14:xfrm>
                <a:off x="5321511" y="1988280"/>
                <a:ext cx="360" cy="360"/>
              </p14:xfrm>
            </p:contentPart>
          </mc:Choice>
          <mc:Fallback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AB5FA4FA-290E-EA7B-6D1E-036AB7CDAF6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58511" y="19256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5D207051-635A-2947-B6F9-35A54E22CF66}"/>
                    </a:ext>
                  </a:extLst>
                </p14:cNvPr>
                <p14:cNvContentPartPr/>
                <p14:nvPr/>
              </p14:nvContentPartPr>
              <p14:xfrm>
                <a:off x="5308191" y="1992240"/>
                <a:ext cx="360" cy="360"/>
              </p14:xfrm>
            </p:contentPart>
          </mc:Choice>
          <mc:Fallback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5D207051-635A-2947-B6F9-35A54E22CF6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45191" y="19292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148585E9-DEAD-0555-C908-AECF8ACC06E1}"/>
                    </a:ext>
                  </a:extLst>
                </p14:cNvPr>
                <p14:cNvContentPartPr/>
                <p14:nvPr/>
              </p14:nvContentPartPr>
              <p14:xfrm>
                <a:off x="5296311" y="1995480"/>
                <a:ext cx="360" cy="360"/>
              </p14:xfrm>
            </p:contentPart>
          </mc:Choice>
          <mc:Fallback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148585E9-DEAD-0555-C908-AECF8ACC06E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33311" y="19328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F6391777-97F7-BBB5-6B7B-CCE46868F712}"/>
                    </a:ext>
                  </a:extLst>
                </p14:cNvPr>
                <p14:cNvContentPartPr/>
                <p14:nvPr/>
              </p14:nvContentPartPr>
              <p14:xfrm>
                <a:off x="5290551" y="1997280"/>
                <a:ext cx="360" cy="360"/>
              </p14:xfrm>
            </p:contentPart>
          </mc:Choice>
          <mc:Fallback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F6391777-97F7-BBB5-6B7B-CCE46868F71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27911" y="193428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55BBD842-10AD-8A3B-46E4-161B767C2C22}"/>
                    </a:ext>
                  </a:extLst>
                </p14:cNvPr>
                <p14:cNvContentPartPr/>
                <p14:nvPr/>
              </p14:nvContentPartPr>
              <p14:xfrm>
                <a:off x="5279751" y="1998720"/>
                <a:ext cx="360" cy="360"/>
              </p14:xfrm>
            </p:contentPart>
          </mc:Choice>
          <mc:Fallback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55BBD842-10AD-8A3B-46E4-161B767C2C2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16751" y="19357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2AE53CC1-2F1D-C15A-A648-1A75AB398717}"/>
                    </a:ext>
                  </a:extLst>
                </p14:cNvPr>
                <p14:cNvContentPartPr/>
                <p14:nvPr/>
              </p14:nvContentPartPr>
              <p14:xfrm>
                <a:off x="5273271" y="2000880"/>
                <a:ext cx="360" cy="360"/>
              </p14:xfrm>
            </p:contentPart>
          </mc:Choice>
          <mc:Fallback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2AE53CC1-2F1D-C15A-A648-1A75AB39871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10631" y="19382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8E89DDB2-6E39-C996-C165-C61C1DD7C47B}"/>
                    </a:ext>
                  </a:extLst>
                </p14:cNvPr>
                <p14:cNvContentPartPr/>
                <p14:nvPr/>
              </p14:nvContentPartPr>
              <p14:xfrm>
                <a:off x="5269311" y="2005560"/>
                <a:ext cx="360" cy="360"/>
              </p14:xfrm>
            </p:contentPart>
          </mc:Choice>
          <mc:Fallback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8E89DDB2-6E39-C996-C165-C61C1DD7C47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06671" y="194292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1402713C-321F-34E5-5A66-05DC3B688CFE}"/>
                    </a:ext>
                  </a:extLst>
                </p14:cNvPr>
                <p14:cNvContentPartPr/>
                <p14:nvPr/>
              </p14:nvContentPartPr>
              <p14:xfrm>
                <a:off x="5262831" y="1995840"/>
                <a:ext cx="360" cy="360"/>
              </p14:xfrm>
            </p:contentPart>
          </mc:Choice>
          <mc:Fallback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1402713C-321F-34E5-5A66-05DC3B688C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99831" y="19332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F65716FF-A3E6-FB4E-6072-8CFCA9D1330C}"/>
                    </a:ext>
                  </a:extLst>
                </p14:cNvPr>
                <p14:cNvContentPartPr/>
                <p14:nvPr/>
              </p14:nvContentPartPr>
              <p14:xfrm>
                <a:off x="5256711" y="1994400"/>
                <a:ext cx="360" cy="360"/>
              </p14:xfrm>
            </p:contentPart>
          </mc:Choice>
          <mc:Fallback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F65716FF-A3E6-FB4E-6072-8CFCA9D1330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93711" y="19314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17702517-1E34-AFC0-0140-6BCB47CF0D07}"/>
                    </a:ext>
                  </a:extLst>
                </p14:cNvPr>
                <p14:cNvContentPartPr/>
                <p14:nvPr/>
              </p14:nvContentPartPr>
              <p14:xfrm>
                <a:off x="5257431" y="1994400"/>
                <a:ext cx="360" cy="360"/>
              </p14:xfrm>
            </p:contentPart>
          </mc:Choice>
          <mc:Fallback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17702517-1E34-AFC0-0140-6BCB47CF0D0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94431" y="19314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6AD6D2FB-3A49-E15D-008E-A64B122BAE3A}"/>
                    </a:ext>
                  </a:extLst>
                </p14:cNvPr>
                <p14:cNvContentPartPr/>
                <p14:nvPr/>
              </p14:nvContentPartPr>
              <p14:xfrm>
                <a:off x="5263911" y="1986480"/>
                <a:ext cx="360" cy="360"/>
              </p14:xfrm>
            </p:contentPart>
          </mc:Choice>
          <mc:Fallback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6AD6D2FB-3A49-E15D-008E-A64B122BAE3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201271" y="19238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7BB7C1AD-5F08-749D-6623-BAEC4DDC4733}"/>
                    </a:ext>
                  </a:extLst>
                </p14:cNvPr>
                <p14:cNvContentPartPr/>
                <p14:nvPr/>
              </p14:nvContentPartPr>
              <p14:xfrm>
                <a:off x="5259231" y="1989000"/>
                <a:ext cx="360" cy="360"/>
              </p14:xfrm>
            </p:contentPart>
          </mc:Choice>
          <mc:Fallback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7BB7C1AD-5F08-749D-6623-BAEC4DDC473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96231" y="19260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2C5C9F95-7083-BDB1-639F-9AC04DF81E13}"/>
                    </a:ext>
                  </a:extLst>
                </p14:cNvPr>
                <p14:cNvContentPartPr/>
                <p14:nvPr/>
              </p14:nvContentPartPr>
              <p14:xfrm>
                <a:off x="5259231" y="1989000"/>
                <a:ext cx="360" cy="360"/>
              </p14:xfrm>
            </p:contentPart>
          </mc:Choice>
          <mc:Fallback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2C5C9F95-7083-BDB1-639F-9AC04DF81E1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96231" y="192600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608EC688-E8BE-74EF-AE21-0E1008874263}"/>
                    </a:ext>
                  </a:extLst>
                </p14:cNvPr>
                <p14:cNvContentPartPr/>
                <p14:nvPr/>
              </p14:nvContentPartPr>
              <p14:xfrm>
                <a:off x="5216391" y="1965960"/>
                <a:ext cx="360" cy="360"/>
              </p14:xfrm>
            </p:contentPart>
          </mc:Choice>
          <mc:Fallback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608EC688-E8BE-74EF-AE21-0E100887426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80391" y="19303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8FAA440C-B654-A72A-A2B1-F860A7687E2F}"/>
                    </a:ext>
                  </a:extLst>
                </p14:cNvPr>
                <p14:cNvContentPartPr/>
                <p14:nvPr/>
              </p14:nvContentPartPr>
              <p14:xfrm>
                <a:off x="5216391" y="1965960"/>
                <a:ext cx="7200" cy="27360"/>
              </p14:xfrm>
            </p:contentPart>
          </mc:Choice>
          <mc:Fallback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8FAA440C-B654-A72A-A2B1-F860A7687E2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80391" y="1930320"/>
                  <a:ext cx="78840" cy="99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EB04DFCF-8014-E53B-5521-92DE0D549E8A}"/>
              </a:ext>
            </a:extLst>
          </p:cNvPr>
          <p:cNvSpPr txBox="1"/>
          <p:nvPr/>
        </p:nvSpPr>
        <p:spPr>
          <a:xfrm>
            <a:off x="5512671" y="1087643"/>
            <a:ext cx="1433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Archive</a:t>
            </a:r>
            <a:r>
              <a:rPr kumimoji="1" lang="zh-CN" altLang="en-US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zh-CN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Markdown</a:t>
            </a:r>
          </a:p>
          <a:p>
            <a:r>
              <a:rPr kumimoji="1" lang="en-US" altLang="zh-CN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Editor</a:t>
            </a:r>
            <a:endParaRPr kumimoji="1" lang="zh-CN" alt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F58CC69-AF3F-B0A2-C6B1-2C789B622349}"/>
              </a:ext>
            </a:extLst>
          </p:cNvPr>
          <p:cNvSpPr txBox="1"/>
          <p:nvPr/>
        </p:nvSpPr>
        <p:spPr>
          <a:xfrm>
            <a:off x="2707746" y="4097243"/>
            <a:ext cx="48704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拖动</a:t>
            </a:r>
            <a:r>
              <a:rPr kumimoji="1" lang="en-US" altLang="zh-CN" sz="1050" dirty="0">
                <a:solidFill>
                  <a:srgbClr val="00B05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Archive</a:t>
            </a:r>
            <a:r>
              <a:rPr kumimoji="1" lang="zh-CN" altLang="en-US" sz="1050" dirty="0">
                <a:solidFill>
                  <a:srgbClr val="00B05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sz="1050" dirty="0">
                <a:solidFill>
                  <a:srgbClr val="00B05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Markdown</a:t>
            </a:r>
            <a:r>
              <a:rPr kumimoji="1" lang="zh-CN" altLang="en-US" sz="1050" dirty="0">
                <a:solidFill>
                  <a:srgbClr val="00B05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sz="1050" dirty="0">
                <a:solidFill>
                  <a:srgbClr val="00B05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Manager</a:t>
            </a:r>
            <a:r>
              <a: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至</a:t>
            </a:r>
            <a:r>
              <a:rPr kumimoji="1" lang="en-US" altLang="zh-CN" sz="1050" dirty="0">
                <a:solidFill>
                  <a:srgbClr val="0070C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Application</a:t>
            </a:r>
            <a:r>
              <a: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即可完成安装。</a:t>
            </a:r>
            <a:endParaRPr kumimoji="1"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  <a:cs typeface="Arial" panose="020B0604020202020204" pitchFamily="34" charset="0"/>
            </a:endParaRPr>
          </a:p>
          <a:p>
            <a:pPr algn="ctr"/>
            <a:r>
              <a: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拖曳</a:t>
            </a:r>
            <a:r>
              <a:rPr kumimoji="1" lang="en-US" altLang="zh-CN" sz="1050" dirty="0">
                <a:solidFill>
                  <a:srgbClr val="00B05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Archive Markdown Manager</a:t>
            </a:r>
            <a:r>
              <a: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至</a:t>
            </a:r>
            <a:r>
              <a:rPr kumimoji="1" lang="en-US" altLang="zh-CN" sz="1050" dirty="0">
                <a:solidFill>
                  <a:srgbClr val="0070C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Application</a:t>
            </a:r>
            <a:r>
              <a: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SimHei" panose="02010609060101010101" pitchFamily="49" charset="-122"/>
                <a:ea typeface="SimHei" panose="02010609060101010101" pitchFamily="49" charset="-122"/>
                <a:cs typeface="Arial" panose="020B0604020202020204" pitchFamily="34" charset="0"/>
              </a:rPr>
              <a:t>即可完成安裝。</a:t>
            </a:r>
            <a:endParaRPr kumimoji="1" lang="en-US" altLang="zh-CN" sz="1050" dirty="0">
              <a:solidFill>
                <a:schemeClr val="tx1">
                  <a:lumMod val="65000"/>
                  <a:lumOff val="35000"/>
                </a:schemeClr>
              </a:solidFill>
              <a:latin typeface="SimHei" panose="02010609060101010101" pitchFamily="49" charset="-122"/>
              <a:ea typeface="SimHei" panose="02010609060101010101" pitchFamily="49" charset="-122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Drag </a:t>
            </a:r>
            <a:r>
              <a:rPr kumimoji="1" lang="en-US" altLang="zh-CN" sz="1050" dirty="0">
                <a:solidFill>
                  <a:srgbClr val="00B05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Archive Markdown Manager</a:t>
            </a:r>
            <a:r>
              <a:rPr kumimoji="1"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to </a:t>
            </a:r>
            <a:r>
              <a:rPr kumimoji="1" lang="en-US" altLang="zh-CN" sz="1050" dirty="0">
                <a:solidFill>
                  <a:srgbClr val="0070C0"/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Application</a:t>
            </a:r>
            <a:r>
              <a:rPr kumimoji="1"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SimHei" panose="02010609060101010101" pitchFamily="49" charset="-122"/>
                <a:cs typeface="Arial" panose="020B0604020202020204" pitchFamily="34" charset="0"/>
              </a:rPr>
              <a:t> to complete the installation.</a:t>
            </a:r>
            <a:endParaRPr kumimoji="1" lang="zh-CN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12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44</Words>
  <Application>Microsoft Macintosh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SimHei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Scott Smith</dc:creator>
  <cp:lastModifiedBy>Scott Smith</cp:lastModifiedBy>
  <cp:revision>1</cp:revision>
  <dcterms:created xsi:type="dcterms:W3CDTF">2025-05-09T07:13:17Z</dcterms:created>
  <dcterms:modified xsi:type="dcterms:W3CDTF">2025-05-09T07:33:02Z</dcterms:modified>
</cp:coreProperties>
</file>