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332" r:id="rId2"/>
    <p:sldId id="359" r:id="rId3"/>
    <p:sldId id="361" r:id="rId4"/>
    <p:sldId id="362" r:id="rId5"/>
    <p:sldId id="363" r:id="rId6"/>
    <p:sldId id="364" r:id="rId7"/>
    <p:sldId id="365" r:id="rId8"/>
    <p:sldId id="367" r:id="rId9"/>
    <p:sldId id="368" r:id="rId10"/>
    <p:sldId id="369" r:id="rId11"/>
    <p:sldId id="371" r:id="rId12"/>
    <p:sldId id="370" r:id="rId13"/>
    <p:sldId id="383" r:id="rId14"/>
    <p:sldId id="372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4" r:id="rId25"/>
    <p:sldId id="385" r:id="rId26"/>
    <p:sldId id="386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B35"/>
    <a:srgbClr val="1E4B87"/>
    <a:srgbClr val="BF5700"/>
    <a:srgbClr val="FF8200"/>
    <a:srgbClr val="1B306B"/>
    <a:srgbClr val="262626"/>
    <a:srgbClr val="FFCC00"/>
    <a:srgbClr val="F8F8F8"/>
    <a:srgbClr val="EEECE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 autoAdjust="0"/>
    <p:restoredTop sz="84354" autoAdjust="0"/>
  </p:normalViewPr>
  <p:slideViewPr>
    <p:cSldViewPr>
      <p:cViewPr varScale="1">
        <p:scale>
          <a:sx n="107" d="100"/>
          <a:sy n="107" d="100"/>
        </p:scale>
        <p:origin x="27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13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3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7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1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5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1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5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0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7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6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30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28109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7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Final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1797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40385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2819400"/>
            <a:ext cx="834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Arial" panose="020B0604020202020204" pitchFamily="34" charset="0"/>
                <a:cs typeface="Arial" panose="020B0604020202020204" pitchFamily="34" charset="0"/>
              </a:rPr>
              <a:t>Prove yourself.</a:t>
            </a:r>
            <a:endParaRPr lang="en-US" sz="48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Futility of Excuses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" y="1905506"/>
            <a:ext cx="861060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It is better to offer no </a:t>
            </a:r>
            <a:r>
              <a:rPr lang="en-US" sz="3200" b="1" dirty="0"/>
              <a:t>excuse</a:t>
            </a:r>
            <a:r>
              <a:rPr lang="en-US" sz="3200" dirty="0"/>
              <a:t> than a bad one.</a:t>
            </a:r>
          </a:p>
          <a:p>
            <a:pPr marL="457200" indent="-457200" algn="ctr">
              <a:buFontTx/>
              <a:buChar char="-"/>
            </a:pPr>
            <a:r>
              <a:rPr lang="en-US" sz="32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George Washington</a:t>
            </a:r>
          </a:p>
          <a:p>
            <a:pPr marL="457200" indent="-457200" algn="ctr">
              <a:buFontTx/>
              <a:buChar char="-"/>
            </a:pPr>
            <a:endParaRPr lang="en-US" sz="32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He/(She) that is good for making excuses is seldom good for anything else.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 </a:t>
            </a:r>
            <a:r>
              <a:rPr lang="en-US" sz="32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Benjamin Franklin</a:t>
            </a:r>
          </a:p>
        </p:txBody>
      </p:sp>
    </p:spTree>
    <p:extLst>
      <p:ext uri="{BB962C8B-B14F-4D97-AF65-F5344CB8AC3E}">
        <p14:creationId xmlns:p14="http://schemas.microsoft.com/office/powerpoint/2010/main" val="33711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314" y="1080756"/>
            <a:ext cx="8341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 to work on this.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ALL the skills you need.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 team of skilled developers.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experts willing to help.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7" y="5169138"/>
            <a:ext cx="7072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21367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whatever you build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have utility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market or real-world research that evidences your idea has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REAL value to people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done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research on other web / mobile applications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your domain.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put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 time and thought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into this.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report problems you are facing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along the way.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utilize some form of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management system.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dig deep into documentation and external resources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learn what you need. </a:t>
            </a:r>
          </a:p>
        </p:txBody>
      </p:sp>
    </p:spTree>
    <p:extLst>
      <p:ext uri="{BB962C8B-B14F-4D97-AF65-F5344CB8AC3E}">
        <p14:creationId xmlns:p14="http://schemas.microsoft.com/office/powerpoint/2010/main" val="994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1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ReactJS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</a:t>
            </a:r>
            <a:r>
              <a:rPr lang="en-US" sz="1600" b="1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way (even if minimal)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or MongoDB Database with a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Mongoose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two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libraries, packages, or technologies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allow for or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involve the authentication of users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some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But Honestly…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1080756"/>
            <a:ext cx="8341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Do what you want. Talk to us first. Get our input.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But if you have an idea and want to run with it, we’re not going to stop you.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7" y="5169138"/>
            <a:ext cx="8341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928" y="444244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</p:txBody>
      </p:sp>
    </p:spTree>
    <p:extLst>
      <p:ext uri="{BB962C8B-B14F-4D97-AF65-F5344CB8AC3E}">
        <p14:creationId xmlns:p14="http://schemas.microsoft.com/office/powerpoint/2010/main" val="28209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tatic.djbooth.net/pics-tracks/skewby-wealmostthe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8200"/>
            <a:ext cx="9149871" cy="91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6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36080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907265"/>
            <a:ext cx="8341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homework, you will be required to submit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Project Deliverables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will be due each Saturday from now until Presentation 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#1 (Feb 23, 2019)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Plan, Design, and Research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#2 (Mar 2, 2019)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Ready MVP (Working App!), Mini-Presentation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#3 (Mar 9, 2019)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Polish, Functionality Push, Final Plan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 (Mar 16, 2019)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Time!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#1</a:t>
            </a:r>
          </a:p>
        </p:txBody>
      </p:sp>
    </p:spTree>
    <p:extLst>
      <p:ext uri="{BB962C8B-B14F-4D97-AF65-F5344CB8AC3E}">
        <p14:creationId xmlns:p14="http://schemas.microsoft.com/office/powerpoint/2010/main" val="11373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Deliverable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41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By Feb 23, 2019 you must submit a detailed plan of action for your project.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plan, you will include: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overview of the intended application and WHY you feel it’s valuable.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DETAILED screen-by-screen design layouts with annotations describing all UI/UX components and all data relevant to the screen.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breakdown of roles by group member.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schedule for completion of various tasks.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screenshot of your Jira, Trello, or Project Management Board that shows breakdown of tasks – assigned to group members with a schedule.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:\Dropbox\PhD Work\Other Documents\Mobisoft Clinical Trial\Complete Scree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0673"/>
            <a:ext cx="4027522" cy="56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9600" y="99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Screen Map</a:t>
            </a:r>
          </a:p>
          <a:p>
            <a:r>
              <a:rPr lang="en-US" dirty="0"/>
              <a:t>This is intended to show you the order in which users would see screens. The three branches correlates with the three button options from the main menu.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UI/UX Flow</a:t>
            </a:r>
          </a:p>
        </p:txBody>
      </p:sp>
    </p:spTree>
    <p:extLst>
      <p:ext uri="{BB962C8B-B14F-4D97-AF65-F5344CB8AC3E}">
        <p14:creationId xmlns:p14="http://schemas.microsoft.com/office/powerpoint/2010/main" val="30511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Data Flow</a:t>
            </a:r>
          </a:p>
        </p:txBody>
      </p:sp>
      <p:pic>
        <p:nvPicPr>
          <p:cNvPr id="4" name="Picture 2" descr="C:\Users\ahaque89\Downloads\App Process Flow (User) - New P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/>
        </p:blipFill>
        <p:spPr bwMode="auto">
          <a:xfrm>
            <a:off x="824345" y="990601"/>
            <a:ext cx="7252855" cy="526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513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Look at all you have learned!</a:t>
            </a:r>
          </a:p>
        </p:txBody>
      </p:sp>
      <p:sp>
        <p:nvSpPr>
          <p:cNvPr id="36" name="Shape 70"/>
          <p:cNvSpPr txBox="1">
            <a:spLocks/>
          </p:cNvSpPr>
          <p:nvPr/>
        </p:nvSpPr>
        <p:spPr>
          <a:xfrm>
            <a:off x="0" y="1041306"/>
            <a:ext cx="3079750" cy="20260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SEO</a:t>
            </a:r>
          </a:p>
        </p:txBody>
      </p:sp>
      <p:sp>
        <p:nvSpPr>
          <p:cNvPr id="37" name="Shape 70"/>
          <p:cNvSpPr txBox="1">
            <a:spLocks/>
          </p:cNvSpPr>
          <p:nvPr/>
        </p:nvSpPr>
        <p:spPr>
          <a:xfrm>
            <a:off x="2896001" y="1028449"/>
            <a:ext cx="1920875" cy="13547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8" name="Shape 70"/>
          <p:cNvSpPr txBox="1">
            <a:spLocks/>
          </p:cNvSpPr>
          <p:nvPr/>
        </p:nvSpPr>
        <p:spPr>
          <a:xfrm>
            <a:off x="0" y="3581400"/>
            <a:ext cx="3962401" cy="182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APIs (Consuming)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 Time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Cloud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via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Firebase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Shape 70"/>
          <p:cNvSpPr txBox="1">
            <a:spLocks/>
          </p:cNvSpPr>
          <p:nvPr/>
        </p:nvSpPr>
        <p:spPr>
          <a:xfrm>
            <a:off x="5101131" y="1011637"/>
            <a:ext cx="3841750" cy="274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Templating Engines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Sessions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Writing tests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Node.js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Express.js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Creating APIs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MVC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 Authentication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ORM (</a:t>
            </a: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Sequelize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Laravel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Shape 70"/>
          <p:cNvSpPr txBox="1">
            <a:spLocks/>
          </p:cNvSpPr>
          <p:nvPr/>
        </p:nvSpPr>
        <p:spPr>
          <a:xfrm>
            <a:off x="2940592" y="2679732"/>
            <a:ext cx="2130158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MySQL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41" name="Shape 70"/>
          <p:cNvSpPr txBox="1">
            <a:spLocks/>
          </p:cNvSpPr>
          <p:nvPr/>
        </p:nvSpPr>
        <p:spPr>
          <a:xfrm>
            <a:off x="5070750" y="4460435"/>
            <a:ext cx="3049242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Algorithms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 Patterns</a:t>
            </a:r>
          </a:p>
        </p:txBody>
      </p:sp>
      <p:sp>
        <p:nvSpPr>
          <p:cNvPr id="42" name="Shape 70"/>
          <p:cNvSpPr txBox="1">
            <a:spLocks/>
          </p:cNvSpPr>
          <p:nvPr/>
        </p:nvSpPr>
        <p:spPr>
          <a:xfrm>
            <a:off x="464904" y="3175909"/>
            <a:ext cx="230505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Interaction</a:t>
            </a:r>
          </a:p>
        </p:txBody>
      </p:sp>
      <p:sp>
        <p:nvSpPr>
          <p:cNvPr id="43" name="Shape 70"/>
          <p:cNvSpPr txBox="1">
            <a:spLocks/>
          </p:cNvSpPr>
          <p:nvPr/>
        </p:nvSpPr>
        <p:spPr>
          <a:xfrm>
            <a:off x="3382673" y="2319104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4" name="Shape 70"/>
          <p:cNvSpPr txBox="1">
            <a:spLocks/>
          </p:cNvSpPr>
          <p:nvPr/>
        </p:nvSpPr>
        <p:spPr>
          <a:xfrm>
            <a:off x="5504959" y="4708441"/>
            <a:ext cx="2592042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 Fundamentals </a:t>
            </a:r>
          </a:p>
        </p:txBody>
      </p:sp>
      <p:sp>
        <p:nvSpPr>
          <p:cNvPr id="45" name="Shape 70"/>
          <p:cNvSpPr txBox="1">
            <a:spLocks/>
          </p:cNvSpPr>
          <p:nvPr/>
        </p:nvSpPr>
        <p:spPr>
          <a:xfrm>
            <a:off x="438460" y="5453223"/>
            <a:ext cx="390494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Cutting Edge Development</a:t>
            </a:r>
          </a:p>
        </p:txBody>
      </p:sp>
      <p:sp>
        <p:nvSpPr>
          <p:cNvPr id="46" name="Shape 70"/>
          <p:cNvSpPr txBox="1">
            <a:spLocks/>
          </p:cNvSpPr>
          <p:nvPr/>
        </p:nvSpPr>
        <p:spPr>
          <a:xfrm>
            <a:off x="1676400" y="5867400"/>
            <a:ext cx="1773681" cy="3888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" name="Shape 70"/>
          <p:cNvSpPr txBox="1">
            <a:spLocks/>
          </p:cNvSpPr>
          <p:nvPr/>
        </p:nvSpPr>
        <p:spPr>
          <a:xfrm>
            <a:off x="439688" y="634823"/>
            <a:ext cx="2181003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Browser</a:t>
            </a:r>
          </a:p>
        </p:txBody>
      </p:sp>
      <p:sp>
        <p:nvSpPr>
          <p:cNvPr id="48" name="Shape 70"/>
          <p:cNvSpPr txBox="1">
            <a:spLocks/>
          </p:cNvSpPr>
          <p:nvPr/>
        </p:nvSpPr>
        <p:spPr>
          <a:xfrm>
            <a:off x="3355059" y="634823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 Tools</a:t>
            </a:r>
          </a:p>
        </p:txBody>
      </p:sp>
      <p:sp>
        <p:nvSpPr>
          <p:cNvPr id="49" name="Shape 70"/>
          <p:cNvSpPr txBox="1">
            <a:spLocks/>
          </p:cNvSpPr>
          <p:nvPr/>
        </p:nvSpPr>
        <p:spPr>
          <a:xfrm>
            <a:off x="5562982" y="609600"/>
            <a:ext cx="3522975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Server Side</a:t>
            </a:r>
            <a:endParaRPr 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Shape 70"/>
          <p:cNvSpPr txBox="1">
            <a:spLocks/>
          </p:cNvSpPr>
          <p:nvPr/>
        </p:nvSpPr>
        <p:spPr>
          <a:xfrm>
            <a:off x="-3208" y="5766291"/>
            <a:ext cx="2213008" cy="48210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590336" y="1490934"/>
            <a:ext cx="8032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“Hope to make something of myself one day…”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971336" y="863613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 land a solid career..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nd be able to support a family.”</a:t>
            </a:r>
          </a:p>
        </p:txBody>
      </p:sp>
      <p:sp>
        <p:nvSpPr>
          <p:cNvPr id="6" name="Shape 70"/>
          <p:cNvSpPr txBox="1">
            <a:spLocks/>
          </p:cNvSpPr>
          <p:nvPr/>
        </p:nvSpPr>
        <p:spPr>
          <a:xfrm>
            <a:off x="971336" y="2195888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opportunity to be more creative in my day-to-day work.”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1324241" y="2807535"/>
            <a:ext cx="6564941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get a better paying job.”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412322" y="346731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“I want nothing more in the entire world than to be a game designer.”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Shape 70"/>
          <p:cNvSpPr txBox="1">
            <a:spLocks/>
          </p:cNvSpPr>
          <p:nvPr/>
        </p:nvSpPr>
        <p:spPr>
          <a:xfrm>
            <a:off x="412322" y="412174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“Change careers and become a web developer.”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Shape 70"/>
          <p:cNvSpPr txBox="1">
            <a:spLocks/>
          </p:cNvSpPr>
          <p:nvPr/>
        </p:nvSpPr>
        <p:spPr>
          <a:xfrm>
            <a:off x="412322" y="4781658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build mastery. To learn a skill that I haven’t yet explored.”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Shape 70"/>
          <p:cNvSpPr txBox="1">
            <a:spLocks/>
          </p:cNvSpPr>
          <p:nvPr/>
        </p:nvSpPr>
        <p:spPr>
          <a:xfrm>
            <a:off x="412322" y="5486400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“[a chapter] better than the last.”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Goals Re-Examined…</a:t>
            </a:r>
          </a:p>
        </p:txBody>
      </p:sp>
    </p:spTree>
    <p:extLst>
      <p:ext uri="{BB962C8B-B14F-4D97-AF65-F5344CB8AC3E}">
        <p14:creationId xmlns:p14="http://schemas.microsoft.com/office/powerpoint/2010/main" val="7082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Nudge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60795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Didn’t quite make your target? 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Let’s chat.</a:t>
            </a: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6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2425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Remaining Topics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Computer Science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Javascript Design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Lightning Talks: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Angular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PHP / </a:t>
            </a:r>
            <a:r>
              <a:rPr lang="en-US" sz="21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Wordpress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Job 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Demo Day!!!!</a:t>
            </a:r>
          </a:p>
        </p:txBody>
      </p:sp>
    </p:spTree>
    <p:extLst>
      <p:ext uri="{BB962C8B-B14F-4D97-AF65-F5344CB8AC3E}">
        <p14:creationId xmlns:p14="http://schemas.microsoft.com/office/powerpoint/2010/main" val="12062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Lightning Talks!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1878">
            <a:off x="6680077" y="2859658"/>
            <a:ext cx="2223074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9030">
            <a:off x="397686" y="3409519"/>
            <a:ext cx="2119390" cy="2529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41316">
            <a:off x="701397" y="953266"/>
            <a:ext cx="2268223" cy="2700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616" y="893477"/>
            <a:ext cx="2178651" cy="2600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00000">
            <a:off x="5709657" y="1128192"/>
            <a:ext cx="2158794" cy="2620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3156" y="3493802"/>
            <a:ext cx="1752588" cy="2103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015535">
            <a:off x="4475728" y="3400469"/>
            <a:ext cx="1908355" cy="23097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600" y="603092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Disclaimer: Not actual topics for Lightning Talks.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 just liked the colors.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Lolz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2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Never Stop Learning! </a:t>
            </a:r>
          </a:p>
        </p:txBody>
      </p:sp>
      <p:pic>
        <p:nvPicPr>
          <p:cNvPr id="4" name="Picture 2" descr="https://img0.etsystatic.com/057/1/7251054/il_570xN.752397704_h7k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733800" cy="48342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083466"/>
            <a:ext cx="464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key to hireability and relevance is to constantly be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field is always changing and there is never a point where you can call it quits.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Stick with it! It’s a </a:t>
            </a: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craft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you continue to hone with time.</a:t>
            </a:r>
          </a:p>
        </p:txBody>
      </p:sp>
    </p:spTree>
    <p:extLst>
      <p:ext uri="{BB962C8B-B14F-4D97-AF65-F5344CB8AC3E}">
        <p14:creationId xmlns:p14="http://schemas.microsoft.com/office/powerpoint/2010/main" val="35682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12693</TotalTime>
  <Words>869</Words>
  <Application>Microsoft Macintosh PowerPoint</Application>
  <PresentationFormat>On-screen Show (4:3)</PresentationFormat>
  <Paragraphs>197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Unbranded</vt:lpstr>
      <vt:lpstr>Final Projects</vt:lpstr>
      <vt:lpstr>PowerPoint Presentation</vt:lpstr>
      <vt:lpstr>Look at all you have learned!</vt:lpstr>
      <vt:lpstr>PowerPoint Presentation</vt:lpstr>
      <vt:lpstr>PowerPoint Presentation</vt:lpstr>
      <vt:lpstr>Admin Items</vt:lpstr>
      <vt:lpstr>What’s Left</vt:lpstr>
      <vt:lpstr>PowerPoint Presentation</vt:lpstr>
      <vt:lpstr>PowerPoint Presentation</vt:lpstr>
      <vt:lpstr>Final Projects</vt:lpstr>
      <vt:lpstr>Your Challenge</vt:lpstr>
      <vt:lpstr>PowerPoint Presentation</vt:lpstr>
      <vt:lpstr>PowerPoint Presentation</vt:lpstr>
      <vt:lpstr>PowerPoint Presentation</vt:lpstr>
      <vt:lpstr>Expectations</vt:lpstr>
      <vt:lpstr>PowerPoint Presentation</vt:lpstr>
      <vt:lpstr>Requirements</vt:lpstr>
      <vt:lpstr>PowerPoint Presentation</vt:lpstr>
      <vt:lpstr>PowerPoint Presentation</vt:lpstr>
      <vt:lpstr>Deliverables</vt:lpstr>
      <vt:lpstr>PowerPoint Presentation</vt:lpstr>
      <vt:lpstr>Deliverable #1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Roger Le</cp:lastModifiedBy>
  <cp:revision>1442</cp:revision>
  <cp:lastPrinted>2016-01-30T16:23:56Z</cp:lastPrinted>
  <dcterms:created xsi:type="dcterms:W3CDTF">2015-01-20T17:19:00Z</dcterms:created>
  <dcterms:modified xsi:type="dcterms:W3CDTF">2019-02-14T18:49:41Z</dcterms:modified>
</cp:coreProperties>
</file>