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34EE52-75E9-664B-80E7-37D7C87AB7C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9C386CB-AC84-5F42-B68D-37A7E8FFBF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Budget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Cheap and easy to install security system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Good for personal use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Passive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Particle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Flex Sensor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Uses readings to change state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5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59"/>
            <a:ext cx="7520940" cy="3613573"/>
          </a:xfrm>
        </p:spPr>
        <p:txBody>
          <a:bodyPr/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486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</TotalTime>
  <Words>34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Budget Security</vt:lpstr>
      <vt:lpstr>Application</vt:lpstr>
      <vt:lpstr>How it works</vt:lpstr>
      <vt:lpstr>Questions?</vt:lpstr>
    </vt:vector>
  </TitlesOfParts>
  <Company>St.Thomas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Security</dc:title>
  <dc:creator>Scott Wall</dc:creator>
  <cp:lastModifiedBy>Scott Wall</cp:lastModifiedBy>
  <cp:revision>2</cp:revision>
  <dcterms:created xsi:type="dcterms:W3CDTF">2017-05-10T22:12:08Z</dcterms:created>
  <dcterms:modified xsi:type="dcterms:W3CDTF">2017-05-10T22:22:48Z</dcterms:modified>
</cp:coreProperties>
</file>