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4"/>
  </p:notesMasterIdLst>
  <p:handoutMasterIdLst>
    <p:handoutMasterId r:id="rId35"/>
  </p:handoutMasterIdLst>
  <p:sldIdLst>
    <p:sldId id="292" r:id="rId3"/>
    <p:sldId id="293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286" r:id="rId32"/>
    <p:sldId id="287" r:id="rId33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636"/>
    <a:srgbClr val="BB3333"/>
    <a:srgbClr val="C83838"/>
    <a:srgbClr val="982A2B"/>
    <a:srgbClr val="75BCF7"/>
    <a:srgbClr val="6699FF"/>
    <a:srgbClr val="BFD1E7"/>
    <a:srgbClr val="EAEAEA"/>
    <a:srgbClr val="F0F0F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9478" autoAdjust="0"/>
    <p:restoredTop sz="94660"/>
  </p:normalViewPr>
  <p:slideViewPr>
    <p:cSldViewPr>
      <p:cViewPr varScale="1">
        <p:scale>
          <a:sx n="123" d="100"/>
          <a:sy n="123" d="100"/>
        </p:scale>
        <p:origin x="-12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-1638" y="-108"/>
      </p:cViewPr>
      <p:guideLst>
        <p:guide orient="horz" pos="2934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8CEB4B-7CDF-4CE3-86C0-412C0C6F9BC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C7F696C-0F7D-490F-B9D4-D811F81912C6}">
      <dgm:prSet phldrT="[Text]"/>
      <dgm:spPr/>
      <dgm:t>
        <a:bodyPr/>
        <a:lstStyle/>
        <a:p>
          <a:r>
            <a:rPr lang="en-US" dirty="0" smtClean="0"/>
            <a:t>T3</a:t>
          </a:r>
          <a:endParaRPr lang="en-US" dirty="0"/>
        </a:p>
      </dgm:t>
    </dgm:pt>
    <dgm:pt modelId="{D4989CCF-80E1-46F4-9648-26766511D4F5}" type="parTrans" cxnId="{FF6E8BA8-0521-4E64-9C45-1C1E70A98F85}">
      <dgm:prSet/>
      <dgm:spPr/>
      <dgm:t>
        <a:bodyPr/>
        <a:lstStyle/>
        <a:p>
          <a:endParaRPr lang="en-US"/>
        </a:p>
      </dgm:t>
    </dgm:pt>
    <dgm:pt modelId="{257C5D7E-62D9-41C5-BEE1-0E6C58848EBE}" type="sibTrans" cxnId="{FF6E8BA8-0521-4E64-9C45-1C1E70A98F85}">
      <dgm:prSet/>
      <dgm:spPr/>
      <dgm:t>
        <a:bodyPr/>
        <a:lstStyle/>
        <a:p>
          <a:endParaRPr lang="en-US"/>
        </a:p>
      </dgm:t>
    </dgm:pt>
    <dgm:pt modelId="{7FA60F23-A5F0-4254-8B00-2977036BAA48}">
      <dgm:prSet phldrT="[Text]"/>
      <dgm:spPr/>
      <dgm:t>
        <a:bodyPr/>
        <a:lstStyle/>
        <a:p>
          <a:r>
            <a:rPr lang="en-US" dirty="0" smtClean="0"/>
            <a:t>T2</a:t>
          </a:r>
          <a:endParaRPr lang="en-US" dirty="0"/>
        </a:p>
      </dgm:t>
    </dgm:pt>
    <dgm:pt modelId="{63224D6F-9C83-4A51-A513-63D65947DBA1}" type="parTrans" cxnId="{F42DC947-D87C-4E8F-9283-73C2F318FE89}">
      <dgm:prSet/>
      <dgm:spPr/>
      <dgm:t>
        <a:bodyPr/>
        <a:lstStyle/>
        <a:p>
          <a:endParaRPr lang="en-US"/>
        </a:p>
      </dgm:t>
    </dgm:pt>
    <dgm:pt modelId="{25B7D487-2D38-4776-B9EB-6D24C7832636}" type="sibTrans" cxnId="{F42DC947-D87C-4E8F-9283-73C2F318FE89}">
      <dgm:prSet/>
      <dgm:spPr/>
      <dgm:t>
        <a:bodyPr/>
        <a:lstStyle/>
        <a:p>
          <a:endParaRPr lang="en-US"/>
        </a:p>
      </dgm:t>
    </dgm:pt>
    <dgm:pt modelId="{CFEC46A5-DE36-4F90-8E02-22450A9E0591}">
      <dgm:prSet phldrT="[Text]"/>
      <dgm:spPr/>
      <dgm:t>
        <a:bodyPr/>
        <a:lstStyle/>
        <a:p>
          <a:r>
            <a:rPr lang="en-US" dirty="0" smtClean="0"/>
            <a:t>T1</a:t>
          </a:r>
          <a:endParaRPr lang="en-US" dirty="0"/>
        </a:p>
      </dgm:t>
    </dgm:pt>
    <dgm:pt modelId="{CF756782-CAB5-4E8A-B653-0D3B8C70EBF9}" type="parTrans" cxnId="{FD42534B-B25D-456E-B285-909C78F095C5}">
      <dgm:prSet/>
      <dgm:spPr/>
      <dgm:t>
        <a:bodyPr/>
        <a:lstStyle/>
        <a:p>
          <a:endParaRPr lang="en-US"/>
        </a:p>
      </dgm:t>
    </dgm:pt>
    <dgm:pt modelId="{8C5694AF-138E-464D-96CE-983D772F7B4E}" type="sibTrans" cxnId="{FD42534B-B25D-456E-B285-909C78F095C5}">
      <dgm:prSet/>
      <dgm:spPr/>
      <dgm:t>
        <a:bodyPr/>
        <a:lstStyle/>
        <a:p>
          <a:endParaRPr lang="en-US"/>
        </a:p>
      </dgm:t>
    </dgm:pt>
    <dgm:pt modelId="{7162A9AB-14B0-4C3B-A706-925F77FD1178}" type="pres">
      <dgm:prSet presAssocID="{E18CEB4B-7CDF-4CE3-86C0-412C0C6F9BCB}" presName="CompostProcess" presStyleCnt="0">
        <dgm:presLayoutVars>
          <dgm:dir/>
          <dgm:resizeHandles val="exact"/>
        </dgm:presLayoutVars>
      </dgm:prSet>
      <dgm:spPr/>
    </dgm:pt>
    <dgm:pt modelId="{B221FDD9-ECC0-4E19-8452-77AAB1392888}" type="pres">
      <dgm:prSet presAssocID="{E18CEB4B-7CDF-4CE3-86C0-412C0C6F9BCB}" presName="arrow" presStyleLbl="bgShp" presStyleIdx="0" presStyleCnt="1" custScaleX="117647" custLinFactNeighborX="-539" custLinFactNeighborY="-9091"/>
      <dgm:spPr/>
    </dgm:pt>
    <dgm:pt modelId="{9D4EB1D9-BD99-4D35-B0B1-621B5E4223DC}" type="pres">
      <dgm:prSet presAssocID="{E18CEB4B-7CDF-4CE3-86C0-412C0C6F9BCB}" presName="linearProcess" presStyleCnt="0"/>
      <dgm:spPr/>
    </dgm:pt>
    <dgm:pt modelId="{58732F76-25CF-4A89-A7A6-4DF3682FEB52}" type="pres">
      <dgm:prSet presAssocID="{BC7F696C-0F7D-490F-B9D4-D811F81912C6}" presName="textNode" presStyleLbl="node1" presStyleIdx="0" presStyleCnt="3" custScaleX="45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83EAD-D5C9-416F-A978-ECB21317A893}" type="pres">
      <dgm:prSet presAssocID="{257C5D7E-62D9-41C5-BEE1-0E6C58848EBE}" presName="sibTrans" presStyleCnt="0"/>
      <dgm:spPr/>
    </dgm:pt>
    <dgm:pt modelId="{EDE5A7AD-9D78-45F2-952E-BE2A0D263FB0}" type="pres">
      <dgm:prSet presAssocID="{7FA60F23-A5F0-4254-8B00-2977036BAA48}" presName="textNode" presStyleLbl="node1" presStyleIdx="1" presStyleCnt="3" custScaleX="430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4EE222-2A9C-48BF-ADF9-E4F907800DDF}" type="pres">
      <dgm:prSet presAssocID="{25B7D487-2D38-4776-B9EB-6D24C7832636}" presName="sibTrans" presStyleCnt="0"/>
      <dgm:spPr/>
    </dgm:pt>
    <dgm:pt modelId="{0146D02A-9A76-49D4-9E9B-D88C452B6F32}" type="pres">
      <dgm:prSet presAssocID="{CFEC46A5-DE36-4F90-8E02-22450A9E0591}" presName="textNode" presStyleLbl="node1" presStyleIdx="2" presStyleCnt="3" custScaleX="25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658721-053E-4AE0-AD6A-D535DE58353F}" type="presOf" srcId="{BC7F696C-0F7D-490F-B9D4-D811F81912C6}" destId="{58732F76-25CF-4A89-A7A6-4DF3682FEB52}" srcOrd="0" destOrd="0" presId="urn:microsoft.com/office/officeart/2005/8/layout/hProcess9"/>
    <dgm:cxn modelId="{5B22B72C-098F-4246-8B3D-5936D3A155E3}" type="presOf" srcId="{CFEC46A5-DE36-4F90-8E02-22450A9E0591}" destId="{0146D02A-9A76-49D4-9E9B-D88C452B6F32}" srcOrd="0" destOrd="0" presId="urn:microsoft.com/office/officeart/2005/8/layout/hProcess9"/>
    <dgm:cxn modelId="{D165B8A3-BC87-4D58-AFD5-442E3E268384}" type="presOf" srcId="{E18CEB4B-7CDF-4CE3-86C0-412C0C6F9BCB}" destId="{7162A9AB-14B0-4C3B-A706-925F77FD1178}" srcOrd="0" destOrd="0" presId="urn:microsoft.com/office/officeart/2005/8/layout/hProcess9"/>
    <dgm:cxn modelId="{FF6E8BA8-0521-4E64-9C45-1C1E70A98F85}" srcId="{E18CEB4B-7CDF-4CE3-86C0-412C0C6F9BCB}" destId="{BC7F696C-0F7D-490F-B9D4-D811F81912C6}" srcOrd="0" destOrd="0" parTransId="{D4989CCF-80E1-46F4-9648-26766511D4F5}" sibTransId="{257C5D7E-62D9-41C5-BEE1-0E6C58848EBE}"/>
    <dgm:cxn modelId="{FD42534B-B25D-456E-B285-909C78F095C5}" srcId="{E18CEB4B-7CDF-4CE3-86C0-412C0C6F9BCB}" destId="{CFEC46A5-DE36-4F90-8E02-22450A9E0591}" srcOrd="2" destOrd="0" parTransId="{CF756782-CAB5-4E8A-B653-0D3B8C70EBF9}" sibTransId="{8C5694AF-138E-464D-96CE-983D772F7B4E}"/>
    <dgm:cxn modelId="{F42DC947-D87C-4E8F-9283-73C2F318FE89}" srcId="{E18CEB4B-7CDF-4CE3-86C0-412C0C6F9BCB}" destId="{7FA60F23-A5F0-4254-8B00-2977036BAA48}" srcOrd="1" destOrd="0" parTransId="{63224D6F-9C83-4A51-A513-63D65947DBA1}" sibTransId="{25B7D487-2D38-4776-B9EB-6D24C7832636}"/>
    <dgm:cxn modelId="{2FBC0D69-46EE-4809-9744-0E7A364688E3}" type="presOf" srcId="{7FA60F23-A5F0-4254-8B00-2977036BAA48}" destId="{EDE5A7AD-9D78-45F2-952E-BE2A0D263FB0}" srcOrd="0" destOrd="0" presId="urn:microsoft.com/office/officeart/2005/8/layout/hProcess9"/>
    <dgm:cxn modelId="{79E4B4EF-0D9E-4F10-A69D-6685F287EF07}" type="presParOf" srcId="{7162A9AB-14B0-4C3B-A706-925F77FD1178}" destId="{B221FDD9-ECC0-4E19-8452-77AAB1392888}" srcOrd="0" destOrd="0" presId="urn:microsoft.com/office/officeart/2005/8/layout/hProcess9"/>
    <dgm:cxn modelId="{401FD068-B7EB-4169-AD73-D3772C95EB85}" type="presParOf" srcId="{7162A9AB-14B0-4C3B-A706-925F77FD1178}" destId="{9D4EB1D9-BD99-4D35-B0B1-621B5E4223DC}" srcOrd="1" destOrd="0" presId="urn:microsoft.com/office/officeart/2005/8/layout/hProcess9"/>
    <dgm:cxn modelId="{E271F1AD-28C0-4C0A-A060-C96235C75A64}" type="presParOf" srcId="{9D4EB1D9-BD99-4D35-B0B1-621B5E4223DC}" destId="{58732F76-25CF-4A89-A7A6-4DF3682FEB52}" srcOrd="0" destOrd="0" presId="urn:microsoft.com/office/officeart/2005/8/layout/hProcess9"/>
    <dgm:cxn modelId="{74AFE925-0F9F-4316-9A2F-9A36DD819CC9}" type="presParOf" srcId="{9D4EB1D9-BD99-4D35-B0B1-621B5E4223DC}" destId="{4B683EAD-D5C9-416F-A978-ECB21317A893}" srcOrd="1" destOrd="0" presId="urn:microsoft.com/office/officeart/2005/8/layout/hProcess9"/>
    <dgm:cxn modelId="{C38A318A-909B-48AA-AE94-86034A0871C0}" type="presParOf" srcId="{9D4EB1D9-BD99-4D35-B0B1-621B5E4223DC}" destId="{EDE5A7AD-9D78-45F2-952E-BE2A0D263FB0}" srcOrd="2" destOrd="0" presId="urn:microsoft.com/office/officeart/2005/8/layout/hProcess9"/>
    <dgm:cxn modelId="{E1643A81-1E98-40E7-909D-0EA46212CA9F}" type="presParOf" srcId="{9D4EB1D9-BD99-4D35-B0B1-621B5E4223DC}" destId="{C44EE222-2A9C-48BF-ADF9-E4F907800DDF}" srcOrd="3" destOrd="0" presId="urn:microsoft.com/office/officeart/2005/8/layout/hProcess9"/>
    <dgm:cxn modelId="{EC499935-B960-417C-924B-5CFE646DB787}" type="presParOf" srcId="{9D4EB1D9-BD99-4D35-B0B1-621B5E4223DC}" destId="{0146D02A-9A76-49D4-9E9B-D88C452B6F3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8CEB4B-7CDF-4CE3-86C0-412C0C6F9BC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C7F696C-0F7D-490F-B9D4-D811F81912C6}">
      <dgm:prSet phldrT="[Text]"/>
      <dgm:spPr/>
      <dgm:t>
        <a:bodyPr/>
        <a:lstStyle/>
        <a:p>
          <a:r>
            <a:rPr lang="en-US" dirty="0" smtClean="0"/>
            <a:t>T3</a:t>
          </a:r>
          <a:endParaRPr lang="en-US" dirty="0"/>
        </a:p>
      </dgm:t>
    </dgm:pt>
    <dgm:pt modelId="{D4989CCF-80E1-46F4-9648-26766511D4F5}" type="parTrans" cxnId="{FF6E8BA8-0521-4E64-9C45-1C1E70A98F85}">
      <dgm:prSet/>
      <dgm:spPr/>
      <dgm:t>
        <a:bodyPr/>
        <a:lstStyle/>
        <a:p>
          <a:endParaRPr lang="en-US"/>
        </a:p>
      </dgm:t>
    </dgm:pt>
    <dgm:pt modelId="{257C5D7E-62D9-41C5-BEE1-0E6C58848EBE}" type="sibTrans" cxnId="{FF6E8BA8-0521-4E64-9C45-1C1E70A98F85}">
      <dgm:prSet/>
      <dgm:spPr/>
      <dgm:t>
        <a:bodyPr/>
        <a:lstStyle/>
        <a:p>
          <a:endParaRPr lang="en-US"/>
        </a:p>
      </dgm:t>
    </dgm:pt>
    <dgm:pt modelId="{7FA60F23-A5F0-4254-8B00-2977036BAA48}">
      <dgm:prSet phldrT="[Text]"/>
      <dgm:spPr/>
      <dgm:t>
        <a:bodyPr/>
        <a:lstStyle/>
        <a:p>
          <a:r>
            <a:rPr lang="en-US" dirty="0" smtClean="0"/>
            <a:t>T2</a:t>
          </a:r>
          <a:endParaRPr lang="en-US" dirty="0"/>
        </a:p>
      </dgm:t>
    </dgm:pt>
    <dgm:pt modelId="{63224D6F-9C83-4A51-A513-63D65947DBA1}" type="parTrans" cxnId="{F42DC947-D87C-4E8F-9283-73C2F318FE89}">
      <dgm:prSet/>
      <dgm:spPr/>
      <dgm:t>
        <a:bodyPr/>
        <a:lstStyle/>
        <a:p>
          <a:endParaRPr lang="en-US"/>
        </a:p>
      </dgm:t>
    </dgm:pt>
    <dgm:pt modelId="{25B7D487-2D38-4776-B9EB-6D24C7832636}" type="sibTrans" cxnId="{F42DC947-D87C-4E8F-9283-73C2F318FE89}">
      <dgm:prSet/>
      <dgm:spPr/>
      <dgm:t>
        <a:bodyPr/>
        <a:lstStyle/>
        <a:p>
          <a:endParaRPr lang="en-US"/>
        </a:p>
      </dgm:t>
    </dgm:pt>
    <dgm:pt modelId="{CFEC46A5-DE36-4F90-8E02-22450A9E0591}">
      <dgm:prSet phldrT="[Text]"/>
      <dgm:spPr/>
      <dgm:t>
        <a:bodyPr/>
        <a:lstStyle/>
        <a:p>
          <a:r>
            <a:rPr lang="en-US" dirty="0" smtClean="0"/>
            <a:t>T1</a:t>
          </a:r>
          <a:endParaRPr lang="en-US" dirty="0"/>
        </a:p>
      </dgm:t>
    </dgm:pt>
    <dgm:pt modelId="{CF756782-CAB5-4E8A-B653-0D3B8C70EBF9}" type="parTrans" cxnId="{FD42534B-B25D-456E-B285-909C78F095C5}">
      <dgm:prSet/>
      <dgm:spPr/>
      <dgm:t>
        <a:bodyPr/>
        <a:lstStyle/>
        <a:p>
          <a:endParaRPr lang="en-US"/>
        </a:p>
      </dgm:t>
    </dgm:pt>
    <dgm:pt modelId="{8C5694AF-138E-464D-96CE-983D772F7B4E}" type="sibTrans" cxnId="{FD42534B-B25D-456E-B285-909C78F095C5}">
      <dgm:prSet/>
      <dgm:spPr/>
      <dgm:t>
        <a:bodyPr/>
        <a:lstStyle/>
        <a:p>
          <a:endParaRPr lang="en-US"/>
        </a:p>
      </dgm:t>
    </dgm:pt>
    <dgm:pt modelId="{7162A9AB-14B0-4C3B-A706-925F77FD1178}" type="pres">
      <dgm:prSet presAssocID="{E18CEB4B-7CDF-4CE3-86C0-412C0C6F9BCB}" presName="CompostProcess" presStyleCnt="0">
        <dgm:presLayoutVars>
          <dgm:dir/>
          <dgm:resizeHandles val="exact"/>
        </dgm:presLayoutVars>
      </dgm:prSet>
      <dgm:spPr/>
    </dgm:pt>
    <dgm:pt modelId="{B221FDD9-ECC0-4E19-8452-77AAB1392888}" type="pres">
      <dgm:prSet presAssocID="{E18CEB4B-7CDF-4CE3-86C0-412C0C6F9BCB}" presName="arrow" presStyleLbl="bgShp" presStyleIdx="0" presStyleCnt="1" custScaleX="117647" custLinFactY="-5263" custLinFactNeighborX="-2451" custLinFactNeighborY="-100000"/>
      <dgm:spPr/>
      <dgm:t>
        <a:bodyPr/>
        <a:lstStyle/>
        <a:p>
          <a:endParaRPr lang="en-US"/>
        </a:p>
      </dgm:t>
    </dgm:pt>
    <dgm:pt modelId="{9D4EB1D9-BD99-4D35-B0B1-621B5E4223DC}" type="pres">
      <dgm:prSet presAssocID="{E18CEB4B-7CDF-4CE3-86C0-412C0C6F9BCB}" presName="linearProcess" presStyleCnt="0"/>
      <dgm:spPr/>
    </dgm:pt>
    <dgm:pt modelId="{58732F76-25CF-4A89-A7A6-4DF3682FEB52}" type="pres">
      <dgm:prSet presAssocID="{BC7F696C-0F7D-490F-B9D4-D811F81912C6}" presName="textNode" presStyleLbl="node1" presStyleIdx="0" presStyleCnt="3" custScaleX="45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83EAD-D5C9-416F-A978-ECB21317A893}" type="pres">
      <dgm:prSet presAssocID="{257C5D7E-62D9-41C5-BEE1-0E6C58848EBE}" presName="sibTrans" presStyleCnt="0"/>
      <dgm:spPr/>
    </dgm:pt>
    <dgm:pt modelId="{EDE5A7AD-9D78-45F2-952E-BE2A0D263FB0}" type="pres">
      <dgm:prSet presAssocID="{7FA60F23-A5F0-4254-8B00-2977036BAA48}" presName="textNode" presStyleLbl="node1" presStyleIdx="1" presStyleCnt="3" custScaleX="430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4EE222-2A9C-48BF-ADF9-E4F907800DDF}" type="pres">
      <dgm:prSet presAssocID="{25B7D487-2D38-4776-B9EB-6D24C7832636}" presName="sibTrans" presStyleCnt="0"/>
      <dgm:spPr/>
    </dgm:pt>
    <dgm:pt modelId="{0146D02A-9A76-49D4-9E9B-D88C452B6F32}" type="pres">
      <dgm:prSet presAssocID="{CFEC46A5-DE36-4F90-8E02-22450A9E0591}" presName="textNode" presStyleLbl="node1" presStyleIdx="2" presStyleCnt="3" custScaleX="25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FBB070-2274-40F0-8AFD-DAC8C34FC67A}" type="presOf" srcId="{CFEC46A5-DE36-4F90-8E02-22450A9E0591}" destId="{0146D02A-9A76-49D4-9E9B-D88C452B6F32}" srcOrd="0" destOrd="0" presId="urn:microsoft.com/office/officeart/2005/8/layout/hProcess9"/>
    <dgm:cxn modelId="{FF6E8BA8-0521-4E64-9C45-1C1E70A98F85}" srcId="{E18CEB4B-7CDF-4CE3-86C0-412C0C6F9BCB}" destId="{BC7F696C-0F7D-490F-B9D4-D811F81912C6}" srcOrd="0" destOrd="0" parTransId="{D4989CCF-80E1-46F4-9648-26766511D4F5}" sibTransId="{257C5D7E-62D9-41C5-BEE1-0E6C58848EBE}"/>
    <dgm:cxn modelId="{2F48ED55-CE9D-4CF2-BD91-1DAD9117A259}" type="presOf" srcId="{7FA60F23-A5F0-4254-8B00-2977036BAA48}" destId="{EDE5A7AD-9D78-45F2-952E-BE2A0D263FB0}" srcOrd="0" destOrd="0" presId="urn:microsoft.com/office/officeart/2005/8/layout/hProcess9"/>
    <dgm:cxn modelId="{FD42534B-B25D-456E-B285-909C78F095C5}" srcId="{E18CEB4B-7CDF-4CE3-86C0-412C0C6F9BCB}" destId="{CFEC46A5-DE36-4F90-8E02-22450A9E0591}" srcOrd="2" destOrd="0" parTransId="{CF756782-CAB5-4E8A-B653-0D3B8C70EBF9}" sibTransId="{8C5694AF-138E-464D-96CE-983D772F7B4E}"/>
    <dgm:cxn modelId="{C18E1B18-1676-4A50-8844-D3192FC0BAB9}" type="presOf" srcId="{BC7F696C-0F7D-490F-B9D4-D811F81912C6}" destId="{58732F76-25CF-4A89-A7A6-4DF3682FEB52}" srcOrd="0" destOrd="0" presId="urn:microsoft.com/office/officeart/2005/8/layout/hProcess9"/>
    <dgm:cxn modelId="{2637CFFE-BB18-44DD-880E-FEB44537FA8C}" type="presOf" srcId="{E18CEB4B-7CDF-4CE3-86C0-412C0C6F9BCB}" destId="{7162A9AB-14B0-4C3B-A706-925F77FD1178}" srcOrd="0" destOrd="0" presId="urn:microsoft.com/office/officeart/2005/8/layout/hProcess9"/>
    <dgm:cxn modelId="{F42DC947-D87C-4E8F-9283-73C2F318FE89}" srcId="{E18CEB4B-7CDF-4CE3-86C0-412C0C6F9BCB}" destId="{7FA60F23-A5F0-4254-8B00-2977036BAA48}" srcOrd="1" destOrd="0" parTransId="{63224D6F-9C83-4A51-A513-63D65947DBA1}" sibTransId="{25B7D487-2D38-4776-B9EB-6D24C7832636}"/>
    <dgm:cxn modelId="{5668752A-902B-42ED-95A2-292F91769DA4}" type="presParOf" srcId="{7162A9AB-14B0-4C3B-A706-925F77FD1178}" destId="{B221FDD9-ECC0-4E19-8452-77AAB1392888}" srcOrd="0" destOrd="0" presId="urn:microsoft.com/office/officeart/2005/8/layout/hProcess9"/>
    <dgm:cxn modelId="{2D5D9FFE-E585-406D-9EF9-F1C0BC19090F}" type="presParOf" srcId="{7162A9AB-14B0-4C3B-A706-925F77FD1178}" destId="{9D4EB1D9-BD99-4D35-B0B1-621B5E4223DC}" srcOrd="1" destOrd="0" presId="urn:microsoft.com/office/officeart/2005/8/layout/hProcess9"/>
    <dgm:cxn modelId="{37F459F9-7F2F-4C33-AE1F-AEDDAD2905EF}" type="presParOf" srcId="{9D4EB1D9-BD99-4D35-B0B1-621B5E4223DC}" destId="{58732F76-25CF-4A89-A7A6-4DF3682FEB52}" srcOrd="0" destOrd="0" presId="urn:microsoft.com/office/officeart/2005/8/layout/hProcess9"/>
    <dgm:cxn modelId="{6C6C49D7-6542-4D43-8ADC-3A747304A528}" type="presParOf" srcId="{9D4EB1D9-BD99-4D35-B0B1-621B5E4223DC}" destId="{4B683EAD-D5C9-416F-A978-ECB21317A893}" srcOrd="1" destOrd="0" presId="urn:microsoft.com/office/officeart/2005/8/layout/hProcess9"/>
    <dgm:cxn modelId="{E90896B7-C845-45D2-8624-63562888D9D6}" type="presParOf" srcId="{9D4EB1D9-BD99-4D35-B0B1-621B5E4223DC}" destId="{EDE5A7AD-9D78-45F2-952E-BE2A0D263FB0}" srcOrd="2" destOrd="0" presId="urn:microsoft.com/office/officeart/2005/8/layout/hProcess9"/>
    <dgm:cxn modelId="{FEEA8179-0E05-4DA0-8432-8948388A9E84}" type="presParOf" srcId="{9D4EB1D9-BD99-4D35-B0B1-621B5E4223DC}" destId="{C44EE222-2A9C-48BF-ADF9-E4F907800DDF}" srcOrd="3" destOrd="0" presId="urn:microsoft.com/office/officeart/2005/8/layout/hProcess9"/>
    <dgm:cxn modelId="{EE0E495A-9CF3-4FB4-B2B2-A36556E99FA1}" type="presParOf" srcId="{9D4EB1D9-BD99-4D35-B0B1-621B5E4223DC}" destId="{0146D02A-9A76-49D4-9E9B-D88C452B6F3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8CEB4B-7CDF-4CE3-86C0-412C0C6F9BC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C7F696C-0F7D-490F-B9D4-D811F81912C6}">
      <dgm:prSet phldrT="[Text]"/>
      <dgm:spPr/>
      <dgm:t>
        <a:bodyPr/>
        <a:lstStyle/>
        <a:p>
          <a:r>
            <a:rPr lang="en-US" dirty="0" smtClean="0"/>
            <a:t>T3</a:t>
          </a:r>
          <a:endParaRPr lang="en-US" dirty="0"/>
        </a:p>
      </dgm:t>
    </dgm:pt>
    <dgm:pt modelId="{D4989CCF-80E1-46F4-9648-26766511D4F5}" type="parTrans" cxnId="{FF6E8BA8-0521-4E64-9C45-1C1E70A98F85}">
      <dgm:prSet/>
      <dgm:spPr/>
      <dgm:t>
        <a:bodyPr/>
        <a:lstStyle/>
        <a:p>
          <a:endParaRPr lang="en-US"/>
        </a:p>
      </dgm:t>
    </dgm:pt>
    <dgm:pt modelId="{257C5D7E-62D9-41C5-BEE1-0E6C58848EBE}" type="sibTrans" cxnId="{FF6E8BA8-0521-4E64-9C45-1C1E70A98F85}">
      <dgm:prSet/>
      <dgm:spPr/>
      <dgm:t>
        <a:bodyPr/>
        <a:lstStyle/>
        <a:p>
          <a:endParaRPr lang="en-US"/>
        </a:p>
      </dgm:t>
    </dgm:pt>
    <dgm:pt modelId="{7FA60F23-A5F0-4254-8B00-2977036BAA48}">
      <dgm:prSet phldrT="[Text]"/>
      <dgm:spPr/>
      <dgm:t>
        <a:bodyPr/>
        <a:lstStyle/>
        <a:p>
          <a:r>
            <a:rPr lang="en-US" dirty="0" smtClean="0"/>
            <a:t>T2</a:t>
          </a:r>
          <a:endParaRPr lang="en-US" dirty="0"/>
        </a:p>
      </dgm:t>
    </dgm:pt>
    <dgm:pt modelId="{63224D6F-9C83-4A51-A513-63D65947DBA1}" type="parTrans" cxnId="{F42DC947-D87C-4E8F-9283-73C2F318FE89}">
      <dgm:prSet/>
      <dgm:spPr/>
      <dgm:t>
        <a:bodyPr/>
        <a:lstStyle/>
        <a:p>
          <a:endParaRPr lang="en-US"/>
        </a:p>
      </dgm:t>
    </dgm:pt>
    <dgm:pt modelId="{25B7D487-2D38-4776-B9EB-6D24C7832636}" type="sibTrans" cxnId="{F42DC947-D87C-4E8F-9283-73C2F318FE89}">
      <dgm:prSet/>
      <dgm:spPr/>
      <dgm:t>
        <a:bodyPr/>
        <a:lstStyle/>
        <a:p>
          <a:endParaRPr lang="en-US"/>
        </a:p>
      </dgm:t>
    </dgm:pt>
    <dgm:pt modelId="{CFEC46A5-DE36-4F90-8E02-22450A9E0591}">
      <dgm:prSet phldrT="[Text]"/>
      <dgm:spPr/>
      <dgm:t>
        <a:bodyPr/>
        <a:lstStyle/>
        <a:p>
          <a:r>
            <a:rPr lang="en-US" dirty="0" smtClean="0"/>
            <a:t>T1</a:t>
          </a:r>
          <a:endParaRPr lang="en-US" dirty="0"/>
        </a:p>
      </dgm:t>
    </dgm:pt>
    <dgm:pt modelId="{CF756782-CAB5-4E8A-B653-0D3B8C70EBF9}" type="parTrans" cxnId="{FD42534B-B25D-456E-B285-909C78F095C5}">
      <dgm:prSet/>
      <dgm:spPr/>
      <dgm:t>
        <a:bodyPr/>
        <a:lstStyle/>
        <a:p>
          <a:endParaRPr lang="en-US"/>
        </a:p>
      </dgm:t>
    </dgm:pt>
    <dgm:pt modelId="{8C5694AF-138E-464D-96CE-983D772F7B4E}" type="sibTrans" cxnId="{FD42534B-B25D-456E-B285-909C78F095C5}">
      <dgm:prSet/>
      <dgm:spPr/>
      <dgm:t>
        <a:bodyPr/>
        <a:lstStyle/>
        <a:p>
          <a:endParaRPr lang="en-US"/>
        </a:p>
      </dgm:t>
    </dgm:pt>
    <dgm:pt modelId="{7162A9AB-14B0-4C3B-A706-925F77FD1178}" type="pres">
      <dgm:prSet presAssocID="{E18CEB4B-7CDF-4CE3-86C0-412C0C6F9BCB}" presName="CompostProcess" presStyleCnt="0">
        <dgm:presLayoutVars>
          <dgm:dir/>
          <dgm:resizeHandles val="exact"/>
        </dgm:presLayoutVars>
      </dgm:prSet>
      <dgm:spPr/>
    </dgm:pt>
    <dgm:pt modelId="{B221FDD9-ECC0-4E19-8452-77AAB1392888}" type="pres">
      <dgm:prSet presAssocID="{E18CEB4B-7CDF-4CE3-86C0-412C0C6F9BCB}" presName="arrow" presStyleLbl="bgShp" presStyleIdx="0" presStyleCnt="1" custScaleX="117647" custLinFactY="-5263" custLinFactNeighborX="-2451" custLinFactNeighborY="-100000"/>
      <dgm:spPr/>
      <dgm:t>
        <a:bodyPr/>
        <a:lstStyle/>
        <a:p>
          <a:endParaRPr lang="en-US"/>
        </a:p>
      </dgm:t>
    </dgm:pt>
    <dgm:pt modelId="{9D4EB1D9-BD99-4D35-B0B1-621B5E4223DC}" type="pres">
      <dgm:prSet presAssocID="{E18CEB4B-7CDF-4CE3-86C0-412C0C6F9BCB}" presName="linearProcess" presStyleCnt="0"/>
      <dgm:spPr/>
    </dgm:pt>
    <dgm:pt modelId="{58732F76-25CF-4A89-A7A6-4DF3682FEB52}" type="pres">
      <dgm:prSet presAssocID="{BC7F696C-0F7D-490F-B9D4-D811F81912C6}" presName="textNode" presStyleLbl="node1" presStyleIdx="0" presStyleCnt="3" custScaleX="45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83EAD-D5C9-416F-A978-ECB21317A893}" type="pres">
      <dgm:prSet presAssocID="{257C5D7E-62D9-41C5-BEE1-0E6C58848EBE}" presName="sibTrans" presStyleCnt="0"/>
      <dgm:spPr/>
    </dgm:pt>
    <dgm:pt modelId="{EDE5A7AD-9D78-45F2-952E-BE2A0D263FB0}" type="pres">
      <dgm:prSet presAssocID="{7FA60F23-A5F0-4254-8B00-2977036BAA48}" presName="textNode" presStyleLbl="node1" presStyleIdx="1" presStyleCnt="3" custScaleX="430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4EE222-2A9C-48BF-ADF9-E4F907800DDF}" type="pres">
      <dgm:prSet presAssocID="{25B7D487-2D38-4776-B9EB-6D24C7832636}" presName="sibTrans" presStyleCnt="0"/>
      <dgm:spPr/>
    </dgm:pt>
    <dgm:pt modelId="{0146D02A-9A76-49D4-9E9B-D88C452B6F32}" type="pres">
      <dgm:prSet presAssocID="{CFEC46A5-DE36-4F90-8E02-22450A9E0591}" presName="textNode" presStyleLbl="node1" presStyleIdx="2" presStyleCnt="3" custScaleX="25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646E1C-7B5B-4176-A460-FDD3AE086DF0}" type="presOf" srcId="{E18CEB4B-7CDF-4CE3-86C0-412C0C6F9BCB}" destId="{7162A9AB-14B0-4C3B-A706-925F77FD1178}" srcOrd="0" destOrd="0" presId="urn:microsoft.com/office/officeart/2005/8/layout/hProcess9"/>
    <dgm:cxn modelId="{FF6E8BA8-0521-4E64-9C45-1C1E70A98F85}" srcId="{E18CEB4B-7CDF-4CE3-86C0-412C0C6F9BCB}" destId="{BC7F696C-0F7D-490F-B9D4-D811F81912C6}" srcOrd="0" destOrd="0" parTransId="{D4989CCF-80E1-46F4-9648-26766511D4F5}" sibTransId="{257C5D7E-62D9-41C5-BEE1-0E6C58848EBE}"/>
    <dgm:cxn modelId="{FD42534B-B25D-456E-B285-909C78F095C5}" srcId="{E18CEB4B-7CDF-4CE3-86C0-412C0C6F9BCB}" destId="{CFEC46A5-DE36-4F90-8E02-22450A9E0591}" srcOrd="2" destOrd="0" parTransId="{CF756782-CAB5-4E8A-B653-0D3B8C70EBF9}" sibTransId="{8C5694AF-138E-464D-96CE-983D772F7B4E}"/>
    <dgm:cxn modelId="{09078405-9860-4021-861C-75D2F04D2A06}" type="presOf" srcId="{BC7F696C-0F7D-490F-B9D4-D811F81912C6}" destId="{58732F76-25CF-4A89-A7A6-4DF3682FEB52}" srcOrd="0" destOrd="0" presId="urn:microsoft.com/office/officeart/2005/8/layout/hProcess9"/>
    <dgm:cxn modelId="{40944F2E-36EA-42D0-A56D-AEAB2EECB233}" type="presOf" srcId="{7FA60F23-A5F0-4254-8B00-2977036BAA48}" destId="{EDE5A7AD-9D78-45F2-952E-BE2A0D263FB0}" srcOrd="0" destOrd="0" presId="urn:microsoft.com/office/officeart/2005/8/layout/hProcess9"/>
    <dgm:cxn modelId="{68D4951A-77AA-4118-9C3F-3F65EFB3D019}" type="presOf" srcId="{CFEC46A5-DE36-4F90-8E02-22450A9E0591}" destId="{0146D02A-9A76-49D4-9E9B-D88C452B6F32}" srcOrd="0" destOrd="0" presId="urn:microsoft.com/office/officeart/2005/8/layout/hProcess9"/>
    <dgm:cxn modelId="{F42DC947-D87C-4E8F-9283-73C2F318FE89}" srcId="{E18CEB4B-7CDF-4CE3-86C0-412C0C6F9BCB}" destId="{7FA60F23-A5F0-4254-8B00-2977036BAA48}" srcOrd="1" destOrd="0" parTransId="{63224D6F-9C83-4A51-A513-63D65947DBA1}" sibTransId="{25B7D487-2D38-4776-B9EB-6D24C7832636}"/>
    <dgm:cxn modelId="{DCAF092C-D03C-450C-BCC1-8D2300CD5D32}" type="presParOf" srcId="{7162A9AB-14B0-4C3B-A706-925F77FD1178}" destId="{B221FDD9-ECC0-4E19-8452-77AAB1392888}" srcOrd="0" destOrd="0" presId="urn:microsoft.com/office/officeart/2005/8/layout/hProcess9"/>
    <dgm:cxn modelId="{E1C6A4E9-CC41-4D68-B04D-1D37CC84B2C5}" type="presParOf" srcId="{7162A9AB-14B0-4C3B-A706-925F77FD1178}" destId="{9D4EB1D9-BD99-4D35-B0B1-621B5E4223DC}" srcOrd="1" destOrd="0" presId="urn:microsoft.com/office/officeart/2005/8/layout/hProcess9"/>
    <dgm:cxn modelId="{689B187F-EF64-4B89-B5BC-B27F997F91B6}" type="presParOf" srcId="{9D4EB1D9-BD99-4D35-B0B1-621B5E4223DC}" destId="{58732F76-25CF-4A89-A7A6-4DF3682FEB52}" srcOrd="0" destOrd="0" presId="urn:microsoft.com/office/officeart/2005/8/layout/hProcess9"/>
    <dgm:cxn modelId="{A57E269D-B9F9-4244-AC2C-BA34112D4206}" type="presParOf" srcId="{9D4EB1D9-BD99-4D35-B0B1-621B5E4223DC}" destId="{4B683EAD-D5C9-416F-A978-ECB21317A893}" srcOrd="1" destOrd="0" presId="urn:microsoft.com/office/officeart/2005/8/layout/hProcess9"/>
    <dgm:cxn modelId="{6832AC98-FD5B-49A5-A973-A1782CD24720}" type="presParOf" srcId="{9D4EB1D9-BD99-4D35-B0B1-621B5E4223DC}" destId="{EDE5A7AD-9D78-45F2-952E-BE2A0D263FB0}" srcOrd="2" destOrd="0" presId="urn:microsoft.com/office/officeart/2005/8/layout/hProcess9"/>
    <dgm:cxn modelId="{4650DD8A-26C6-41EE-A61C-6C7C9081CFA3}" type="presParOf" srcId="{9D4EB1D9-BD99-4D35-B0B1-621B5E4223DC}" destId="{C44EE222-2A9C-48BF-ADF9-E4F907800DDF}" srcOrd="3" destOrd="0" presId="urn:microsoft.com/office/officeart/2005/8/layout/hProcess9"/>
    <dgm:cxn modelId="{8EA44525-994F-40AD-B124-CB99D7DAE575}" type="presParOf" srcId="{9D4EB1D9-BD99-4D35-B0B1-621B5E4223DC}" destId="{0146D02A-9A76-49D4-9E9B-D88C452B6F3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8CEB4B-7CDF-4CE3-86C0-412C0C6F9BC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C7F696C-0F7D-490F-B9D4-D811F81912C6}">
      <dgm:prSet phldrT="[Text]"/>
      <dgm:spPr/>
      <dgm:t>
        <a:bodyPr/>
        <a:lstStyle/>
        <a:p>
          <a:r>
            <a:rPr lang="en-US" dirty="0" smtClean="0"/>
            <a:t>T3</a:t>
          </a:r>
          <a:endParaRPr lang="en-US" dirty="0"/>
        </a:p>
      </dgm:t>
    </dgm:pt>
    <dgm:pt modelId="{D4989CCF-80E1-46F4-9648-26766511D4F5}" type="parTrans" cxnId="{FF6E8BA8-0521-4E64-9C45-1C1E70A98F85}">
      <dgm:prSet/>
      <dgm:spPr/>
      <dgm:t>
        <a:bodyPr/>
        <a:lstStyle/>
        <a:p>
          <a:endParaRPr lang="en-US"/>
        </a:p>
      </dgm:t>
    </dgm:pt>
    <dgm:pt modelId="{257C5D7E-62D9-41C5-BEE1-0E6C58848EBE}" type="sibTrans" cxnId="{FF6E8BA8-0521-4E64-9C45-1C1E70A98F85}">
      <dgm:prSet/>
      <dgm:spPr/>
      <dgm:t>
        <a:bodyPr/>
        <a:lstStyle/>
        <a:p>
          <a:endParaRPr lang="en-US"/>
        </a:p>
      </dgm:t>
    </dgm:pt>
    <dgm:pt modelId="{7FA60F23-A5F0-4254-8B00-2977036BAA48}">
      <dgm:prSet phldrT="[Text]"/>
      <dgm:spPr/>
      <dgm:t>
        <a:bodyPr/>
        <a:lstStyle/>
        <a:p>
          <a:r>
            <a:rPr lang="en-US" dirty="0" smtClean="0"/>
            <a:t>T2</a:t>
          </a:r>
          <a:endParaRPr lang="en-US" dirty="0"/>
        </a:p>
      </dgm:t>
    </dgm:pt>
    <dgm:pt modelId="{63224D6F-9C83-4A51-A513-63D65947DBA1}" type="parTrans" cxnId="{F42DC947-D87C-4E8F-9283-73C2F318FE89}">
      <dgm:prSet/>
      <dgm:spPr/>
      <dgm:t>
        <a:bodyPr/>
        <a:lstStyle/>
        <a:p>
          <a:endParaRPr lang="en-US"/>
        </a:p>
      </dgm:t>
    </dgm:pt>
    <dgm:pt modelId="{25B7D487-2D38-4776-B9EB-6D24C7832636}" type="sibTrans" cxnId="{F42DC947-D87C-4E8F-9283-73C2F318FE89}">
      <dgm:prSet/>
      <dgm:spPr/>
      <dgm:t>
        <a:bodyPr/>
        <a:lstStyle/>
        <a:p>
          <a:endParaRPr lang="en-US"/>
        </a:p>
      </dgm:t>
    </dgm:pt>
    <dgm:pt modelId="{CFEC46A5-DE36-4F90-8E02-22450A9E0591}">
      <dgm:prSet phldrT="[Text]"/>
      <dgm:spPr/>
      <dgm:t>
        <a:bodyPr/>
        <a:lstStyle/>
        <a:p>
          <a:r>
            <a:rPr lang="en-US" dirty="0" smtClean="0"/>
            <a:t>T1</a:t>
          </a:r>
          <a:endParaRPr lang="en-US" dirty="0"/>
        </a:p>
      </dgm:t>
    </dgm:pt>
    <dgm:pt modelId="{CF756782-CAB5-4E8A-B653-0D3B8C70EBF9}" type="parTrans" cxnId="{FD42534B-B25D-456E-B285-909C78F095C5}">
      <dgm:prSet/>
      <dgm:spPr/>
      <dgm:t>
        <a:bodyPr/>
        <a:lstStyle/>
        <a:p>
          <a:endParaRPr lang="en-US"/>
        </a:p>
      </dgm:t>
    </dgm:pt>
    <dgm:pt modelId="{8C5694AF-138E-464D-96CE-983D772F7B4E}" type="sibTrans" cxnId="{FD42534B-B25D-456E-B285-909C78F095C5}">
      <dgm:prSet/>
      <dgm:spPr/>
      <dgm:t>
        <a:bodyPr/>
        <a:lstStyle/>
        <a:p>
          <a:endParaRPr lang="en-US"/>
        </a:p>
      </dgm:t>
    </dgm:pt>
    <dgm:pt modelId="{7162A9AB-14B0-4C3B-A706-925F77FD1178}" type="pres">
      <dgm:prSet presAssocID="{E18CEB4B-7CDF-4CE3-86C0-412C0C6F9BCB}" presName="CompostProcess" presStyleCnt="0">
        <dgm:presLayoutVars>
          <dgm:dir/>
          <dgm:resizeHandles val="exact"/>
        </dgm:presLayoutVars>
      </dgm:prSet>
      <dgm:spPr/>
    </dgm:pt>
    <dgm:pt modelId="{B221FDD9-ECC0-4E19-8452-77AAB1392888}" type="pres">
      <dgm:prSet presAssocID="{E18CEB4B-7CDF-4CE3-86C0-412C0C6F9BCB}" presName="arrow" presStyleLbl="bgShp" presStyleIdx="0" presStyleCnt="1" custScaleX="117647" custLinFactNeighborX="0" custLinFactNeighborY="-40000"/>
      <dgm:spPr/>
      <dgm:t>
        <a:bodyPr/>
        <a:lstStyle/>
        <a:p>
          <a:endParaRPr lang="en-US"/>
        </a:p>
      </dgm:t>
    </dgm:pt>
    <dgm:pt modelId="{9D4EB1D9-BD99-4D35-B0B1-621B5E4223DC}" type="pres">
      <dgm:prSet presAssocID="{E18CEB4B-7CDF-4CE3-86C0-412C0C6F9BCB}" presName="linearProcess" presStyleCnt="0"/>
      <dgm:spPr/>
    </dgm:pt>
    <dgm:pt modelId="{58732F76-25CF-4A89-A7A6-4DF3682FEB52}" type="pres">
      <dgm:prSet presAssocID="{BC7F696C-0F7D-490F-B9D4-D811F81912C6}" presName="textNode" presStyleLbl="node1" presStyleIdx="0" presStyleCnt="3" custScaleX="45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83EAD-D5C9-416F-A978-ECB21317A893}" type="pres">
      <dgm:prSet presAssocID="{257C5D7E-62D9-41C5-BEE1-0E6C58848EBE}" presName="sibTrans" presStyleCnt="0"/>
      <dgm:spPr/>
    </dgm:pt>
    <dgm:pt modelId="{EDE5A7AD-9D78-45F2-952E-BE2A0D263FB0}" type="pres">
      <dgm:prSet presAssocID="{7FA60F23-A5F0-4254-8B00-2977036BAA48}" presName="textNode" presStyleLbl="node1" presStyleIdx="1" presStyleCnt="3" custScaleX="430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4EE222-2A9C-48BF-ADF9-E4F907800DDF}" type="pres">
      <dgm:prSet presAssocID="{25B7D487-2D38-4776-B9EB-6D24C7832636}" presName="sibTrans" presStyleCnt="0"/>
      <dgm:spPr/>
    </dgm:pt>
    <dgm:pt modelId="{0146D02A-9A76-49D4-9E9B-D88C452B6F32}" type="pres">
      <dgm:prSet presAssocID="{CFEC46A5-DE36-4F90-8E02-22450A9E0591}" presName="textNode" presStyleLbl="node1" presStyleIdx="2" presStyleCnt="3" custScaleX="25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049CAB-398B-4992-92F5-FAC74662A279}" type="presOf" srcId="{CFEC46A5-DE36-4F90-8E02-22450A9E0591}" destId="{0146D02A-9A76-49D4-9E9B-D88C452B6F32}" srcOrd="0" destOrd="0" presId="urn:microsoft.com/office/officeart/2005/8/layout/hProcess9"/>
    <dgm:cxn modelId="{33A91FDB-0960-44FC-9F2A-0C0BCE201A30}" type="presOf" srcId="{7FA60F23-A5F0-4254-8B00-2977036BAA48}" destId="{EDE5A7AD-9D78-45F2-952E-BE2A0D263FB0}" srcOrd="0" destOrd="0" presId="urn:microsoft.com/office/officeart/2005/8/layout/hProcess9"/>
    <dgm:cxn modelId="{148B85E0-357D-4316-9A1D-D674D5B2171B}" type="presOf" srcId="{BC7F696C-0F7D-490F-B9D4-D811F81912C6}" destId="{58732F76-25CF-4A89-A7A6-4DF3682FEB52}" srcOrd="0" destOrd="0" presId="urn:microsoft.com/office/officeart/2005/8/layout/hProcess9"/>
    <dgm:cxn modelId="{FF6E8BA8-0521-4E64-9C45-1C1E70A98F85}" srcId="{E18CEB4B-7CDF-4CE3-86C0-412C0C6F9BCB}" destId="{BC7F696C-0F7D-490F-B9D4-D811F81912C6}" srcOrd="0" destOrd="0" parTransId="{D4989CCF-80E1-46F4-9648-26766511D4F5}" sibTransId="{257C5D7E-62D9-41C5-BEE1-0E6C58848EBE}"/>
    <dgm:cxn modelId="{FD42534B-B25D-456E-B285-909C78F095C5}" srcId="{E18CEB4B-7CDF-4CE3-86C0-412C0C6F9BCB}" destId="{CFEC46A5-DE36-4F90-8E02-22450A9E0591}" srcOrd="2" destOrd="0" parTransId="{CF756782-CAB5-4E8A-B653-0D3B8C70EBF9}" sibTransId="{8C5694AF-138E-464D-96CE-983D772F7B4E}"/>
    <dgm:cxn modelId="{F42DC947-D87C-4E8F-9283-73C2F318FE89}" srcId="{E18CEB4B-7CDF-4CE3-86C0-412C0C6F9BCB}" destId="{7FA60F23-A5F0-4254-8B00-2977036BAA48}" srcOrd="1" destOrd="0" parTransId="{63224D6F-9C83-4A51-A513-63D65947DBA1}" sibTransId="{25B7D487-2D38-4776-B9EB-6D24C7832636}"/>
    <dgm:cxn modelId="{53E34D7B-ADEF-4985-9C5B-EE246B7B19B1}" type="presOf" srcId="{E18CEB4B-7CDF-4CE3-86C0-412C0C6F9BCB}" destId="{7162A9AB-14B0-4C3B-A706-925F77FD1178}" srcOrd="0" destOrd="0" presId="urn:microsoft.com/office/officeart/2005/8/layout/hProcess9"/>
    <dgm:cxn modelId="{558BD5FB-876A-49A0-A8CF-2B3089A5FCEA}" type="presParOf" srcId="{7162A9AB-14B0-4C3B-A706-925F77FD1178}" destId="{B221FDD9-ECC0-4E19-8452-77AAB1392888}" srcOrd="0" destOrd="0" presId="urn:microsoft.com/office/officeart/2005/8/layout/hProcess9"/>
    <dgm:cxn modelId="{AF1B9902-F679-4228-A1D3-5E54A10ACC71}" type="presParOf" srcId="{7162A9AB-14B0-4C3B-A706-925F77FD1178}" destId="{9D4EB1D9-BD99-4D35-B0B1-621B5E4223DC}" srcOrd="1" destOrd="0" presId="urn:microsoft.com/office/officeart/2005/8/layout/hProcess9"/>
    <dgm:cxn modelId="{975ADB2E-CCF8-4C3A-B192-07A15F77065E}" type="presParOf" srcId="{9D4EB1D9-BD99-4D35-B0B1-621B5E4223DC}" destId="{58732F76-25CF-4A89-A7A6-4DF3682FEB52}" srcOrd="0" destOrd="0" presId="urn:microsoft.com/office/officeart/2005/8/layout/hProcess9"/>
    <dgm:cxn modelId="{468FC7BB-9FDF-4B71-A413-9976CF78C034}" type="presParOf" srcId="{9D4EB1D9-BD99-4D35-B0B1-621B5E4223DC}" destId="{4B683EAD-D5C9-416F-A978-ECB21317A893}" srcOrd="1" destOrd="0" presId="urn:microsoft.com/office/officeart/2005/8/layout/hProcess9"/>
    <dgm:cxn modelId="{2AC4F92F-095F-42DC-A44D-7323677B497A}" type="presParOf" srcId="{9D4EB1D9-BD99-4D35-B0B1-621B5E4223DC}" destId="{EDE5A7AD-9D78-45F2-952E-BE2A0D263FB0}" srcOrd="2" destOrd="0" presId="urn:microsoft.com/office/officeart/2005/8/layout/hProcess9"/>
    <dgm:cxn modelId="{387AD8F9-5CDD-46B9-9359-E9173415F8E9}" type="presParOf" srcId="{9D4EB1D9-BD99-4D35-B0B1-621B5E4223DC}" destId="{C44EE222-2A9C-48BF-ADF9-E4F907800DDF}" srcOrd="3" destOrd="0" presId="urn:microsoft.com/office/officeart/2005/8/layout/hProcess9"/>
    <dgm:cxn modelId="{E83B364B-EC6E-4AD2-8C9E-92DBCE6EF12F}" type="presParOf" srcId="{9D4EB1D9-BD99-4D35-B0B1-621B5E4223DC}" destId="{0146D02A-9A76-49D4-9E9B-D88C452B6F3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8CEB4B-7CDF-4CE3-86C0-412C0C6F9BC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C7F696C-0F7D-490F-B9D4-D811F81912C6}">
      <dgm:prSet phldrT="[Text]"/>
      <dgm:spPr/>
      <dgm:t>
        <a:bodyPr/>
        <a:lstStyle/>
        <a:p>
          <a:r>
            <a:rPr lang="en-US" dirty="0" smtClean="0"/>
            <a:t>T3</a:t>
          </a:r>
          <a:endParaRPr lang="en-US" dirty="0"/>
        </a:p>
      </dgm:t>
    </dgm:pt>
    <dgm:pt modelId="{D4989CCF-80E1-46F4-9648-26766511D4F5}" type="parTrans" cxnId="{FF6E8BA8-0521-4E64-9C45-1C1E70A98F85}">
      <dgm:prSet/>
      <dgm:spPr/>
      <dgm:t>
        <a:bodyPr/>
        <a:lstStyle/>
        <a:p>
          <a:endParaRPr lang="en-US"/>
        </a:p>
      </dgm:t>
    </dgm:pt>
    <dgm:pt modelId="{257C5D7E-62D9-41C5-BEE1-0E6C58848EBE}" type="sibTrans" cxnId="{FF6E8BA8-0521-4E64-9C45-1C1E70A98F85}">
      <dgm:prSet/>
      <dgm:spPr/>
      <dgm:t>
        <a:bodyPr/>
        <a:lstStyle/>
        <a:p>
          <a:endParaRPr lang="en-US"/>
        </a:p>
      </dgm:t>
    </dgm:pt>
    <dgm:pt modelId="{7FA60F23-A5F0-4254-8B00-2977036BAA48}">
      <dgm:prSet phldrT="[Text]"/>
      <dgm:spPr/>
      <dgm:t>
        <a:bodyPr/>
        <a:lstStyle/>
        <a:p>
          <a:r>
            <a:rPr lang="en-US" dirty="0" smtClean="0"/>
            <a:t>T2</a:t>
          </a:r>
          <a:endParaRPr lang="en-US" dirty="0"/>
        </a:p>
      </dgm:t>
    </dgm:pt>
    <dgm:pt modelId="{63224D6F-9C83-4A51-A513-63D65947DBA1}" type="parTrans" cxnId="{F42DC947-D87C-4E8F-9283-73C2F318FE89}">
      <dgm:prSet/>
      <dgm:spPr/>
      <dgm:t>
        <a:bodyPr/>
        <a:lstStyle/>
        <a:p>
          <a:endParaRPr lang="en-US"/>
        </a:p>
      </dgm:t>
    </dgm:pt>
    <dgm:pt modelId="{25B7D487-2D38-4776-B9EB-6D24C7832636}" type="sibTrans" cxnId="{F42DC947-D87C-4E8F-9283-73C2F318FE89}">
      <dgm:prSet/>
      <dgm:spPr/>
      <dgm:t>
        <a:bodyPr/>
        <a:lstStyle/>
        <a:p>
          <a:endParaRPr lang="en-US"/>
        </a:p>
      </dgm:t>
    </dgm:pt>
    <dgm:pt modelId="{CFEC46A5-DE36-4F90-8E02-22450A9E0591}">
      <dgm:prSet phldrT="[Text]"/>
      <dgm:spPr/>
      <dgm:t>
        <a:bodyPr/>
        <a:lstStyle/>
        <a:p>
          <a:r>
            <a:rPr lang="en-US" dirty="0" smtClean="0"/>
            <a:t>T1</a:t>
          </a:r>
          <a:endParaRPr lang="en-US" dirty="0"/>
        </a:p>
      </dgm:t>
    </dgm:pt>
    <dgm:pt modelId="{CF756782-CAB5-4E8A-B653-0D3B8C70EBF9}" type="parTrans" cxnId="{FD42534B-B25D-456E-B285-909C78F095C5}">
      <dgm:prSet/>
      <dgm:spPr/>
      <dgm:t>
        <a:bodyPr/>
        <a:lstStyle/>
        <a:p>
          <a:endParaRPr lang="en-US"/>
        </a:p>
      </dgm:t>
    </dgm:pt>
    <dgm:pt modelId="{8C5694AF-138E-464D-96CE-983D772F7B4E}" type="sibTrans" cxnId="{FD42534B-B25D-456E-B285-909C78F095C5}">
      <dgm:prSet/>
      <dgm:spPr/>
      <dgm:t>
        <a:bodyPr/>
        <a:lstStyle/>
        <a:p>
          <a:endParaRPr lang="en-US"/>
        </a:p>
      </dgm:t>
    </dgm:pt>
    <dgm:pt modelId="{7162A9AB-14B0-4C3B-A706-925F77FD1178}" type="pres">
      <dgm:prSet presAssocID="{E18CEB4B-7CDF-4CE3-86C0-412C0C6F9BCB}" presName="CompostProcess" presStyleCnt="0">
        <dgm:presLayoutVars>
          <dgm:dir/>
          <dgm:resizeHandles val="exact"/>
        </dgm:presLayoutVars>
      </dgm:prSet>
      <dgm:spPr/>
    </dgm:pt>
    <dgm:pt modelId="{B221FDD9-ECC0-4E19-8452-77AAB1392888}" type="pres">
      <dgm:prSet presAssocID="{E18CEB4B-7CDF-4CE3-86C0-412C0C6F9BCB}" presName="arrow" presStyleLbl="bgShp" presStyleIdx="0" presStyleCnt="1" custScaleX="117647" custLinFactY="-5263" custLinFactNeighborX="-2451" custLinFactNeighborY="-100000"/>
      <dgm:spPr/>
      <dgm:t>
        <a:bodyPr/>
        <a:lstStyle/>
        <a:p>
          <a:endParaRPr lang="en-US"/>
        </a:p>
      </dgm:t>
    </dgm:pt>
    <dgm:pt modelId="{9D4EB1D9-BD99-4D35-B0B1-621B5E4223DC}" type="pres">
      <dgm:prSet presAssocID="{E18CEB4B-7CDF-4CE3-86C0-412C0C6F9BCB}" presName="linearProcess" presStyleCnt="0"/>
      <dgm:spPr/>
    </dgm:pt>
    <dgm:pt modelId="{58732F76-25CF-4A89-A7A6-4DF3682FEB52}" type="pres">
      <dgm:prSet presAssocID="{BC7F696C-0F7D-490F-B9D4-D811F81912C6}" presName="textNode" presStyleLbl="node1" presStyleIdx="0" presStyleCnt="3" custScaleX="45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83EAD-D5C9-416F-A978-ECB21317A893}" type="pres">
      <dgm:prSet presAssocID="{257C5D7E-62D9-41C5-BEE1-0E6C58848EBE}" presName="sibTrans" presStyleCnt="0"/>
      <dgm:spPr/>
    </dgm:pt>
    <dgm:pt modelId="{EDE5A7AD-9D78-45F2-952E-BE2A0D263FB0}" type="pres">
      <dgm:prSet presAssocID="{7FA60F23-A5F0-4254-8B00-2977036BAA48}" presName="textNode" presStyleLbl="node1" presStyleIdx="1" presStyleCnt="3" custScaleX="430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4EE222-2A9C-48BF-ADF9-E4F907800DDF}" type="pres">
      <dgm:prSet presAssocID="{25B7D487-2D38-4776-B9EB-6D24C7832636}" presName="sibTrans" presStyleCnt="0"/>
      <dgm:spPr/>
    </dgm:pt>
    <dgm:pt modelId="{0146D02A-9A76-49D4-9E9B-D88C452B6F32}" type="pres">
      <dgm:prSet presAssocID="{CFEC46A5-DE36-4F90-8E02-22450A9E0591}" presName="textNode" presStyleLbl="node1" presStyleIdx="2" presStyleCnt="3" custScaleX="25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4F6C74-4A60-41C2-A7F5-A17B08128BC9}" type="presOf" srcId="{7FA60F23-A5F0-4254-8B00-2977036BAA48}" destId="{EDE5A7AD-9D78-45F2-952E-BE2A0D263FB0}" srcOrd="0" destOrd="0" presId="urn:microsoft.com/office/officeart/2005/8/layout/hProcess9"/>
    <dgm:cxn modelId="{041BD285-F999-4B43-8DBD-C165FE1C558A}" type="presOf" srcId="{E18CEB4B-7CDF-4CE3-86C0-412C0C6F9BCB}" destId="{7162A9AB-14B0-4C3B-A706-925F77FD1178}" srcOrd="0" destOrd="0" presId="urn:microsoft.com/office/officeart/2005/8/layout/hProcess9"/>
    <dgm:cxn modelId="{FF6E8BA8-0521-4E64-9C45-1C1E70A98F85}" srcId="{E18CEB4B-7CDF-4CE3-86C0-412C0C6F9BCB}" destId="{BC7F696C-0F7D-490F-B9D4-D811F81912C6}" srcOrd="0" destOrd="0" parTransId="{D4989CCF-80E1-46F4-9648-26766511D4F5}" sibTransId="{257C5D7E-62D9-41C5-BEE1-0E6C58848EBE}"/>
    <dgm:cxn modelId="{FD42534B-B25D-456E-B285-909C78F095C5}" srcId="{E18CEB4B-7CDF-4CE3-86C0-412C0C6F9BCB}" destId="{CFEC46A5-DE36-4F90-8E02-22450A9E0591}" srcOrd="2" destOrd="0" parTransId="{CF756782-CAB5-4E8A-B653-0D3B8C70EBF9}" sibTransId="{8C5694AF-138E-464D-96CE-983D772F7B4E}"/>
    <dgm:cxn modelId="{0BF2A22C-94C7-443F-BA66-6FD333C67B19}" type="presOf" srcId="{CFEC46A5-DE36-4F90-8E02-22450A9E0591}" destId="{0146D02A-9A76-49D4-9E9B-D88C452B6F32}" srcOrd="0" destOrd="0" presId="urn:microsoft.com/office/officeart/2005/8/layout/hProcess9"/>
    <dgm:cxn modelId="{606CA63F-DF9E-4D48-ABB6-9B2AA6EE22CB}" type="presOf" srcId="{BC7F696C-0F7D-490F-B9D4-D811F81912C6}" destId="{58732F76-25CF-4A89-A7A6-4DF3682FEB52}" srcOrd="0" destOrd="0" presId="urn:microsoft.com/office/officeart/2005/8/layout/hProcess9"/>
    <dgm:cxn modelId="{F42DC947-D87C-4E8F-9283-73C2F318FE89}" srcId="{E18CEB4B-7CDF-4CE3-86C0-412C0C6F9BCB}" destId="{7FA60F23-A5F0-4254-8B00-2977036BAA48}" srcOrd="1" destOrd="0" parTransId="{63224D6F-9C83-4A51-A513-63D65947DBA1}" sibTransId="{25B7D487-2D38-4776-B9EB-6D24C7832636}"/>
    <dgm:cxn modelId="{0C74CA85-7094-4A6E-AE6B-FA8B64D56F32}" type="presParOf" srcId="{7162A9AB-14B0-4C3B-A706-925F77FD1178}" destId="{B221FDD9-ECC0-4E19-8452-77AAB1392888}" srcOrd="0" destOrd="0" presId="urn:microsoft.com/office/officeart/2005/8/layout/hProcess9"/>
    <dgm:cxn modelId="{E09FA9E6-045A-4B0B-9A16-FEE5451E2B55}" type="presParOf" srcId="{7162A9AB-14B0-4C3B-A706-925F77FD1178}" destId="{9D4EB1D9-BD99-4D35-B0B1-621B5E4223DC}" srcOrd="1" destOrd="0" presId="urn:microsoft.com/office/officeart/2005/8/layout/hProcess9"/>
    <dgm:cxn modelId="{AAA1B1A4-E8CE-4D87-9B5A-AF421BDE307A}" type="presParOf" srcId="{9D4EB1D9-BD99-4D35-B0B1-621B5E4223DC}" destId="{58732F76-25CF-4A89-A7A6-4DF3682FEB52}" srcOrd="0" destOrd="0" presId="urn:microsoft.com/office/officeart/2005/8/layout/hProcess9"/>
    <dgm:cxn modelId="{7B2D1404-2CDD-48F5-9C6C-D97442913F16}" type="presParOf" srcId="{9D4EB1D9-BD99-4D35-B0B1-621B5E4223DC}" destId="{4B683EAD-D5C9-416F-A978-ECB21317A893}" srcOrd="1" destOrd="0" presId="urn:microsoft.com/office/officeart/2005/8/layout/hProcess9"/>
    <dgm:cxn modelId="{82F19697-CED6-4FEC-8CE2-74532C04142C}" type="presParOf" srcId="{9D4EB1D9-BD99-4D35-B0B1-621B5E4223DC}" destId="{EDE5A7AD-9D78-45F2-952E-BE2A0D263FB0}" srcOrd="2" destOrd="0" presId="urn:microsoft.com/office/officeart/2005/8/layout/hProcess9"/>
    <dgm:cxn modelId="{229F26ED-09E7-4EFE-8174-60C9CF6EDE00}" type="presParOf" srcId="{9D4EB1D9-BD99-4D35-B0B1-621B5E4223DC}" destId="{C44EE222-2A9C-48BF-ADF9-E4F907800DDF}" srcOrd="3" destOrd="0" presId="urn:microsoft.com/office/officeart/2005/8/layout/hProcess9"/>
    <dgm:cxn modelId="{6363E8FF-F691-460C-AB3A-7D4DFABF13C6}" type="presParOf" srcId="{9D4EB1D9-BD99-4D35-B0B1-621B5E4223DC}" destId="{0146D02A-9A76-49D4-9E9B-D88C452B6F3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1FDD9-ECC0-4E19-8452-77AAB1392888}">
      <dsp:nvSpPr>
        <dsp:cNvPr id="0" name=""/>
        <dsp:cNvSpPr/>
      </dsp:nvSpPr>
      <dsp:spPr>
        <a:xfrm>
          <a:off x="0" y="0"/>
          <a:ext cx="7315196" cy="8382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732F76-25CF-4A89-A7A6-4DF3682FEB52}">
      <dsp:nvSpPr>
        <dsp:cNvPr id="0" name=""/>
        <dsp:cNvSpPr/>
      </dsp:nvSpPr>
      <dsp:spPr>
        <a:xfrm>
          <a:off x="2042147" y="251460"/>
          <a:ext cx="1005854" cy="335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T3</a:t>
          </a:r>
          <a:endParaRPr lang="en-US" sz="1400" kern="1200" dirty="0"/>
        </a:p>
      </dsp:txBody>
      <dsp:txXfrm>
        <a:off x="2058514" y="267827"/>
        <a:ext cx="973120" cy="302546"/>
      </dsp:txXfrm>
    </dsp:sp>
    <dsp:sp modelId="{EDE5A7AD-9D78-45F2-952E-BE2A0D263FB0}">
      <dsp:nvSpPr>
        <dsp:cNvPr id="0" name=""/>
        <dsp:cNvSpPr/>
      </dsp:nvSpPr>
      <dsp:spPr>
        <a:xfrm>
          <a:off x="3413762" y="251460"/>
          <a:ext cx="944889" cy="335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T2</a:t>
          </a:r>
          <a:endParaRPr lang="en-US" sz="1400" kern="1200" dirty="0"/>
        </a:p>
      </dsp:txBody>
      <dsp:txXfrm>
        <a:off x="3430129" y="267827"/>
        <a:ext cx="912155" cy="302546"/>
      </dsp:txXfrm>
    </dsp:sp>
    <dsp:sp modelId="{0146D02A-9A76-49D4-9E9B-D88C452B6F32}">
      <dsp:nvSpPr>
        <dsp:cNvPr id="0" name=""/>
        <dsp:cNvSpPr/>
      </dsp:nvSpPr>
      <dsp:spPr>
        <a:xfrm>
          <a:off x="4724412" y="251460"/>
          <a:ext cx="548640" cy="335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T1</a:t>
          </a:r>
          <a:endParaRPr lang="en-US" sz="1400" kern="1200" dirty="0"/>
        </a:p>
      </dsp:txBody>
      <dsp:txXfrm>
        <a:off x="4740779" y="267827"/>
        <a:ext cx="515906" cy="302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1FDD9-ECC0-4E19-8452-77AAB1392888}">
      <dsp:nvSpPr>
        <dsp:cNvPr id="0" name=""/>
        <dsp:cNvSpPr/>
      </dsp:nvSpPr>
      <dsp:spPr>
        <a:xfrm>
          <a:off x="0" y="0"/>
          <a:ext cx="7315196" cy="10668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732F76-25CF-4A89-A7A6-4DF3682FEB52}">
      <dsp:nvSpPr>
        <dsp:cNvPr id="0" name=""/>
        <dsp:cNvSpPr/>
      </dsp:nvSpPr>
      <dsp:spPr>
        <a:xfrm>
          <a:off x="2042147" y="320040"/>
          <a:ext cx="1005854" cy="426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T3</a:t>
          </a:r>
          <a:endParaRPr lang="en-US" sz="1700" kern="1200" dirty="0"/>
        </a:p>
      </dsp:txBody>
      <dsp:txXfrm>
        <a:off x="2062978" y="340871"/>
        <a:ext cx="964192" cy="385058"/>
      </dsp:txXfrm>
    </dsp:sp>
    <dsp:sp modelId="{EDE5A7AD-9D78-45F2-952E-BE2A0D263FB0}">
      <dsp:nvSpPr>
        <dsp:cNvPr id="0" name=""/>
        <dsp:cNvSpPr/>
      </dsp:nvSpPr>
      <dsp:spPr>
        <a:xfrm>
          <a:off x="3413762" y="320040"/>
          <a:ext cx="944889" cy="426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T2</a:t>
          </a:r>
          <a:endParaRPr lang="en-US" sz="1700" kern="1200" dirty="0"/>
        </a:p>
      </dsp:txBody>
      <dsp:txXfrm>
        <a:off x="3434593" y="340871"/>
        <a:ext cx="903227" cy="385058"/>
      </dsp:txXfrm>
    </dsp:sp>
    <dsp:sp modelId="{0146D02A-9A76-49D4-9E9B-D88C452B6F32}">
      <dsp:nvSpPr>
        <dsp:cNvPr id="0" name=""/>
        <dsp:cNvSpPr/>
      </dsp:nvSpPr>
      <dsp:spPr>
        <a:xfrm>
          <a:off x="4724412" y="320040"/>
          <a:ext cx="548640" cy="426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T1</a:t>
          </a:r>
          <a:endParaRPr lang="en-US" sz="1700" kern="1200" dirty="0"/>
        </a:p>
      </dsp:txBody>
      <dsp:txXfrm>
        <a:off x="4745243" y="340871"/>
        <a:ext cx="506978" cy="3850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1FDD9-ECC0-4E19-8452-77AAB1392888}">
      <dsp:nvSpPr>
        <dsp:cNvPr id="0" name=""/>
        <dsp:cNvSpPr/>
      </dsp:nvSpPr>
      <dsp:spPr>
        <a:xfrm>
          <a:off x="0" y="0"/>
          <a:ext cx="3135084" cy="381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732F76-25CF-4A89-A7A6-4DF3682FEB52}">
      <dsp:nvSpPr>
        <dsp:cNvPr id="0" name=""/>
        <dsp:cNvSpPr/>
      </dsp:nvSpPr>
      <dsp:spPr>
        <a:xfrm>
          <a:off x="875206" y="114300"/>
          <a:ext cx="431080" cy="15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T3</a:t>
          </a:r>
          <a:endParaRPr lang="en-US" sz="600" kern="1200" dirty="0"/>
        </a:p>
      </dsp:txBody>
      <dsp:txXfrm>
        <a:off x="882646" y="121740"/>
        <a:ext cx="416200" cy="137520"/>
      </dsp:txXfrm>
    </dsp:sp>
    <dsp:sp modelId="{EDE5A7AD-9D78-45F2-952E-BE2A0D263FB0}">
      <dsp:nvSpPr>
        <dsp:cNvPr id="0" name=""/>
        <dsp:cNvSpPr/>
      </dsp:nvSpPr>
      <dsp:spPr>
        <a:xfrm>
          <a:off x="1463041" y="114300"/>
          <a:ext cx="404952" cy="15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T2</a:t>
          </a:r>
          <a:endParaRPr lang="en-US" sz="600" kern="1200" dirty="0"/>
        </a:p>
      </dsp:txBody>
      <dsp:txXfrm>
        <a:off x="1470481" y="121740"/>
        <a:ext cx="390072" cy="137520"/>
      </dsp:txXfrm>
    </dsp:sp>
    <dsp:sp modelId="{0146D02A-9A76-49D4-9E9B-D88C452B6F32}">
      <dsp:nvSpPr>
        <dsp:cNvPr id="0" name=""/>
        <dsp:cNvSpPr/>
      </dsp:nvSpPr>
      <dsp:spPr>
        <a:xfrm>
          <a:off x="2024748" y="114300"/>
          <a:ext cx="235131" cy="15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T1</a:t>
          </a:r>
          <a:endParaRPr lang="en-US" sz="600" kern="1200" dirty="0"/>
        </a:p>
      </dsp:txBody>
      <dsp:txXfrm>
        <a:off x="2032188" y="121740"/>
        <a:ext cx="220251" cy="1375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1FDD9-ECC0-4E19-8452-77AAB1392888}">
      <dsp:nvSpPr>
        <dsp:cNvPr id="0" name=""/>
        <dsp:cNvSpPr/>
      </dsp:nvSpPr>
      <dsp:spPr>
        <a:xfrm>
          <a:off x="0" y="0"/>
          <a:ext cx="3135084" cy="381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732F76-25CF-4A89-A7A6-4DF3682FEB52}">
      <dsp:nvSpPr>
        <dsp:cNvPr id="0" name=""/>
        <dsp:cNvSpPr/>
      </dsp:nvSpPr>
      <dsp:spPr>
        <a:xfrm>
          <a:off x="875206" y="114300"/>
          <a:ext cx="431080" cy="15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T3</a:t>
          </a:r>
          <a:endParaRPr lang="en-US" sz="600" kern="1200" dirty="0"/>
        </a:p>
      </dsp:txBody>
      <dsp:txXfrm>
        <a:off x="882646" y="121740"/>
        <a:ext cx="416200" cy="137520"/>
      </dsp:txXfrm>
    </dsp:sp>
    <dsp:sp modelId="{EDE5A7AD-9D78-45F2-952E-BE2A0D263FB0}">
      <dsp:nvSpPr>
        <dsp:cNvPr id="0" name=""/>
        <dsp:cNvSpPr/>
      </dsp:nvSpPr>
      <dsp:spPr>
        <a:xfrm>
          <a:off x="1463041" y="114300"/>
          <a:ext cx="404952" cy="15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T2</a:t>
          </a:r>
          <a:endParaRPr lang="en-US" sz="600" kern="1200" dirty="0"/>
        </a:p>
      </dsp:txBody>
      <dsp:txXfrm>
        <a:off x="1470481" y="121740"/>
        <a:ext cx="390072" cy="137520"/>
      </dsp:txXfrm>
    </dsp:sp>
    <dsp:sp modelId="{0146D02A-9A76-49D4-9E9B-D88C452B6F32}">
      <dsp:nvSpPr>
        <dsp:cNvPr id="0" name=""/>
        <dsp:cNvSpPr/>
      </dsp:nvSpPr>
      <dsp:spPr>
        <a:xfrm>
          <a:off x="2024748" y="114300"/>
          <a:ext cx="235131" cy="15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T1</a:t>
          </a:r>
          <a:endParaRPr lang="en-US" sz="600" kern="1200" dirty="0"/>
        </a:p>
      </dsp:txBody>
      <dsp:txXfrm>
        <a:off x="2032188" y="121740"/>
        <a:ext cx="220251" cy="1375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1FDD9-ECC0-4E19-8452-77AAB1392888}">
      <dsp:nvSpPr>
        <dsp:cNvPr id="0" name=""/>
        <dsp:cNvSpPr/>
      </dsp:nvSpPr>
      <dsp:spPr>
        <a:xfrm>
          <a:off x="0" y="0"/>
          <a:ext cx="3135084" cy="381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732F76-25CF-4A89-A7A6-4DF3682FEB52}">
      <dsp:nvSpPr>
        <dsp:cNvPr id="0" name=""/>
        <dsp:cNvSpPr/>
      </dsp:nvSpPr>
      <dsp:spPr>
        <a:xfrm>
          <a:off x="875206" y="114300"/>
          <a:ext cx="431080" cy="15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T3</a:t>
          </a:r>
          <a:endParaRPr lang="en-US" sz="600" kern="1200" dirty="0"/>
        </a:p>
      </dsp:txBody>
      <dsp:txXfrm>
        <a:off x="882646" y="121740"/>
        <a:ext cx="416200" cy="137520"/>
      </dsp:txXfrm>
    </dsp:sp>
    <dsp:sp modelId="{EDE5A7AD-9D78-45F2-952E-BE2A0D263FB0}">
      <dsp:nvSpPr>
        <dsp:cNvPr id="0" name=""/>
        <dsp:cNvSpPr/>
      </dsp:nvSpPr>
      <dsp:spPr>
        <a:xfrm>
          <a:off x="1463041" y="114300"/>
          <a:ext cx="404952" cy="15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T2</a:t>
          </a:r>
          <a:endParaRPr lang="en-US" sz="600" kern="1200" dirty="0"/>
        </a:p>
      </dsp:txBody>
      <dsp:txXfrm>
        <a:off x="1470481" y="121740"/>
        <a:ext cx="390072" cy="137520"/>
      </dsp:txXfrm>
    </dsp:sp>
    <dsp:sp modelId="{0146D02A-9A76-49D4-9E9B-D88C452B6F32}">
      <dsp:nvSpPr>
        <dsp:cNvPr id="0" name=""/>
        <dsp:cNvSpPr/>
      </dsp:nvSpPr>
      <dsp:spPr>
        <a:xfrm>
          <a:off x="2024748" y="114300"/>
          <a:ext cx="235131" cy="15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T1</a:t>
          </a:r>
          <a:endParaRPr lang="en-US" sz="600" kern="1200" dirty="0"/>
        </a:p>
      </dsp:txBody>
      <dsp:txXfrm>
        <a:off x="2032188" y="121740"/>
        <a:ext cx="220251" cy="137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007D9-74F4-490D-AAE6-3118D34BEEBD}" type="datetimeFigureOut">
              <a:rPr lang="en-US" smtClean="0"/>
              <a:pPr/>
              <a:t>2/18/2011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AD03B-295A-471C-82D6-BABECB82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98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C8D74-6DE6-4A77-9558-1301FDD927FA}" type="datetimeFigureOut">
              <a:rPr lang="en-US" smtClean="0"/>
              <a:pPr/>
              <a:t>2/18/2011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88653-004F-48BD-A0C3-3884060D30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52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RX is useful when you are dealing w/ asynchronous and concurrent problems</a:t>
            </a:r>
          </a:p>
          <a:p>
            <a:pPr lvl="1"/>
            <a:r>
              <a:rPr lang="en-US" dirty="0" smtClean="0"/>
              <a:t>Users clicking on buttons</a:t>
            </a:r>
          </a:p>
          <a:p>
            <a:pPr lvl="1"/>
            <a:r>
              <a:rPr lang="en-US" dirty="0" smtClean="0"/>
              <a:t>Programs making </a:t>
            </a:r>
            <a:r>
              <a:rPr lang="en-US" dirty="0" err="1" smtClean="0"/>
              <a:t>aync</a:t>
            </a:r>
            <a:r>
              <a:rPr lang="en-US" dirty="0" smtClean="0"/>
              <a:t> </a:t>
            </a:r>
            <a:r>
              <a:rPr lang="en-US" dirty="0" err="1" smtClean="0"/>
              <a:t>webservice</a:t>
            </a:r>
            <a:r>
              <a:rPr lang="en-US" dirty="0" smtClean="0"/>
              <a:t> calls</a:t>
            </a:r>
          </a:p>
          <a:p>
            <a:pPr lvl="1"/>
            <a:r>
              <a:rPr lang="en-US" dirty="0" smtClean="0"/>
              <a:t>Receiving data from a message queue</a:t>
            </a:r>
          </a:p>
          <a:p>
            <a:endParaRPr lang="en-US" dirty="0" smtClean="0"/>
          </a:p>
          <a:p>
            <a:r>
              <a:rPr lang="en-US" dirty="0" smtClean="0"/>
              <a:t>If you have parallelism tasks, such as a ray tracer, or a </a:t>
            </a:r>
            <a:r>
              <a:rPr lang="en-US" dirty="0" err="1" smtClean="0"/>
              <a:t>monte-carlo</a:t>
            </a:r>
            <a:r>
              <a:rPr lang="en-US" dirty="0" smtClean="0"/>
              <a:t> simulation, then the TPL is a better tool.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825D5F-00F0-44F3-A370-1A6CAE4B274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difference is </a:t>
            </a:r>
            <a:r>
              <a:rPr lang="en-US" dirty="0" err="1" smtClean="0"/>
              <a:t>composability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825D5F-00F0-44F3-A370-1A6CAE4B274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53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Composable and testable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825D5F-00F0-44F3-A370-1A6CAE4B274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72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648200"/>
            <a:ext cx="7086600" cy="990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194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0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12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3223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66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6999"/>
            <a:ext cx="4040188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6999"/>
            <a:ext cx="4041775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73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19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196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3008313" cy="3992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0881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37369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56957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7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0">
              <a:schemeClr val="bg1">
                <a:lumMod val="85000"/>
              </a:schemeClr>
            </a:gs>
            <a:gs pos="70000">
              <a:schemeClr val="bg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gradFill flip="none" rotWithShape="1">
            <a:gsLst>
              <a:gs pos="0">
                <a:srgbClr val="BB3333"/>
              </a:gs>
              <a:gs pos="100000">
                <a:srgbClr val="982A2B"/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>
            <a:lvl1pPr>
              <a:spcBef>
                <a:spcPts val="2400"/>
              </a:spcBef>
              <a:buFont typeface="Wingdings" pitchFamily="2" charset="2"/>
              <a:buChar char="§"/>
              <a:defRPr sz="1600"/>
            </a:lvl1pPr>
            <a:lvl2pPr>
              <a:spcBef>
                <a:spcPts val="1200"/>
              </a:spcBef>
              <a:buFont typeface="Wingdings" pitchFamily="2" charset="2"/>
              <a:buChar char="§"/>
              <a:defRPr sz="1400">
                <a:solidFill>
                  <a:schemeClr val="bg2"/>
                </a:solidFill>
              </a:defRPr>
            </a:lvl2pPr>
            <a:lvl3pPr>
              <a:spcBef>
                <a:spcPts val="800"/>
              </a:spcBef>
              <a:defRPr sz="1200"/>
            </a:lvl3pPr>
            <a:lvl4pPr>
              <a:spcBef>
                <a:spcPts val="600"/>
              </a:spcBef>
              <a:defRPr sz="1050"/>
            </a:lvl4pPr>
            <a:lvl5pPr>
              <a:spcBef>
                <a:spcPts val="400"/>
              </a:spcBef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8FE4C6A-4908-4B49-A923-D249196ADE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9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 flip="none" rotWithShape="1">
          <a:gsLst>
            <a:gs pos="0">
              <a:schemeClr val="bg1">
                <a:lumMod val="85000"/>
              </a:schemeClr>
            </a:gs>
            <a:gs pos="70000">
              <a:schemeClr val="bg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724400" cy="4648200"/>
          </a:xfrm>
        </p:spPr>
        <p:txBody>
          <a:bodyPr/>
          <a:lstStyle>
            <a:lvl1pPr>
              <a:defRPr sz="1800"/>
            </a:lvl1pPr>
            <a:lvl2pPr>
              <a:spcBef>
                <a:spcPts val="1200"/>
              </a:spcBef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spcBef>
                <a:spcPts val="800"/>
              </a:spcBef>
              <a:defRPr sz="1200"/>
            </a:lvl3pPr>
            <a:lvl4pPr>
              <a:spcBef>
                <a:spcPts val="600"/>
              </a:spcBef>
              <a:defRPr sz="1050"/>
            </a:lvl4pPr>
            <a:lvl5pPr>
              <a:spcBef>
                <a:spcPts val="400"/>
              </a:spcBef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4000" y="1524000"/>
            <a:ext cx="3432175" cy="4648200"/>
          </a:xfrm>
        </p:spPr>
        <p:txBody>
          <a:bodyPr/>
          <a:lstStyle>
            <a:lvl1pPr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4631C1-3CDB-47F9-A7F7-6E6F05DBF4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gradFill flip="none" rotWithShape="1">
            <a:gsLst>
              <a:gs pos="0">
                <a:srgbClr val="BB3333"/>
              </a:gs>
              <a:gs pos="100000">
                <a:srgbClr val="982A2B"/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LAB49_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6373368"/>
            <a:ext cx="966651" cy="33832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 flip="none" rotWithShape="1">
          <a:gsLst>
            <a:gs pos="0">
              <a:schemeClr val="bg1">
                <a:lumMod val="85000"/>
              </a:schemeClr>
            </a:gs>
            <a:gs pos="70000">
              <a:schemeClr val="bg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gradFill flip="none" rotWithShape="1">
            <a:gsLst>
              <a:gs pos="0">
                <a:srgbClr val="BB3333"/>
              </a:gs>
              <a:gs pos="100000">
                <a:srgbClr val="982A2B"/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4631C1-3CDB-47F9-A7F7-6E6F05DBF4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LAB49_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6373368"/>
            <a:ext cx="966651" cy="33832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4631C1-3CDB-47F9-A7F7-6E6F05DBF4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LAB49_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373368"/>
            <a:ext cx="966651" cy="338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Way Comparison">
    <p:bg>
      <p:bgPr>
        <a:gradFill flip="none" rotWithShape="1">
          <a:gsLst>
            <a:gs pos="0">
              <a:schemeClr val="bg1">
                <a:lumMod val="85000"/>
              </a:schemeClr>
            </a:gs>
            <a:gs pos="70000">
              <a:schemeClr val="bg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838200" y="1219200"/>
            <a:ext cx="2743200" cy="381000"/>
          </a:xfrm>
          <a:prstGeom prst="rect">
            <a:avLst/>
          </a:prstGeom>
          <a:gradFill flip="none" rotWithShape="1">
            <a:gsLst>
              <a:gs pos="0">
                <a:srgbClr val="BFD1E7"/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4953000" y="1219200"/>
            <a:ext cx="2743200" cy="381000"/>
          </a:xfrm>
          <a:prstGeom prst="rect">
            <a:avLst/>
          </a:prstGeom>
          <a:gradFill flip="none" rotWithShape="1">
            <a:gsLst>
              <a:gs pos="0">
                <a:srgbClr val="BFD1E7"/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F7584-4A51-424A-AA52-C09D301A7D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gradFill flip="none" rotWithShape="1">
            <a:gsLst>
              <a:gs pos="0">
                <a:srgbClr val="BB3333"/>
              </a:gs>
              <a:gs pos="100000">
                <a:srgbClr val="982A2B"/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953000" y="1253358"/>
            <a:ext cx="2743200" cy="34684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838200" y="3657600"/>
            <a:ext cx="2743200" cy="381000"/>
          </a:xfrm>
          <a:prstGeom prst="rect">
            <a:avLst/>
          </a:prstGeom>
          <a:gradFill flip="none" rotWithShape="1">
            <a:gsLst>
              <a:gs pos="0">
                <a:srgbClr val="BFD1E7"/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838200" y="3691758"/>
            <a:ext cx="2743200" cy="34684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4953000" y="3657600"/>
            <a:ext cx="2743200" cy="381000"/>
          </a:xfrm>
          <a:prstGeom prst="rect">
            <a:avLst/>
          </a:prstGeom>
          <a:gradFill flip="none" rotWithShape="1">
            <a:gsLst>
              <a:gs pos="0">
                <a:srgbClr val="BFD1E7"/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4953000" y="3691758"/>
            <a:ext cx="2743200" cy="34684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838200" y="1752600"/>
            <a:ext cx="3429000" cy="1828800"/>
          </a:xfrm>
        </p:spPr>
        <p:txBody>
          <a:bodyPr/>
          <a:lstStyle>
            <a:lvl1pPr marL="182880" indent="-182880">
              <a:defRPr sz="1200"/>
            </a:lvl1pPr>
            <a:lvl2pPr marL="457200" indent="-182880">
              <a:defRPr sz="1100"/>
            </a:lvl2pPr>
            <a:lvl3pPr marL="731520" indent="-182880">
              <a:defRPr sz="1000"/>
            </a:lvl3pPr>
            <a:lvl4pPr marL="1005840" indent="-182880">
              <a:defRPr sz="900"/>
            </a:lvl4pPr>
            <a:lvl5pPr marL="1280160" indent="-182880"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4953000" y="1752600"/>
            <a:ext cx="3429000" cy="1828800"/>
          </a:xfrm>
        </p:spPr>
        <p:txBody>
          <a:bodyPr/>
          <a:lstStyle>
            <a:lvl1pPr marL="182880" indent="-182880">
              <a:defRPr sz="1200"/>
            </a:lvl1pPr>
            <a:lvl2pPr marL="457200" indent="-182880">
              <a:defRPr sz="1100"/>
            </a:lvl2pPr>
            <a:lvl3pPr marL="731520" indent="-182880">
              <a:defRPr sz="1000"/>
            </a:lvl3pPr>
            <a:lvl4pPr marL="1005840" indent="-182880">
              <a:defRPr sz="900"/>
            </a:lvl4pPr>
            <a:lvl5pPr marL="1280160" indent="-182880"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18"/>
          </p:nvPr>
        </p:nvSpPr>
        <p:spPr>
          <a:xfrm>
            <a:off x="838200" y="4191000"/>
            <a:ext cx="3429000" cy="1828800"/>
          </a:xfrm>
        </p:spPr>
        <p:txBody>
          <a:bodyPr/>
          <a:lstStyle>
            <a:lvl1pPr marL="182880" indent="-182880">
              <a:defRPr sz="1200"/>
            </a:lvl1pPr>
            <a:lvl2pPr marL="457200" indent="-182880">
              <a:defRPr sz="1100"/>
            </a:lvl2pPr>
            <a:lvl3pPr marL="731520" indent="-182880">
              <a:defRPr sz="1000"/>
            </a:lvl3pPr>
            <a:lvl4pPr marL="1005840" indent="-182880">
              <a:defRPr sz="900"/>
            </a:lvl4pPr>
            <a:lvl5pPr marL="1280160" indent="-182880"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4953000" y="4191000"/>
            <a:ext cx="3429000" cy="1828800"/>
          </a:xfrm>
        </p:spPr>
        <p:txBody>
          <a:bodyPr/>
          <a:lstStyle>
            <a:lvl1pPr marL="182880" indent="-182880">
              <a:defRPr sz="1200"/>
            </a:lvl1pPr>
            <a:lvl2pPr marL="457200" indent="-182880">
              <a:defRPr sz="1100"/>
            </a:lvl2pPr>
            <a:lvl3pPr marL="731520" indent="-182880">
              <a:defRPr sz="1000"/>
            </a:lvl3pPr>
            <a:lvl4pPr marL="1005840" indent="-182880">
              <a:defRPr sz="900"/>
            </a:lvl4pPr>
            <a:lvl5pPr marL="1280160" indent="-182880"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838200" y="1250732"/>
            <a:ext cx="2743200" cy="34684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8" name="Picture 17" descr="LAB49_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6373368"/>
            <a:ext cx="966651" cy="33832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Way Comparison - T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838200" y="1219200"/>
            <a:ext cx="2743200" cy="381000"/>
          </a:xfrm>
          <a:prstGeom prst="rect">
            <a:avLst/>
          </a:prstGeom>
          <a:gradFill flip="none" rotWithShape="1">
            <a:gsLst>
              <a:gs pos="0">
                <a:srgbClr val="BFD1E7"/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4953000" y="1219200"/>
            <a:ext cx="2743200" cy="381000"/>
          </a:xfrm>
          <a:prstGeom prst="rect">
            <a:avLst/>
          </a:prstGeom>
          <a:gradFill flip="none" rotWithShape="1">
            <a:gsLst>
              <a:gs pos="0">
                <a:srgbClr val="BFD1E7"/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F7584-4A51-424A-AA52-C09D301A7D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gradFill flip="none" rotWithShape="1">
            <a:gsLst>
              <a:gs pos="0">
                <a:srgbClr val="BB3333"/>
              </a:gs>
              <a:gs pos="100000">
                <a:srgbClr val="982A2B"/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953000" y="1253358"/>
            <a:ext cx="2743200" cy="34684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838200" y="3276600"/>
            <a:ext cx="2743200" cy="381000"/>
          </a:xfrm>
          <a:prstGeom prst="rect">
            <a:avLst/>
          </a:prstGeom>
          <a:gradFill flip="none" rotWithShape="1">
            <a:gsLst>
              <a:gs pos="0">
                <a:srgbClr val="BFD1E7"/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838200" y="3310758"/>
            <a:ext cx="2743200" cy="34684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4953000" y="3276600"/>
            <a:ext cx="2743200" cy="381000"/>
          </a:xfrm>
          <a:prstGeom prst="rect">
            <a:avLst/>
          </a:prstGeom>
          <a:gradFill flip="none" rotWithShape="1">
            <a:gsLst>
              <a:gs pos="0">
                <a:srgbClr val="BFD1E7"/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4953000" y="3310758"/>
            <a:ext cx="2743200" cy="34684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838200" y="1752600"/>
            <a:ext cx="3429000" cy="1447800"/>
          </a:xfrm>
        </p:spPr>
        <p:txBody>
          <a:bodyPr/>
          <a:lstStyle>
            <a:lvl1pPr marL="182880" indent="-182880">
              <a:defRPr sz="1200"/>
            </a:lvl1pPr>
            <a:lvl2pPr marL="457200" indent="-182880">
              <a:defRPr sz="1100"/>
            </a:lvl2pPr>
            <a:lvl3pPr marL="731520" indent="-182880">
              <a:defRPr sz="1000"/>
            </a:lvl3pPr>
            <a:lvl4pPr marL="1005840" indent="-182880">
              <a:defRPr sz="900"/>
            </a:lvl4pPr>
            <a:lvl5pPr marL="1280160" indent="-182880"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4953000" y="1752600"/>
            <a:ext cx="3429000" cy="1447800"/>
          </a:xfrm>
        </p:spPr>
        <p:txBody>
          <a:bodyPr/>
          <a:lstStyle>
            <a:lvl1pPr marL="182880" indent="-182880">
              <a:defRPr sz="1200"/>
            </a:lvl1pPr>
            <a:lvl2pPr marL="457200" indent="-182880">
              <a:defRPr sz="1100"/>
            </a:lvl2pPr>
            <a:lvl3pPr marL="731520" indent="-182880">
              <a:defRPr sz="1000"/>
            </a:lvl3pPr>
            <a:lvl4pPr marL="1005840" indent="-182880">
              <a:defRPr sz="900"/>
            </a:lvl4pPr>
            <a:lvl5pPr marL="1280160" indent="-182880"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18"/>
          </p:nvPr>
        </p:nvSpPr>
        <p:spPr>
          <a:xfrm>
            <a:off x="838200" y="3810000"/>
            <a:ext cx="3429000" cy="1447800"/>
          </a:xfrm>
        </p:spPr>
        <p:txBody>
          <a:bodyPr/>
          <a:lstStyle>
            <a:lvl1pPr marL="182880" indent="-182880">
              <a:defRPr sz="1200"/>
            </a:lvl1pPr>
            <a:lvl2pPr marL="457200" indent="-182880">
              <a:defRPr sz="1100"/>
            </a:lvl2pPr>
            <a:lvl3pPr marL="731520" indent="-182880">
              <a:defRPr sz="1000"/>
            </a:lvl3pPr>
            <a:lvl4pPr marL="1005840" indent="-182880">
              <a:defRPr sz="900"/>
            </a:lvl4pPr>
            <a:lvl5pPr marL="1280160" indent="-182880"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4953000" y="3810000"/>
            <a:ext cx="3429000" cy="1447800"/>
          </a:xfrm>
        </p:spPr>
        <p:txBody>
          <a:bodyPr/>
          <a:lstStyle>
            <a:lvl1pPr marL="182880" indent="-182880">
              <a:defRPr sz="1200"/>
            </a:lvl1pPr>
            <a:lvl2pPr marL="457200" indent="-182880">
              <a:defRPr sz="1100"/>
            </a:lvl2pPr>
            <a:lvl3pPr marL="731520" indent="-182880">
              <a:defRPr sz="1000"/>
            </a:lvl3pPr>
            <a:lvl4pPr marL="1005840" indent="-182880">
              <a:defRPr sz="900"/>
            </a:lvl4pPr>
            <a:lvl5pPr marL="1280160" indent="-182880"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838200" y="1250732"/>
            <a:ext cx="2743200" cy="34684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8" name="Picture 17" descr="LAB49_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373368"/>
            <a:ext cx="966651" cy="338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Wa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838200" y="1219200"/>
            <a:ext cx="6858000" cy="381000"/>
          </a:xfrm>
          <a:prstGeom prst="rect">
            <a:avLst/>
          </a:prstGeom>
          <a:gradFill flip="none" rotWithShape="1">
            <a:gsLst>
              <a:gs pos="0">
                <a:srgbClr val="BFD1E7"/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F7584-4A51-424A-AA52-C09D301A7D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gradFill flip="none" rotWithShape="1">
            <a:gsLst>
              <a:gs pos="0">
                <a:srgbClr val="BB3333"/>
              </a:gs>
              <a:gs pos="100000">
                <a:srgbClr val="982A2B"/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838200" y="4267200"/>
            <a:ext cx="2743200" cy="381000"/>
          </a:xfrm>
          <a:prstGeom prst="rect">
            <a:avLst/>
          </a:prstGeom>
          <a:gradFill flip="none" rotWithShape="1">
            <a:gsLst>
              <a:gs pos="0">
                <a:srgbClr val="BFD1E7"/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838200" y="4301358"/>
            <a:ext cx="2743200" cy="34684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4953000" y="4267200"/>
            <a:ext cx="2743200" cy="381000"/>
          </a:xfrm>
          <a:prstGeom prst="rect">
            <a:avLst/>
          </a:prstGeom>
          <a:gradFill flip="none" rotWithShape="1">
            <a:gsLst>
              <a:gs pos="0">
                <a:srgbClr val="BFD1E7"/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4953000" y="4301358"/>
            <a:ext cx="2743200" cy="34684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18"/>
          </p:nvPr>
        </p:nvSpPr>
        <p:spPr>
          <a:xfrm>
            <a:off x="838200" y="4724400"/>
            <a:ext cx="3429000" cy="1295400"/>
          </a:xfrm>
        </p:spPr>
        <p:txBody>
          <a:bodyPr/>
          <a:lstStyle>
            <a:lvl1pPr marL="182880" indent="-182880">
              <a:defRPr sz="1200"/>
            </a:lvl1pPr>
            <a:lvl2pPr marL="457200" indent="-182880">
              <a:defRPr sz="1100"/>
            </a:lvl2pPr>
            <a:lvl3pPr marL="731520" indent="-182880">
              <a:defRPr sz="1000"/>
            </a:lvl3pPr>
            <a:lvl4pPr marL="1005840" indent="-182880">
              <a:defRPr sz="900"/>
            </a:lvl4pPr>
            <a:lvl5pPr marL="1280160" indent="-182880"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4953000" y="4724400"/>
            <a:ext cx="3429000" cy="1295400"/>
          </a:xfrm>
        </p:spPr>
        <p:txBody>
          <a:bodyPr/>
          <a:lstStyle>
            <a:lvl1pPr marL="182880" indent="-182880">
              <a:defRPr sz="1200"/>
            </a:lvl1pPr>
            <a:lvl2pPr marL="457200" indent="-182880">
              <a:defRPr sz="1100"/>
            </a:lvl2pPr>
            <a:lvl3pPr marL="731520" indent="-182880">
              <a:defRPr sz="1000"/>
            </a:lvl3pPr>
            <a:lvl4pPr marL="1005840" indent="-182880">
              <a:defRPr sz="900"/>
            </a:lvl4pPr>
            <a:lvl5pPr marL="1280160" indent="-182880"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838200" y="1250732"/>
            <a:ext cx="6858000" cy="34684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838200" y="1752600"/>
            <a:ext cx="7620000" cy="2438400"/>
          </a:xfrm>
        </p:spPr>
        <p:txBody>
          <a:bodyPr/>
          <a:lstStyle>
            <a:lvl1pPr marL="182880" indent="-182880">
              <a:defRPr sz="1200"/>
            </a:lvl1pPr>
            <a:lvl2pPr marL="457200" indent="-182880">
              <a:defRPr sz="1100"/>
            </a:lvl2pPr>
            <a:lvl3pPr marL="731520" indent="-182880">
              <a:defRPr sz="1000"/>
            </a:lvl3pPr>
            <a:lvl4pPr marL="1005840" indent="-182880">
              <a:defRPr sz="900"/>
            </a:lvl4pPr>
            <a:lvl5pPr marL="1280160" indent="-182880"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5" name="Picture 14" descr="LAB49_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373368"/>
            <a:ext cx="966651" cy="338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D176C634-D518-4EBA-9A3B-956C09CB5D06}" type="datetimeFigureOut">
              <a:rPr lang="en-US" smtClean="0"/>
              <a:pPr/>
              <a:t>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30F0-5A07-48ED-A1FA-744A6487D5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7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70000">
              <a:schemeClr val="bg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7584-4A51-424A-AA52-C09D301A7D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6" r:id="rId5"/>
    <p:sldLayoutId id="2147483655" r:id="rId6"/>
    <p:sldLayoutId id="2147483658" r:id="rId7"/>
    <p:sldLayoutId id="2147483657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2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800"/>
        </a:spcBef>
        <a:buFont typeface="Wingdings" pitchFamily="2" charset="2"/>
        <a:buChar char="§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2400"/>
            <a:ext cx="9144000" cy="762000"/>
          </a:xfrm>
          <a:prstGeom prst="rect">
            <a:avLst/>
          </a:prstGeom>
          <a:solidFill>
            <a:srgbClr val="FF9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0668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0574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9" descr="Original Banner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44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431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97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9700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9700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9700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9700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FF9700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FF9700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FF9700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FF970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FF97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FF97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FF97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FF97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FF97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eblogs.asp.net/sweinstein" TargetMode="Externa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wmf"/><Relationship Id="rId7" Type="http://schemas.openxmlformats.org/officeDocument/2006/relationships/image" Target="../media/image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gif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304800" y="1295400"/>
            <a:ext cx="7772400" cy="1470025"/>
          </a:xfrm>
        </p:spPr>
        <p:txBody>
          <a:bodyPr/>
          <a:lstStyle/>
          <a:p>
            <a:pPr algn="l" eaLnBrk="1" hangingPunct="1"/>
            <a:r>
              <a:rPr lang="en-US" dirty="0"/>
              <a:t>Real World </a:t>
            </a:r>
            <a:br>
              <a:rPr lang="en-US" dirty="0"/>
            </a:br>
            <a:r>
              <a:rPr lang="en-US" dirty="0"/>
              <a:t>Reactive Extensions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181600"/>
            <a:ext cx="8534400" cy="1600200"/>
          </a:xfrm>
        </p:spPr>
        <p:txBody>
          <a:bodyPr rtlCol="0">
            <a:normAutofit fontScale="92500" lnSpcReduction="1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Scott.Weinstein@lab49.com</a:t>
            </a: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Practice Head at Lab49</a:t>
            </a: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hlinkClick r:id="rId2"/>
              </a:rPr>
              <a:t>weblogs.asp.net/</a:t>
            </a:r>
            <a:r>
              <a:rPr lang="en-US" dirty="0" err="1">
                <a:solidFill>
                  <a:schemeClr val="bg1"/>
                </a:solidFill>
                <a:hlinkClick r:id="rId2"/>
              </a:rPr>
              <a:t>sweinstein</a:t>
            </a:r>
            <a:r>
              <a:rPr lang="en-US" dirty="0">
                <a:solidFill>
                  <a:schemeClr val="bg1"/>
                </a:solidFill>
              </a:rPr>
              <a:t>   / @ScottWeinstein </a:t>
            </a:r>
          </a:p>
        </p:txBody>
      </p:sp>
    </p:spTree>
    <p:extLst>
      <p:ext uri="{BB962C8B-B14F-4D97-AF65-F5344CB8AC3E}">
        <p14:creationId xmlns:p14="http://schemas.microsoft.com/office/powerpoint/2010/main" val="247096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IObservable </a:t>
            </a:r>
            <a:r>
              <a:rPr lang="en-US" dirty="0"/>
              <a:t>and IObserver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interface IObservable&lt;T&gt;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IDisposable Subscribe(IObserver&lt;T&gt; observer);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en-US" sz="1800" dirty="0" smtClean="0"/>
              <a:t>	interface IObserver&lt;T&gt;</a:t>
            </a:r>
            <a:br>
              <a:rPr lang="en-US" sz="1800" dirty="0" smtClean="0"/>
            </a:br>
            <a:r>
              <a:rPr lang="en-US" sz="1800" dirty="0" smtClean="0"/>
              <a:t>{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	void </a:t>
            </a:r>
            <a:r>
              <a:rPr lang="en-US" sz="1800" dirty="0"/>
              <a:t>OnCompleted</a:t>
            </a:r>
            <a:r>
              <a:rPr lang="en-US" sz="1800" dirty="0" smtClean="0"/>
              <a:t>();</a:t>
            </a:r>
            <a:br>
              <a:rPr lang="en-US" sz="1800" dirty="0" smtClean="0"/>
            </a:br>
            <a:r>
              <a:rPr lang="en-US" sz="1800" dirty="0" smtClean="0"/>
              <a:t>	void </a:t>
            </a:r>
            <a:r>
              <a:rPr lang="en-US" sz="1800" dirty="0"/>
              <a:t>OnError(Exception error</a:t>
            </a:r>
            <a:r>
              <a:rPr lang="en-US" sz="1800" dirty="0" smtClean="0"/>
              <a:t>);</a:t>
            </a:r>
            <a:br>
              <a:rPr lang="en-US" sz="1800" dirty="0" smtClean="0"/>
            </a:br>
            <a:r>
              <a:rPr lang="en-US" sz="1800" dirty="0" smtClean="0"/>
              <a:t>	void </a:t>
            </a:r>
            <a:r>
              <a:rPr lang="en-US" sz="1800" dirty="0"/>
              <a:t>OnNext(T value</a:t>
            </a:r>
            <a:r>
              <a:rPr lang="en-US" sz="1800" dirty="0" smtClean="0"/>
              <a:t>);</a:t>
            </a:r>
            <a:br>
              <a:rPr lang="en-US" sz="1800" dirty="0" smtClean="0"/>
            </a:br>
            <a:r>
              <a:rPr lang="en-US" sz="1800" dirty="0" smtClean="0"/>
              <a:t>}</a:t>
            </a:r>
          </a:p>
          <a:p>
            <a:pPr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9153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for a pop-quiz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Can you tell what’s hot or not?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1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or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066800"/>
            <a:ext cx="2514600" cy="434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709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or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nn-NO" dirty="0" smtClean="0"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endParaRPr lang="nn-NO" dirty="0"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endParaRPr lang="nn-NO" dirty="0" smtClean="0"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endParaRPr lang="nn-NO" dirty="0"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r>
              <a:rPr lang="nn-NO" sz="4000" dirty="0" smtClean="0">
                <a:latin typeface="Consolas" pitchFamily="49" charset="0"/>
                <a:cs typeface="Consolas" pitchFamily="49" charset="0"/>
              </a:rPr>
              <a:t>	new</a:t>
            </a:r>
            <a:r>
              <a:rPr lang="nn-NO" sz="4000" dirty="0">
                <a:latin typeface="Consolas" pitchFamily="49" charset="0"/>
                <a:cs typeface="Consolas" pitchFamily="49" charset="0"/>
              </a:rPr>
              <a:t>[] { 1, 2, 3, 4 </a:t>
            </a:r>
            <a:r>
              <a:rPr lang="nn-NO" sz="4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4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88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or not?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sz="4000" dirty="0" smtClean="0"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endParaRPr lang="en-US" sz="4000" dirty="0"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		new 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List&lt;string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&gt;()</a:t>
            </a:r>
            <a:endParaRPr lang="en-US" sz="4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35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or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sz="3200" dirty="0" smtClean="0"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endParaRPr lang="en-US" sz="3200" dirty="0" smtClean="0"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Enumerable.Range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(1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, Int32.MaxValue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8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or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sz="4000" dirty="0" smtClean="0"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endParaRPr lang="en-US" sz="4000" dirty="0"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r>
              <a:rPr lang="en-US" sz="4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int[Int32.MaxValue]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2710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or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People.Where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pers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pers.Age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&gt;= 21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48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or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sz="4000" dirty="0" smtClean="0"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endParaRPr lang="en-US" sz="4000" dirty="0"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109728" indent="0">
              <a:buNone/>
            </a:pPr>
            <a:r>
              <a:rPr lang="en-US" sz="4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Observable.Range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(1,3)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61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or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sz="3600" dirty="0" smtClean="0"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endParaRPr lang="en-US" sz="3600" dirty="0"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endParaRPr lang="en-US" sz="3600" dirty="0" smtClean="0"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Observable.FromEvent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(“Click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”)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253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1219200"/>
            <a:ext cx="8610600" cy="60960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00" dirty="0">
                <a:solidFill>
                  <a:prstClr val="white">
                    <a:lumMod val="85000"/>
                  </a:prstClr>
                </a:solidFill>
              </a:rPr>
              <a:t>We thank the following companies for their gracious sponsorship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57400" y="1600200"/>
            <a:ext cx="4724400" cy="708025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FF9700"/>
                </a:solidFill>
              </a:rPr>
              <a:t>Platinum Sponsor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62200" y="4016375"/>
            <a:ext cx="4114800" cy="708025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srgbClr val="FF9700"/>
                </a:solidFill>
              </a:rPr>
              <a:t>Gold Sponsors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962" y="4532745"/>
            <a:ext cx="1557526" cy="5980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4" name="Picture 13" descr="Lab49Logo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83144" y="2362200"/>
            <a:ext cx="3441456" cy="129539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1" y="4534584"/>
            <a:ext cx="1498817" cy="594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35798"/>
            <a:ext cx="2071762" cy="591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088" y="4534584"/>
            <a:ext cx="1270700" cy="594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388" y="4534584"/>
            <a:ext cx="1748414" cy="594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286" y="5952185"/>
            <a:ext cx="2006599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2209800" y="5334000"/>
            <a:ext cx="4114800" cy="708025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srgbClr val="FF9700"/>
                </a:solidFill>
              </a:rPr>
              <a:t>Silver Sponsors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429" y="5952185"/>
            <a:ext cx="11790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60" y="5970791"/>
            <a:ext cx="1828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19722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US" dirty="0" smtClean="0"/>
              <a:t>Basic demos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3400" y="3657600"/>
            <a:ext cx="7086600" cy="1295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01 </a:t>
            </a:r>
            <a:r>
              <a:rPr lang="en-US" dirty="0" err="1"/>
              <a:t>BackgroundThread.linq</a:t>
            </a:r>
            <a:endParaRPr lang="en-US" dirty="0"/>
          </a:p>
          <a:p>
            <a:r>
              <a:rPr lang="en-US" dirty="0"/>
              <a:t>02 </a:t>
            </a:r>
            <a:r>
              <a:rPr lang="en-US" dirty="0" err="1"/>
              <a:t>ColdEnumerable.linq</a:t>
            </a:r>
            <a:endParaRPr lang="en-US" dirty="0"/>
          </a:p>
          <a:p>
            <a:r>
              <a:rPr lang="en-US" dirty="0"/>
              <a:t>03 </a:t>
            </a:r>
            <a:r>
              <a:rPr lang="en-US" dirty="0" err="1"/>
              <a:t>ColdObservable.linq</a:t>
            </a:r>
            <a:endParaRPr lang="en-US" dirty="0"/>
          </a:p>
          <a:p>
            <a:r>
              <a:rPr lang="en-US" dirty="0"/>
              <a:t>04 </a:t>
            </a:r>
            <a:r>
              <a:rPr lang="en-US" dirty="0" err="1"/>
              <a:t>HotObservable.linq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Polling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Reqs</a:t>
            </a:r>
          </a:p>
          <a:p>
            <a:pPr lvl="1"/>
            <a:r>
              <a:rPr lang="en-US" dirty="0" smtClean="0"/>
              <a:t>A slow or expensive query</a:t>
            </a:r>
          </a:p>
          <a:p>
            <a:pPr lvl="1"/>
            <a:r>
              <a:rPr lang="en-US" dirty="0" smtClean="0"/>
              <a:t>On a background loop</a:t>
            </a:r>
          </a:p>
          <a:p>
            <a:pPr lvl="1"/>
            <a:r>
              <a:rPr lang="en-US" dirty="0" smtClean="0"/>
              <a:t>With user initiated action, for the impatient</a:t>
            </a:r>
          </a:p>
          <a:p>
            <a:pPr lvl="1"/>
            <a:r>
              <a:rPr lang="en-US" dirty="0" smtClean="0"/>
              <a:t>But not too often</a:t>
            </a:r>
          </a:p>
          <a:p>
            <a:r>
              <a:rPr lang="en-US" dirty="0" smtClean="0"/>
              <a:t>Compare the ad-hoc w/ the Rx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99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for password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Reqs</a:t>
            </a:r>
          </a:p>
          <a:p>
            <a:pPr lvl="1"/>
            <a:r>
              <a:rPr lang="en-US" dirty="0" smtClean="0"/>
              <a:t>Accept correct password</a:t>
            </a:r>
          </a:p>
          <a:p>
            <a:pPr lvl="1"/>
            <a:r>
              <a:rPr lang="en-US" dirty="0" smtClean="0"/>
              <a:t>Reject incorrect</a:t>
            </a:r>
          </a:p>
          <a:p>
            <a:pPr lvl="1"/>
            <a:r>
              <a:rPr lang="en-US" dirty="0" smtClean="0"/>
              <a:t>No “submit button”</a:t>
            </a:r>
          </a:p>
          <a:p>
            <a:pPr lvl="1"/>
            <a:r>
              <a:rPr lang="en-US" dirty="0" smtClean="0"/>
              <a:t>Timeout</a:t>
            </a:r>
          </a:p>
          <a:p>
            <a:pPr lvl="1"/>
            <a:r>
              <a:rPr lang="en-US" dirty="0" smtClean="0"/>
              <a:t>Must be unit testable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8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Twitter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make an IO from a traditional API</a:t>
            </a:r>
          </a:p>
          <a:p>
            <a:r>
              <a:rPr lang="en-US" dirty="0" smtClean="0"/>
              <a:t>Want a mock version for UI development</a:t>
            </a:r>
          </a:p>
          <a:p>
            <a:r>
              <a:rPr lang="en-US" dirty="0" smtClean="0"/>
              <a:t>Only want to show latest for each user</a:t>
            </a:r>
          </a:p>
          <a:p>
            <a:pPr lvl="1"/>
            <a:r>
              <a:rPr lang="en-US" dirty="0" smtClean="0"/>
              <a:t>Want late subscribers to have latest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6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Observable.Create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IObservable&lt;T&gt;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Create&lt;T&gt;(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b="1" dirty="0" smtClean="0">
                <a:latin typeface="Consolas" pitchFamily="49" charset="0"/>
                <a:cs typeface="Consolas" pitchFamily="49" charset="0"/>
              </a:rPr>
              <a:t>Func&lt;IObserver&lt;T&gt;,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Action&gt;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subscribe</a:t>
            </a:r>
            <a:br>
              <a:rPr lang="en-US" b="1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/>
              <a:t>What?</a:t>
            </a:r>
          </a:p>
          <a:p>
            <a:r>
              <a:rPr lang="en-US" dirty="0" err="1" smtClean="0"/>
              <a:t>Observable.GenerateFromTime</a:t>
            </a:r>
            <a:endParaRPr lang="en-US" dirty="0" smtClean="0"/>
          </a:p>
          <a:p>
            <a:r>
              <a:rPr lang="en-US" dirty="0" err="1" smtClean="0"/>
              <a:t>Observable.Merge</a:t>
            </a:r>
            <a:endParaRPr lang="en-US" dirty="0" smtClean="0"/>
          </a:p>
          <a:p>
            <a:r>
              <a:rPr lang="en-US" dirty="0" smtClean="0"/>
              <a:t>Other examples of the Anonymous implementation pattern</a:t>
            </a:r>
          </a:p>
          <a:p>
            <a:pPr lvl="1"/>
            <a:r>
              <a:rPr lang="en-US" dirty="0" smtClean="0"/>
              <a:t>Disposables, </a:t>
            </a:r>
            <a:r>
              <a:rPr lang="en-US" dirty="0" err="1" smtClean="0"/>
              <a:t>Comparables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9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Hotness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Cold streams often have undesirable side-effects</a:t>
            </a:r>
          </a:p>
          <a:p>
            <a:r>
              <a:rPr lang="en-US" dirty="0" smtClean="0"/>
              <a:t>The way to avoid is to make hot, via </a:t>
            </a:r>
            <a:r>
              <a:rPr lang="en-US" dirty="0" err="1" smtClean="0"/>
              <a:t>ToArray</a:t>
            </a:r>
            <a:r>
              <a:rPr lang="en-US" dirty="0" smtClean="0"/>
              <a:t>() or </a:t>
            </a:r>
            <a:r>
              <a:rPr lang="en-US" dirty="0" err="1" smtClean="0"/>
              <a:t>ToList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Observables  and Subjects</a:t>
            </a:r>
          </a:p>
          <a:p>
            <a:pPr lvl="1"/>
            <a:r>
              <a:rPr lang="en-US" dirty="0" smtClean="0"/>
              <a:t>Publish, Replay and others</a:t>
            </a:r>
          </a:p>
          <a:p>
            <a:pPr lvl="1"/>
            <a:r>
              <a:rPr lang="en-US" dirty="0" smtClean="0"/>
              <a:t>Keep this in mind when you have multiple subscribers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09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Rx has the push equivalent of </a:t>
            </a:r>
            <a:r>
              <a:rPr lang="en-US" dirty="0" err="1" smtClean="0"/>
              <a:t>IQueryable</a:t>
            </a:r>
            <a:r>
              <a:rPr lang="en-US" dirty="0" smtClean="0"/>
              <a:t>, called </a:t>
            </a:r>
            <a:r>
              <a:rPr lang="en-US" b="1" dirty="0" err="1" smtClean="0"/>
              <a:t>I</a:t>
            </a:r>
            <a:r>
              <a:rPr lang="en-US" b="1" i="1" dirty="0" err="1" smtClean="0"/>
              <a:t>Q</a:t>
            </a:r>
            <a:r>
              <a:rPr lang="en-US" b="1" dirty="0" err="1" smtClean="0"/>
              <a:t>bservable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Useful for instances where you want your stream queries run remotely and have only the results arrive on the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56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Rx</a:t>
            </a:r>
          </a:p>
          <a:p>
            <a:r>
              <a:rPr lang="en-US" dirty="0" smtClean="0"/>
              <a:t>Abstract your streams to IO&lt;T&gt;</a:t>
            </a:r>
          </a:p>
          <a:p>
            <a:r>
              <a:rPr lang="en-US" dirty="0" smtClean="0"/>
              <a:t>When not sure, use </a:t>
            </a:r>
            <a:r>
              <a:rPr lang="en-US" dirty="0" err="1" smtClean="0"/>
              <a:t>LinqPad</a:t>
            </a:r>
            <a:endParaRPr lang="en-US" dirty="0" smtClean="0"/>
          </a:p>
          <a:p>
            <a:r>
              <a:rPr lang="en-US" dirty="0" smtClean="0"/>
              <a:t>Avoid implementing IObservable from scratch</a:t>
            </a:r>
          </a:p>
          <a:p>
            <a:r>
              <a:rPr lang="en-US" dirty="0" smtClean="0"/>
              <a:t>Create unit tests</a:t>
            </a:r>
          </a:p>
          <a:p>
            <a:r>
              <a:rPr lang="en-US" dirty="0" smtClean="0"/>
              <a:t>Odd side-effects – are you hot or not?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75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Where can I get the code?</a:t>
            </a:r>
          </a:p>
          <a:p>
            <a:r>
              <a:rPr lang="en-US" dirty="0"/>
              <a:t>	</a:t>
            </a:r>
            <a:r>
              <a:rPr lang="en-US" dirty="0" err="1" smtClean="0"/>
              <a:t>github</a:t>
            </a:r>
            <a:r>
              <a:rPr lang="en-US" dirty="0" smtClean="0"/>
              <a:t> -&gt; ScottWeinstein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IObservable&lt;T&gt; a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IObservable&lt;T&gt; b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A.Merge(B) == IObservable&lt;T&gt; ==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838200" y="2895600"/>
            <a:ext cx="6629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43000" y="3048000"/>
            <a:ext cx="2286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676400" y="3048000"/>
            <a:ext cx="2286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600" y="3048000"/>
            <a:ext cx="2286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838200" y="4191000"/>
            <a:ext cx="6629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267200" y="4343400"/>
            <a:ext cx="2286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400" y="4343400"/>
            <a:ext cx="2286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562600" y="4343400"/>
            <a:ext cx="2286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838200" y="5791200"/>
            <a:ext cx="6629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267200" y="5943600"/>
            <a:ext cx="2286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438400" y="5943600"/>
            <a:ext cx="2286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562600" y="5943600"/>
            <a:ext cx="2286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295400" y="5943600"/>
            <a:ext cx="2286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828800" y="5943600"/>
            <a:ext cx="2286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048000" y="5943600"/>
            <a:ext cx="2286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Fundamentals of RX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8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IObservable&lt;T&gt; a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IObservable&lt;Y&gt; b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a.Zip(b, selector) == IObservable&lt;Z&gt; ==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838200" y="2895600"/>
            <a:ext cx="6629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43000" y="3048000"/>
            <a:ext cx="2286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676400" y="3048000"/>
            <a:ext cx="2286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600" y="3048000"/>
            <a:ext cx="2286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12"/>
          <p:cNvGrpSpPr/>
          <p:nvPr/>
        </p:nvGrpSpPr>
        <p:grpSpPr>
          <a:xfrm>
            <a:off x="990600" y="4114800"/>
            <a:ext cx="6629400" cy="457200"/>
            <a:chOff x="990600" y="4114800"/>
            <a:chExt cx="6629400" cy="457200"/>
          </a:xfrm>
        </p:grpSpPr>
        <p:sp>
          <p:nvSpPr>
            <p:cNvPr id="5" name="Right Arrow 4"/>
            <p:cNvSpPr/>
            <p:nvPr/>
          </p:nvSpPr>
          <p:spPr>
            <a:xfrm>
              <a:off x="990600" y="4114800"/>
              <a:ext cx="6629400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1295400" y="4267200"/>
              <a:ext cx="228600" cy="152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1981200" y="4267200"/>
              <a:ext cx="228600" cy="152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3048000" y="4267200"/>
              <a:ext cx="228600" cy="152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14400" y="5638800"/>
            <a:ext cx="6629400" cy="457200"/>
            <a:chOff x="990600" y="4114800"/>
            <a:chExt cx="6629400" cy="457200"/>
          </a:xfrm>
        </p:grpSpPr>
        <p:sp>
          <p:nvSpPr>
            <p:cNvPr id="15" name="Right Arrow 14"/>
            <p:cNvSpPr/>
            <p:nvPr/>
          </p:nvSpPr>
          <p:spPr>
            <a:xfrm>
              <a:off x="990600" y="4114800"/>
              <a:ext cx="6629400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1295400" y="4267200"/>
              <a:ext cx="228600" cy="152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1981200" y="4267200"/>
              <a:ext cx="228600" cy="152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3048000" y="4267200"/>
              <a:ext cx="228600" cy="152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Oval 18"/>
          <p:cNvSpPr/>
          <p:nvPr/>
        </p:nvSpPr>
        <p:spPr>
          <a:xfrm>
            <a:off x="1295400" y="5791200"/>
            <a:ext cx="2286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828800" y="5791200"/>
            <a:ext cx="2286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048000" y="5791200"/>
            <a:ext cx="2286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5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838200"/>
          </a:xfrm>
        </p:spPr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533400" y="1676400"/>
          <a:ext cx="73152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" y="15240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IObservable&lt;T&gt;</a:t>
            </a:r>
            <a:endParaRPr lang="en-US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609600" y="3048000"/>
          <a:ext cx="73152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3400" y="26670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IGroupedObservable&lt;TKey, TElement&gt;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3352800"/>
            <a:ext cx="10668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42672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IObservable&lt;IGroupedObservable&lt;TKey, TElement&gt;&gt;</a:t>
            </a:r>
          </a:p>
          <a:p>
            <a:endParaRPr lang="en-US" dirty="0" smtClean="0"/>
          </a:p>
        </p:txBody>
      </p:sp>
      <p:sp>
        <p:nvSpPr>
          <p:cNvPr id="21" name="Down Arrow 20"/>
          <p:cNvSpPr/>
          <p:nvPr/>
        </p:nvSpPr>
        <p:spPr>
          <a:xfrm>
            <a:off x="533400" y="4724400"/>
            <a:ext cx="685800" cy="2133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3" name="Diagram 22"/>
          <p:cNvGraphicFramePr/>
          <p:nvPr/>
        </p:nvGraphicFramePr>
        <p:xfrm>
          <a:off x="1143000" y="4953000"/>
          <a:ext cx="3135086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219200" y="5029200"/>
            <a:ext cx="533400" cy="215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KeyA</a:t>
            </a:r>
            <a:endParaRPr lang="en-US" sz="800" dirty="0"/>
          </a:p>
        </p:txBody>
      </p:sp>
      <p:graphicFrame>
        <p:nvGraphicFramePr>
          <p:cNvPr id="25" name="Diagram 24"/>
          <p:cNvGraphicFramePr/>
          <p:nvPr/>
        </p:nvGraphicFramePr>
        <p:xfrm>
          <a:off x="1143000" y="5562600"/>
          <a:ext cx="3135086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219200" y="5638800"/>
            <a:ext cx="533400" cy="215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KeyB</a:t>
            </a:r>
          </a:p>
        </p:txBody>
      </p:sp>
      <p:graphicFrame>
        <p:nvGraphicFramePr>
          <p:cNvPr id="27" name="Diagram 26"/>
          <p:cNvGraphicFramePr/>
          <p:nvPr/>
        </p:nvGraphicFramePr>
        <p:xfrm>
          <a:off x="1143000" y="6019800"/>
          <a:ext cx="3135086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219200" y="6096000"/>
            <a:ext cx="533400" cy="215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KeyC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3117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Concurrency != </a:t>
            </a:r>
            <a:r>
              <a:rPr lang="en-US" dirty="0"/>
              <a:t>Parallelism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 descr="http://www.gameticketnation.com/wp-content/uploads/2010/07/nba-tickets-2010-20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667000"/>
            <a:ext cx="4165600" cy="3124200"/>
          </a:xfrm>
          <a:prstGeom prst="rect">
            <a:avLst/>
          </a:prstGeom>
          <a:noFill/>
        </p:spPr>
      </p:pic>
      <p:pic>
        <p:nvPicPr>
          <p:cNvPr id="29700" name="Picture 4" descr="73170681, Chris Sattlberger /Photographer's Choice R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667000"/>
            <a:ext cx="4356481" cy="2819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822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Enumerables (</a:t>
            </a:r>
            <a:r>
              <a:rPr lang="en-US" dirty="0"/>
              <a:t>p</a:t>
            </a:r>
            <a:r>
              <a:rPr lang="en-US" dirty="0" smtClean="0"/>
              <a:t>ull collections)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.Net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Pull</a:t>
            </a:r>
            <a:r>
              <a:rPr lang="en-US" dirty="0" smtClean="0"/>
              <a:t>ed data is exposed via common interface pair</a:t>
            </a:r>
          </a:p>
          <a:p>
            <a:pPr lvl="1"/>
            <a:r>
              <a:rPr lang="en-US" dirty="0" smtClean="0"/>
              <a:t>IEnumerable/IEnumerator</a:t>
            </a:r>
          </a:p>
          <a:p>
            <a:pPr lvl="1"/>
            <a:r>
              <a:rPr lang="en-US" dirty="0" smtClean="0"/>
              <a:t>Direct syntax to create</a:t>
            </a:r>
          </a:p>
          <a:p>
            <a:pPr lvl="2"/>
            <a:r>
              <a:rPr lang="en-US" sz="2000" dirty="0" err="1"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anArray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new [] {1,2,3};</a:t>
            </a:r>
          </a:p>
          <a:p>
            <a:pPr lvl="2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IEnumerable&lt;int&gt;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NaturalNums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 { </a:t>
            </a:r>
            <a:br>
              <a:rPr lang="en-US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while(true) </a:t>
            </a:r>
            <a:br>
              <a:rPr lang="en-US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yield return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ii++; </a:t>
            </a:r>
            <a:br>
              <a:rPr lang="en-US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Direct syntax to consume via </a:t>
            </a:r>
            <a:r>
              <a:rPr lang="en-US" b="1" dirty="0" err="1" smtClean="0"/>
              <a:t>foreach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59082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Rx, </a:t>
            </a:r>
            <a:r>
              <a:rPr lang="en-US" dirty="0" smtClean="0"/>
              <a:t>streams </a:t>
            </a:r>
            <a:r>
              <a:rPr lang="en-US" dirty="0"/>
              <a:t>didn’t exist</a:t>
            </a:r>
          </a:p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Push</a:t>
            </a:r>
            <a:r>
              <a:rPr lang="en-US" dirty="0" smtClean="0"/>
              <a:t>ed </a:t>
            </a:r>
            <a:r>
              <a:rPr lang="en-US" dirty="0"/>
              <a:t>data </a:t>
            </a:r>
            <a:r>
              <a:rPr lang="en-US" dirty="0" smtClean="0"/>
              <a:t>was </a:t>
            </a:r>
            <a:r>
              <a:rPr lang="en-US" dirty="0"/>
              <a:t>exposed via</a:t>
            </a:r>
          </a:p>
          <a:p>
            <a:pPr lvl="1"/>
            <a:r>
              <a:rPr lang="en-US" dirty="0"/>
              <a:t>Events</a:t>
            </a:r>
          </a:p>
          <a:p>
            <a:pPr lvl="1"/>
            <a:r>
              <a:rPr lang="en-US" dirty="0"/>
              <a:t>Ad-hoc delegate callbacks</a:t>
            </a:r>
          </a:p>
          <a:p>
            <a:pPr lvl="1"/>
            <a:r>
              <a:rPr lang="en-US" dirty="0"/>
              <a:t>Ad-hoc subscribe/callback interfaces</a:t>
            </a:r>
          </a:p>
          <a:p>
            <a:pPr lvl="1"/>
            <a:r>
              <a:rPr lang="en-US" dirty="0"/>
              <a:t>BeginXXX/EndXXX Async pattern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attempts at Linq for Pushed data (</a:t>
            </a:r>
            <a:r>
              <a:rPr lang="en-US" dirty="0" err="1"/>
              <a:t>Clinq,Slinq,PushLinq</a:t>
            </a:r>
            <a:r>
              <a:rPr lang="en-US" dirty="0"/>
              <a:t>)</a:t>
            </a:r>
          </a:p>
          <a:p>
            <a:r>
              <a:rPr lang="en-US" dirty="0"/>
              <a:t>Each implementation </a:t>
            </a:r>
            <a:r>
              <a:rPr lang="en-US" dirty="0" smtClean="0"/>
              <a:t>was </a:t>
            </a:r>
            <a:r>
              <a:rPr lang="en-US" dirty="0"/>
              <a:t>unique </a:t>
            </a:r>
            <a:r>
              <a:rPr lang="en-US" dirty="0" smtClean="0"/>
              <a:t>in </a:t>
            </a:r>
            <a:r>
              <a:rPr lang="en-US" dirty="0"/>
              <a:t>its own special </a:t>
            </a:r>
            <a:r>
              <a:rPr lang="en-US" dirty="0" smtClean="0"/>
              <a:t>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36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Observables – Push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Rx</a:t>
            </a:r>
            <a:r>
              <a:rPr lang="en-US" dirty="0"/>
              <a:t>, </a:t>
            </a:r>
            <a:r>
              <a:rPr lang="en-US" dirty="0" smtClean="0"/>
              <a:t>IObservable/IObserver are the common interfaces for exposing pushed data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Classes and Methods to produce data</a:t>
            </a:r>
          </a:p>
          <a:p>
            <a:pPr lvl="1"/>
            <a:r>
              <a:rPr lang="en-US" dirty="0" smtClean="0"/>
              <a:t>Alas, no built in syntax</a:t>
            </a:r>
          </a:p>
          <a:p>
            <a:endParaRPr lang="en-US" dirty="0" smtClean="0"/>
          </a:p>
          <a:p>
            <a:r>
              <a:rPr lang="en-US" dirty="0" smtClean="0"/>
              <a:t>LINQ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provides a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composable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standard</a:t>
            </a:r>
            <a:r>
              <a:rPr lang="en-US" dirty="0" smtClean="0"/>
              <a:t> way to consume pushed data</a:t>
            </a:r>
          </a:p>
          <a:p>
            <a:pPr marL="109728" lv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728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Comparing the core interfaces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Notice the symmetry</a:t>
            </a:r>
          </a:p>
        </p:txBody>
      </p:sp>
    </p:spTree>
    <p:extLst>
      <p:ext uri="{BB962C8B-B14F-4D97-AF65-F5344CB8AC3E}">
        <p14:creationId xmlns:p14="http://schemas.microsoft.com/office/powerpoint/2010/main" val="29277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IEnumerable and IEnumerator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interface IEnumerable&lt;T&gt;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IEnumerator&lt;T&gt; GetEnumerator();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interface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IEnumerator&lt;T&gt;: IDisposable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T Current { get; } 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bool MoveNext();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109728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207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b49 Red Gradient">
  <a:themeElements>
    <a:clrScheme name="Lab49 Sales Theme">
      <a:dk1>
        <a:sysClr val="windowText" lastClr="000000"/>
      </a:dk1>
      <a:lt1>
        <a:sysClr val="window" lastClr="FFFFFF"/>
      </a:lt1>
      <a:dk2>
        <a:srgbClr val="800000"/>
      </a:dk2>
      <a:lt2>
        <a:srgbClr val="7F7F7F"/>
      </a:lt2>
      <a:accent1>
        <a:srgbClr val="800000"/>
      </a:accent1>
      <a:accent2>
        <a:srgbClr val="376092"/>
      </a:accent2>
      <a:accent3>
        <a:srgbClr val="C3D69B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ab49 Sales Theme">
    <a:dk1>
      <a:sysClr val="windowText" lastClr="000000"/>
    </a:dk1>
    <a:lt1>
      <a:sysClr val="window" lastClr="FFFFFF"/>
    </a:lt1>
    <a:dk2>
      <a:srgbClr val="800000"/>
    </a:dk2>
    <a:lt2>
      <a:srgbClr val="7F7F7F"/>
    </a:lt2>
    <a:accent1>
      <a:srgbClr val="800000"/>
    </a:accent1>
    <a:accent2>
      <a:srgbClr val="376092"/>
    </a:accent2>
    <a:accent3>
      <a:srgbClr val="C3D69B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Lab49 Sales Theme">
    <a:dk1>
      <a:sysClr val="windowText" lastClr="000000"/>
    </a:dk1>
    <a:lt1>
      <a:sysClr val="window" lastClr="FFFFFF"/>
    </a:lt1>
    <a:dk2>
      <a:srgbClr val="800000"/>
    </a:dk2>
    <a:lt2>
      <a:srgbClr val="7F7F7F"/>
    </a:lt2>
    <a:accent1>
      <a:srgbClr val="800000"/>
    </a:accent1>
    <a:accent2>
      <a:srgbClr val="376092"/>
    </a:accent2>
    <a:accent3>
      <a:srgbClr val="C3D69B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Lab49 Sales Theme">
    <a:dk1>
      <a:sysClr val="windowText" lastClr="000000"/>
    </a:dk1>
    <a:lt1>
      <a:sysClr val="window" lastClr="FFFFFF"/>
    </a:lt1>
    <a:dk2>
      <a:srgbClr val="800000"/>
    </a:dk2>
    <a:lt2>
      <a:srgbClr val="7F7F7F"/>
    </a:lt2>
    <a:accent1>
      <a:srgbClr val="800000"/>
    </a:accent1>
    <a:accent2>
      <a:srgbClr val="376092"/>
    </a:accent2>
    <a:accent3>
      <a:srgbClr val="C3D69B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Lab49 Sales Theme">
    <a:dk1>
      <a:sysClr val="windowText" lastClr="000000"/>
    </a:dk1>
    <a:lt1>
      <a:sysClr val="window" lastClr="FFFFFF"/>
    </a:lt1>
    <a:dk2>
      <a:srgbClr val="800000"/>
    </a:dk2>
    <a:lt2>
      <a:srgbClr val="7F7F7F"/>
    </a:lt2>
    <a:accent1>
      <a:srgbClr val="800000"/>
    </a:accent1>
    <a:accent2>
      <a:srgbClr val="376092"/>
    </a:accent2>
    <a:accent3>
      <a:srgbClr val="C3D69B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550</Words>
  <Application>Microsoft Office PowerPoint</Application>
  <PresentationFormat>On-screen Show (4:3)</PresentationFormat>
  <Paragraphs>181</Paragraphs>
  <Slides>31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Lab49 Red Gradient</vt:lpstr>
      <vt:lpstr>Office Theme</vt:lpstr>
      <vt:lpstr>Real World  Reactive Extensions</vt:lpstr>
      <vt:lpstr>PowerPoint Presentation</vt:lpstr>
      <vt:lpstr>Fundamentals of RX</vt:lpstr>
      <vt:lpstr>Concurrency != Parallelism</vt:lpstr>
      <vt:lpstr>Enumerables (pull collections)</vt:lpstr>
      <vt:lpstr>Streams</vt:lpstr>
      <vt:lpstr>Observables – Push Collections</vt:lpstr>
      <vt:lpstr>Comparing the core interfaces</vt:lpstr>
      <vt:lpstr>IEnumerable and IEnumerator</vt:lpstr>
      <vt:lpstr>IObservable and IObserver</vt:lpstr>
      <vt:lpstr>Time for a pop-quiz</vt:lpstr>
      <vt:lpstr>Hot or not?</vt:lpstr>
      <vt:lpstr>Hot or not?</vt:lpstr>
      <vt:lpstr>Hot or not?</vt:lpstr>
      <vt:lpstr>Hot or not?</vt:lpstr>
      <vt:lpstr>Hot or not?</vt:lpstr>
      <vt:lpstr>Hot or not?</vt:lpstr>
      <vt:lpstr>Hot or not?</vt:lpstr>
      <vt:lpstr>Hot or not?</vt:lpstr>
      <vt:lpstr>Basic demos</vt:lpstr>
      <vt:lpstr>Polling a server</vt:lpstr>
      <vt:lpstr>UI for password check</vt:lpstr>
      <vt:lpstr>Twitter client</vt:lpstr>
      <vt:lpstr>Observable.Create</vt:lpstr>
      <vt:lpstr>Hotness revisited</vt:lpstr>
      <vt:lpstr>Final note</vt:lpstr>
      <vt:lpstr>Recap</vt:lpstr>
      <vt:lpstr>Questions?</vt:lpstr>
      <vt:lpstr>Merge</vt:lpstr>
      <vt:lpstr>Zip</vt:lpstr>
      <vt:lpstr>Grouping</vt:lpstr>
    </vt:vector>
  </TitlesOfParts>
  <Company>Lab49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</dc:creator>
  <cp:lastModifiedBy>Scott</cp:lastModifiedBy>
  <cp:revision>3</cp:revision>
  <dcterms:created xsi:type="dcterms:W3CDTF">2010-11-23T00:12:48Z</dcterms:created>
  <dcterms:modified xsi:type="dcterms:W3CDTF">2011-02-19T02:12:51Z</dcterms:modified>
</cp:coreProperties>
</file>