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CBEB5-EB8E-4AC8-94DE-EE307984F70B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BA147-F698-4B9B-973F-2292E8F7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02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B66E-38C9-4511-8A26-627461AA1BF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3FED-0266-442C-923E-6C69A771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2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B66E-38C9-4511-8A26-627461AA1BF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3FED-0266-442C-923E-6C69A771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B66E-38C9-4511-8A26-627461AA1BF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3FED-0266-442C-923E-6C69A771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7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B66E-38C9-4511-8A26-627461AA1BF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3FED-0266-442C-923E-6C69A771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2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B66E-38C9-4511-8A26-627461AA1BF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3FED-0266-442C-923E-6C69A771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5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B66E-38C9-4511-8A26-627461AA1BF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3FED-0266-442C-923E-6C69A771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1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B66E-38C9-4511-8A26-627461AA1BF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3FED-0266-442C-923E-6C69A771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3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B66E-38C9-4511-8A26-627461AA1BF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3FED-0266-442C-923E-6C69A771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8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B66E-38C9-4511-8A26-627461AA1BF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3FED-0266-442C-923E-6C69A771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5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B66E-38C9-4511-8A26-627461AA1BF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3FED-0266-442C-923E-6C69A771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B66E-38C9-4511-8A26-627461AA1BF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3FED-0266-442C-923E-6C69A771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3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4B66E-38C9-4511-8A26-627461AA1BF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D3FED-0266-442C-923E-6C69A771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8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389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9: </a:t>
            </a:r>
            <a:r>
              <a:rPr lang="en-US" dirty="0" smtClean="0"/>
              <a:t>Close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should be given the option to close the application from the main menu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Points: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3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Story 1, 2 and 9 (Points: 3)</a:t>
            </a:r>
          </a:p>
          <a:p>
            <a:r>
              <a:rPr lang="en-US" dirty="0" smtClean="0"/>
              <a:t>Story 3 </a:t>
            </a:r>
            <a:r>
              <a:rPr lang="en-US" dirty="0" smtClean="0"/>
              <a:t>(Points: 2)</a:t>
            </a:r>
            <a:endParaRPr lang="en-US" dirty="0" smtClean="0"/>
          </a:p>
          <a:p>
            <a:r>
              <a:rPr lang="en-US" dirty="0" smtClean="0"/>
              <a:t>Story 4 and 8 </a:t>
            </a:r>
            <a:r>
              <a:rPr lang="en-US" dirty="0" smtClean="0"/>
              <a:t>(Points: 2)</a:t>
            </a:r>
            <a:endParaRPr lang="en-US" dirty="0" smtClean="0"/>
          </a:p>
          <a:p>
            <a:r>
              <a:rPr lang="en-US" dirty="0" smtClean="0"/>
              <a:t>Story 5, 6, and 7 </a:t>
            </a:r>
            <a:r>
              <a:rPr lang="en-US" dirty="0" smtClean="0"/>
              <a:t>(Points: 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20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6618" y="360218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Sprints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6616" y="1921163"/>
            <a:ext cx="3463636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Sprint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Add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Delete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Search for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Points: 6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285672" y="1921163"/>
            <a:ext cx="3463636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Sprint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Display root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Display option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Navigate to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Points: 4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4728" y="1921163"/>
            <a:ext cx="3463636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Sprint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Display welcome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Handle invalid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Close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Points: 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256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1: Display welcome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sz="2800" dirty="0"/>
              <a:t>Application name and the developer details </a:t>
            </a:r>
          </a:p>
          <a:p>
            <a:pPr lvl="1"/>
            <a:r>
              <a:rPr lang="en-US" sz="2800" dirty="0"/>
              <a:t>The details of the user interface such as options displaying the user interaction information </a:t>
            </a:r>
          </a:p>
          <a:p>
            <a:pPr lvl="1"/>
            <a:r>
              <a:rPr lang="en-US" sz="2800" dirty="0"/>
              <a:t>Features to accept the user input to select one of the options listed </a:t>
            </a:r>
            <a:endParaRPr lang="en-US" sz="2800" dirty="0" smtClean="0"/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 smtClean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 smtClean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 smtClean="0">
              <a:latin typeface="+mj-lt"/>
            </a:endParaRPr>
          </a:p>
          <a:p>
            <a:pPr lvl="1"/>
            <a:r>
              <a:rPr lang="en-US" sz="3000" dirty="0" smtClean="0"/>
              <a:t>Points: 1</a:t>
            </a:r>
          </a:p>
          <a:p>
            <a:pPr lvl="1"/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960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2: </a:t>
            </a:r>
            <a:r>
              <a:rPr lang="en-US" dirty="0" smtClean="0"/>
              <a:t>Properly handle invalid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Application should not close, exit, or throw an exception if the user specifies an invalid input.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3000" dirty="0" smtClean="0"/>
              <a:t>Points: 1</a:t>
            </a:r>
          </a:p>
        </p:txBody>
      </p:sp>
    </p:spTree>
    <p:extLst>
      <p:ext uri="{BB962C8B-B14F-4D97-AF65-F5344CB8AC3E}">
        <p14:creationId xmlns:p14="http://schemas.microsoft.com/office/powerpoint/2010/main" val="11512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3: </a:t>
            </a:r>
            <a:r>
              <a:rPr lang="en-US" dirty="0"/>
              <a:t>D</a:t>
            </a:r>
            <a:r>
              <a:rPr lang="en-US" dirty="0" smtClean="0"/>
              <a:t>isplay root directory?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When the user selects option 1, the </a:t>
            </a:r>
            <a:r>
              <a:rPr lang="en-US" dirty="0"/>
              <a:t>first option should return the current file names in ascending order. The root directory can be either empty or contain few files or folders in </a:t>
            </a:r>
            <a:r>
              <a:rPr lang="en-US" dirty="0" smtClean="0"/>
              <a:t>it</a:t>
            </a:r>
          </a:p>
          <a:p>
            <a:pPr lvl="0"/>
            <a:r>
              <a:rPr lang="en-US" dirty="0" smtClean="0"/>
              <a:t>After displaying the directory, the application should return to the main menu</a:t>
            </a:r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 smtClean="0"/>
              <a:t>Points: 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8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4: </a:t>
            </a:r>
            <a:r>
              <a:rPr lang="en-US" dirty="0" smtClean="0"/>
              <a:t>Display option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After option 2 is selected, an interface should appear displaying the following:</a:t>
            </a:r>
          </a:p>
          <a:p>
            <a:pPr lvl="1"/>
            <a:r>
              <a:rPr lang="en-US" dirty="0"/>
              <a:t>Add a file to the existing directory list</a:t>
            </a:r>
            <a:endParaRPr lang="en-US" sz="3200" dirty="0"/>
          </a:p>
          <a:p>
            <a:pPr lvl="1"/>
            <a:r>
              <a:rPr lang="en-US" dirty="0" smtClean="0"/>
              <a:t>Delete </a:t>
            </a:r>
            <a:r>
              <a:rPr lang="en-US" dirty="0"/>
              <a:t>a user specified file from the existing directory list</a:t>
            </a:r>
            <a:endParaRPr lang="en-US" sz="3200" dirty="0"/>
          </a:p>
          <a:p>
            <a:pPr lvl="1"/>
            <a:r>
              <a:rPr lang="en-US" dirty="0" smtClean="0"/>
              <a:t>Search </a:t>
            </a:r>
            <a:r>
              <a:rPr lang="en-US" dirty="0"/>
              <a:t>a user specified file from the main directory</a:t>
            </a:r>
            <a:endParaRPr lang="en-US" sz="3200" dirty="0"/>
          </a:p>
          <a:p>
            <a:pPr lvl="1"/>
            <a:r>
              <a:rPr lang="en-US" dirty="0" smtClean="0"/>
              <a:t>Option </a:t>
            </a:r>
            <a:r>
              <a:rPr lang="en-US" dirty="0"/>
              <a:t>to navigate back to the main </a:t>
            </a:r>
            <a:r>
              <a:rPr lang="en-US" dirty="0" smtClean="0"/>
              <a:t>context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sz="3200" dirty="0" smtClean="0"/>
              <a:t>Points: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1320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5: </a:t>
            </a:r>
            <a:r>
              <a:rPr lang="en-US" dirty="0" smtClean="0"/>
              <a:t>Add a file to the existing directory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Users should have the ability to add </a:t>
            </a:r>
            <a:r>
              <a:rPr lang="en-US" dirty="0"/>
              <a:t>a file to the existing directory </a:t>
            </a:r>
            <a:r>
              <a:rPr lang="en-US" dirty="0" smtClean="0"/>
              <a:t>list</a:t>
            </a:r>
          </a:p>
          <a:p>
            <a:pPr lvl="2"/>
            <a:r>
              <a:rPr lang="en-US" dirty="0" smtClean="0"/>
              <a:t>You can ignore the case sensitivity of the file names</a:t>
            </a:r>
            <a:endParaRPr lang="en-US" sz="2800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sz="3200" dirty="0"/>
          </a:p>
          <a:p>
            <a:pPr lvl="1"/>
            <a:endParaRPr lang="en-US" sz="3200" dirty="0" smtClean="0"/>
          </a:p>
          <a:p>
            <a:pPr lvl="1"/>
            <a:endParaRPr lang="en-US" sz="3200" dirty="0"/>
          </a:p>
          <a:p>
            <a:pPr lvl="1"/>
            <a:endParaRPr lang="en-US" sz="3200" dirty="0" smtClean="0"/>
          </a:p>
          <a:p>
            <a:pPr lvl="1"/>
            <a:endParaRPr lang="en-US" sz="3200" dirty="0"/>
          </a:p>
          <a:p>
            <a:pPr lvl="1"/>
            <a:endParaRPr lang="en-US" sz="3200" dirty="0" smtClean="0"/>
          </a:p>
          <a:p>
            <a:pPr lvl="1"/>
            <a:endParaRPr lang="en-US" sz="3200" dirty="0"/>
          </a:p>
          <a:p>
            <a:pPr lvl="1"/>
            <a:r>
              <a:rPr lang="en-US" sz="3200" dirty="0" smtClean="0"/>
              <a:t>Points: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192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6: </a:t>
            </a:r>
            <a:r>
              <a:rPr lang="en-US" dirty="0" smtClean="0"/>
              <a:t>Delete a file from the directory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Users should be able to delete specified files from existing directory</a:t>
            </a:r>
            <a:endParaRPr lang="en-US" dirty="0"/>
          </a:p>
          <a:p>
            <a:pPr lvl="2"/>
            <a:r>
              <a:rPr lang="en-US" dirty="0"/>
              <a:t>You can add the case sensitivity on the file name in order to ensure that the right file is deleted from the directory </a:t>
            </a:r>
            <a:r>
              <a:rPr lang="en-US" dirty="0" smtClean="0"/>
              <a:t>list (not required)</a:t>
            </a:r>
            <a:endParaRPr lang="en-US" dirty="0"/>
          </a:p>
          <a:p>
            <a:pPr lvl="2"/>
            <a:r>
              <a:rPr lang="en-US" dirty="0" smtClean="0"/>
              <a:t>Should return </a:t>
            </a:r>
            <a:r>
              <a:rPr lang="en-US" dirty="0"/>
              <a:t>a message if FNF (File not found</a:t>
            </a:r>
            <a:r>
              <a:rPr lang="en-US" dirty="0" smtClean="0"/>
              <a:t>)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Points: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495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7: </a:t>
            </a:r>
            <a:r>
              <a:rPr lang="en-US" dirty="0" smtClean="0"/>
              <a:t>Search for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Search a user specified file from the main directory</a:t>
            </a:r>
          </a:p>
          <a:p>
            <a:pPr lvl="2"/>
            <a:r>
              <a:rPr lang="en-US" dirty="0" smtClean="0"/>
              <a:t>You can add the case sensitivity on the file name to retrieve the correct file (not required)</a:t>
            </a:r>
          </a:p>
          <a:p>
            <a:pPr lvl="2"/>
            <a:r>
              <a:rPr lang="en-US" dirty="0" smtClean="0"/>
              <a:t>Display the result upon successful operation</a:t>
            </a:r>
          </a:p>
          <a:p>
            <a:pPr lvl="2"/>
            <a:r>
              <a:rPr lang="en-US" dirty="0" smtClean="0"/>
              <a:t>Display the result upon unsuccessful operation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r>
              <a:rPr lang="en-US" dirty="0" smtClean="0"/>
              <a:t>Points: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3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8: </a:t>
            </a:r>
            <a:r>
              <a:rPr lang="en-US" dirty="0" smtClean="0"/>
              <a:t>Navigate to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Users should be given the </a:t>
            </a:r>
            <a:r>
              <a:rPr lang="en-US" dirty="0"/>
              <a:t>o</a:t>
            </a:r>
            <a:r>
              <a:rPr lang="en-US" dirty="0" smtClean="0"/>
              <a:t>ption to navigate back to the main context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Points: 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4084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467</Words>
  <Application>Microsoft Office PowerPoint</Application>
  <PresentationFormat>Widescreen</PresentationFormat>
  <Paragraphs>133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User stories</vt:lpstr>
      <vt:lpstr>Story 1: Display welcome screen</vt:lpstr>
      <vt:lpstr>Story 2: Properly handle invalid inputs</vt:lpstr>
      <vt:lpstr>Story 3: Display root directory?</vt:lpstr>
      <vt:lpstr>Story 4: Display option 2</vt:lpstr>
      <vt:lpstr>Story 5: Add a file to the existing directory list</vt:lpstr>
      <vt:lpstr>Story 6: Delete a file from the directory list</vt:lpstr>
      <vt:lpstr>Story 7: Search for a file</vt:lpstr>
      <vt:lpstr>Story 8: Navigate to menu</vt:lpstr>
      <vt:lpstr>Story 9: Close application</vt:lpstr>
      <vt:lpstr>Sprints</vt:lpstr>
      <vt:lpstr>PowerPoint Presentation</vt:lpstr>
    </vt:vector>
  </TitlesOfParts>
  <Company>HCL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stories</dc:title>
  <dc:creator>Scott Willmarth</dc:creator>
  <cp:lastModifiedBy>Scott Willmarth</cp:lastModifiedBy>
  <cp:revision>7</cp:revision>
  <dcterms:created xsi:type="dcterms:W3CDTF">2021-02-23T15:07:36Z</dcterms:created>
  <dcterms:modified xsi:type="dcterms:W3CDTF">2021-02-23T16:37:40Z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d6adbaef-5a9d-4f05-b248-f98f5f3b9a39</vt:lpwstr>
  </property>
  <property fmtid="{D5CDD505-2E9C-101B-9397-08002B2CF9AE}" pid="3" name="HCLClassification">
    <vt:lpwstr>HCL_Cla5s_Publ1c</vt:lpwstr>
  </property>
</Properties>
</file>