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10707-D531-49CC-82E4-68F114B1B023}" v="25" dt="2021-11-01T08:29:57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van den Broek" userId="305b331348fddaf5" providerId="LiveId" clId="{6BD10707-D531-49CC-82E4-68F114B1B023}"/>
    <pc:docChg chg="modSld">
      <pc:chgData name="Scott van den Broek" userId="305b331348fddaf5" providerId="LiveId" clId="{6BD10707-D531-49CC-82E4-68F114B1B023}" dt="2021-11-01T08:29:57.871" v="24" actId="20577"/>
      <pc:docMkLst>
        <pc:docMk/>
      </pc:docMkLst>
      <pc:sldChg chg="modSp">
        <pc:chgData name="Scott van den Broek" userId="305b331348fddaf5" providerId="LiveId" clId="{6BD10707-D531-49CC-82E4-68F114B1B023}" dt="2021-11-01T08:29:57.871" v="24" actId="20577"/>
        <pc:sldMkLst>
          <pc:docMk/>
          <pc:sldMk cId="1675198389" sldId="259"/>
        </pc:sldMkLst>
        <pc:graphicFrameChg chg="mod">
          <ac:chgData name="Scott van den Broek" userId="305b331348fddaf5" providerId="LiveId" clId="{6BD10707-D531-49CC-82E4-68F114B1B023}" dt="2021-11-01T08:29:57.871" v="24" actId="20577"/>
          <ac:graphicFrameMkLst>
            <pc:docMk/>
            <pc:sldMk cId="1675198389" sldId="259"/>
            <ac:graphicFrameMk id="5" creationId="{0AC308EB-799F-44CA-9F5C-23B8D491E21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AC950-FA58-42E8-AECC-36D17F4BA9E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BE6D71-F1B4-4ECB-AFB1-712EE2CA6BED}">
      <dgm:prSet/>
      <dgm:spPr/>
      <dgm:t>
        <a:bodyPr/>
        <a:lstStyle/>
        <a:p>
          <a:pPr>
            <a:defRPr cap="all"/>
          </a:pPr>
          <a:r>
            <a:rPr lang="nl-NL"/>
            <a:t>Ons idee</a:t>
          </a:r>
          <a:endParaRPr lang="en-US"/>
        </a:p>
      </dgm:t>
    </dgm:pt>
    <dgm:pt modelId="{E1783C5F-8AAF-48AD-A538-A3F1607090E6}" type="parTrans" cxnId="{21C14C29-6E30-4A47-B52F-3BCE2D59845B}">
      <dgm:prSet/>
      <dgm:spPr/>
      <dgm:t>
        <a:bodyPr/>
        <a:lstStyle/>
        <a:p>
          <a:endParaRPr lang="en-US"/>
        </a:p>
      </dgm:t>
    </dgm:pt>
    <dgm:pt modelId="{9BB995E7-D42D-49A0-9104-76A12E31C947}" type="sibTrans" cxnId="{21C14C29-6E30-4A47-B52F-3BCE2D59845B}">
      <dgm:prSet/>
      <dgm:spPr/>
      <dgm:t>
        <a:bodyPr/>
        <a:lstStyle/>
        <a:p>
          <a:endParaRPr lang="en-US"/>
        </a:p>
      </dgm:t>
    </dgm:pt>
    <dgm:pt modelId="{F94BF444-F7E6-4749-B4DA-FE423E61AC1B}">
      <dgm:prSet/>
      <dgm:spPr/>
      <dgm:t>
        <a:bodyPr/>
        <a:lstStyle/>
        <a:p>
          <a:pPr>
            <a:defRPr cap="all"/>
          </a:pPr>
          <a:r>
            <a:rPr lang="nl-NL"/>
            <a:t>Apparatuur</a:t>
          </a:r>
          <a:endParaRPr lang="en-US"/>
        </a:p>
      </dgm:t>
    </dgm:pt>
    <dgm:pt modelId="{1AF91116-5EC9-4CAD-819F-EBD0C2ADA5E1}" type="parTrans" cxnId="{38E912AE-2139-4EC4-B987-DE80EA837D11}">
      <dgm:prSet/>
      <dgm:spPr/>
      <dgm:t>
        <a:bodyPr/>
        <a:lstStyle/>
        <a:p>
          <a:endParaRPr lang="en-US"/>
        </a:p>
      </dgm:t>
    </dgm:pt>
    <dgm:pt modelId="{2408FEB0-1345-458E-97B3-42DE31A7AAED}" type="sibTrans" cxnId="{38E912AE-2139-4EC4-B987-DE80EA837D11}">
      <dgm:prSet/>
      <dgm:spPr/>
      <dgm:t>
        <a:bodyPr/>
        <a:lstStyle/>
        <a:p>
          <a:endParaRPr lang="en-US"/>
        </a:p>
      </dgm:t>
    </dgm:pt>
    <dgm:pt modelId="{AD63E6CA-21EB-4728-9979-9803E3EC74DC}">
      <dgm:prSet/>
      <dgm:spPr/>
      <dgm:t>
        <a:bodyPr/>
        <a:lstStyle/>
        <a:p>
          <a:pPr>
            <a:defRPr cap="all"/>
          </a:pPr>
          <a:r>
            <a:rPr lang="nl-NL"/>
            <a:t>haalbaarheid</a:t>
          </a:r>
          <a:endParaRPr lang="en-US"/>
        </a:p>
      </dgm:t>
    </dgm:pt>
    <dgm:pt modelId="{0FA7AF17-B926-4451-B40A-D484A728B3F4}" type="parTrans" cxnId="{3D9AA024-A8F6-4045-B58A-18643CE11080}">
      <dgm:prSet/>
      <dgm:spPr/>
      <dgm:t>
        <a:bodyPr/>
        <a:lstStyle/>
        <a:p>
          <a:endParaRPr lang="en-US"/>
        </a:p>
      </dgm:t>
    </dgm:pt>
    <dgm:pt modelId="{08BEA35D-A1E1-4BB8-85D0-BD30C153381E}" type="sibTrans" cxnId="{3D9AA024-A8F6-4045-B58A-18643CE11080}">
      <dgm:prSet/>
      <dgm:spPr/>
      <dgm:t>
        <a:bodyPr/>
        <a:lstStyle/>
        <a:p>
          <a:endParaRPr lang="en-US"/>
        </a:p>
      </dgm:t>
    </dgm:pt>
    <dgm:pt modelId="{86F5451A-14DD-4B93-AAC8-28295EE46BA3}" type="pres">
      <dgm:prSet presAssocID="{417AC950-FA58-42E8-AECC-36D17F4BA9E7}" presName="root" presStyleCnt="0">
        <dgm:presLayoutVars>
          <dgm:dir/>
          <dgm:resizeHandles val="exact"/>
        </dgm:presLayoutVars>
      </dgm:prSet>
      <dgm:spPr/>
    </dgm:pt>
    <dgm:pt modelId="{AF8DA823-D18A-4D2D-8275-EA0C72ED8A74}" type="pres">
      <dgm:prSet presAssocID="{22BE6D71-F1B4-4ECB-AFB1-712EE2CA6BED}" presName="compNode" presStyleCnt="0"/>
      <dgm:spPr/>
    </dgm:pt>
    <dgm:pt modelId="{F03C9DDA-BE0D-4C07-AABD-29487695F466}" type="pres">
      <dgm:prSet presAssocID="{22BE6D71-F1B4-4ECB-AFB1-712EE2CA6BE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3CC9D6-886A-493F-BB54-EDAB32587F8A}" type="pres">
      <dgm:prSet presAssocID="{22BE6D71-F1B4-4ECB-AFB1-712EE2CA6B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"/>
        </a:ext>
      </dgm:extLst>
    </dgm:pt>
    <dgm:pt modelId="{D5CA5A3B-528F-452C-8AF0-9BE2C17E8584}" type="pres">
      <dgm:prSet presAssocID="{22BE6D71-F1B4-4ECB-AFB1-712EE2CA6BED}" presName="spaceRect" presStyleCnt="0"/>
      <dgm:spPr/>
    </dgm:pt>
    <dgm:pt modelId="{00FBE155-4431-417B-B635-B830618636D3}" type="pres">
      <dgm:prSet presAssocID="{22BE6D71-F1B4-4ECB-AFB1-712EE2CA6BED}" presName="textRect" presStyleLbl="revTx" presStyleIdx="0" presStyleCnt="3">
        <dgm:presLayoutVars>
          <dgm:chMax val="1"/>
          <dgm:chPref val="1"/>
        </dgm:presLayoutVars>
      </dgm:prSet>
      <dgm:spPr/>
    </dgm:pt>
    <dgm:pt modelId="{249C7BC2-E6EF-415D-9E41-587491DF07CA}" type="pres">
      <dgm:prSet presAssocID="{9BB995E7-D42D-49A0-9104-76A12E31C947}" presName="sibTrans" presStyleCnt="0"/>
      <dgm:spPr/>
    </dgm:pt>
    <dgm:pt modelId="{394B6C9F-C188-4F98-9167-681528E1C579}" type="pres">
      <dgm:prSet presAssocID="{F94BF444-F7E6-4749-B4DA-FE423E61AC1B}" presName="compNode" presStyleCnt="0"/>
      <dgm:spPr/>
    </dgm:pt>
    <dgm:pt modelId="{522B60B3-6A98-4B92-9FDE-F5EAEC67D19E}" type="pres">
      <dgm:prSet presAssocID="{F94BF444-F7E6-4749-B4DA-FE423E61AC1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0D63706-27DF-4C80-BC17-876462E5645F}" type="pres">
      <dgm:prSet presAssocID="{F94BF444-F7E6-4749-B4DA-FE423E61AC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A6E26D61-4E65-458B-B0A1-E229D6325810}" type="pres">
      <dgm:prSet presAssocID="{F94BF444-F7E6-4749-B4DA-FE423E61AC1B}" presName="spaceRect" presStyleCnt="0"/>
      <dgm:spPr/>
    </dgm:pt>
    <dgm:pt modelId="{25D0468A-DDF2-46EB-A889-8EBF1201B6CD}" type="pres">
      <dgm:prSet presAssocID="{F94BF444-F7E6-4749-B4DA-FE423E61AC1B}" presName="textRect" presStyleLbl="revTx" presStyleIdx="1" presStyleCnt="3">
        <dgm:presLayoutVars>
          <dgm:chMax val="1"/>
          <dgm:chPref val="1"/>
        </dgm:presLayoutVars>
      </dgm:prSet>
      <dgm:spPr/>
    </dgm:pt>
    <dgm:pt modelId="{5A509D0D-5310-4880-9082-14963C0EE4C6}" type="pres">
      <dgm:prSet presAssocID="{2408FEB0-1345-458E-97B3-42DE31A7AAED}" presName="sibTrans" presStyleCnt="0"/>
      <dgm:spPr/>
    </dgm:pt>
    <dgm:pt modelId="{CBF27370-695E-4520-BCDD-53492B4A54F2}" type="pres">
      <dgm:prSet presAssocID="{AD63E6CA-21EB-4728-9979-9803E3EC74DC}" presName="compNode" presStyleCnt="0"/>
      <dgm:spPr/>
    </dgm:pt>
    <dgm:pt modelId="{0CCD94D1-8BA1-4D4F-8072-73936255E483}" type="pres">
      <dgm:prSet presAssocID="{AD63E6CA-21EB-4728-9979-9803E3EC74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4CB17D4-75E4-4E08-A1AC-3DDF03F9B5EF}" type="pres">
      <dgm:prSet presAssocID="{AD63E6CA-21EB-4728-9979-9803E3EC74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0A9AFAE2-6257-4D43-AE31-8B3FCE482368}" type="pres">
      <dgm:prSet presAssocID="{AD63E6CA-21EB-4728-9979-9803E3EC74DC}" presName="spaceRect" presStyleCnt="0"/>
      <dgm:spPr/>
    </dgm:pt>
    <dgm:pt modelId="{FBF45622-3876-40B9-9A1A-C1DF15C179A3}" type="pres">
      <dgm:prSet presAssocID="{AD63E6CA-21EB-4728-9979-9803E3EC74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9AA024-A8F6-4045-B58A-18643CE11080}" srcId="{417AC950-FA58-42E8-AECC-36D17F4BA9E7}" destId="{AD63E6CA-21EB-4728-9979-9803E3EC74DC}" srcOrd="2" destOrd="0" parTransId="{0FA7AF17-B926-4451-B40A-D484A728B3F4}" sibTransId="{08BEA35D-A1E1-4BB8-85D0-BD30C153381E}"/>
    <dgm:cxn modelId="{21C14C29-6E30-4A47-B52F-3BCE2D59845B}" srcId="{417AC950-FA58-42E8-AECC-36D17F4BA9E7}" destId="{22BE6D71-F1B4-4ECB-AFB1-712EE2CA6BED}" srcOrd="0" destOrd="0" parTransId="{E1783C5F-8AAF-48AD-A538-A3F1607090E6}" sibTransId="{9BB995E7-D42D-49A0-9104-76A12E31C947}"/>
    <dgm:cxn modelId="{3FC4142D-C77F-494B-A713-F428E85DFE95}" type="presOf" srcId="{417AC950-FA58-42E8-AECC-36D17F4BA9E7}" destId="{86F5451A-14DD-4B93-AAC8-28295EE46BA3}" srcOrd="0" destOrd="0" presId="urn:microsoft.com/office/officeart/2018/5/layout/IconLeafLabelList"/>
    <dgm:cxn modelId="{4DA3BD4D-C705-4CB7-80B6-0BE7D4F2244C}" type="presOf" srcId="{22BE6D71-F1B4-4ECB-AFB1-712EE2CA6BED}" destId="{00FBE155-4431-417B-B635-B830618636D3}" srcOrd="0" destOrd="0" presId="urn:microsoft.com/office/officeart/2018/5/layout/IconLeafLabelList"/>
    <dgm:cxn modelId="{E342904E-8683-481A-A336-642ED99F366A}" type="presOf" srcId="{AD63E6CA-21EB-4728-9979-9803E3EC74DC}" destId="{FBF45622-3876-40B9-9A1A-C1DF15C179A3}" srcOrd="0" destOrd="0" presId="urn:microsoft.com/office/officeart/2018/5/layout/IconLeafLabelList"/>
    <dgm:cxn modelId="{149D168B-5248-4851-911B-2E94E8B83DB3}" type="presOf" srcId="{F94BF444-F7E6-4749-B4DA-FE423E61AC1B}" destId="{25D0468A-DDF2-46EB-A889-8EBF1201B6CD}" srcOrd="0" destOrd="0" presId="urn:microsoft.com/office/officeart/2018/5/layout/IconLeafLabelList"/>
    <dgm:cxn modelId="{38E912AE-2139-4EC4-B987-DE80EA837D11}" srcId="{417AC950-FA58-42E8-AECC-36D17F4BA9E7}" destId="{F94BF444-F7E6-4749-B4DA-FE423E61AC1B}" srcOrd="1" destOrd="0" parTransId="{1AF91116-5EC9-4CAD-819F-EBD0C2ADA5E1}" sibTransId="{2408FEB0-1345-458E-97B3-42DE31A7AAED}"/>
    <dgm:cxn modelId="{0329CAE2-F0B0-41D2-A820-B0938EA6ABE1}" type="presParOf" srcId="{86F5451A-14DD-4B93-AAC8-28295EE46BA3}" destId="{AF8DA823-D18A-4D2D-8275-EA0C72ED8A74}" srcOrd="0" destOrd="0" presId="urn:microsoft.com/office/officeart/2018/5/layout/IconLeafLabelList"/>
    <dgm:cxn modelId="{B2BAF054-440C-4A84-846A-C55F0169DD0E}" type="presParOf" srcId="{AF8DA823-D18A-4D2D-8275-EA0C72ED8A74}" destId="{F03C9DDA-BE0D-4C07-AABD-29487695F466}" srcOrd="0" destOrd="0" presId="urn:microsoft.com/office/officeart/2018/5/layout/IconLeafLabelList"/>
    <dgm:cxn modelId="{2D651C6F-858F-4636-A01E-A2DE587BE416}" type="presParOf" srcId="{AF8DA823-D18A-4D2D-8275-EA0C72ED8A74}" destId="{8F3CC9D6-886A-493F-BB54-EDAB32587F8A}" srcOrd="1" destOrd="0" presId="urn:microsoft.com/office/officeart/2018/5/layout/IconLeafLabelList"/>
    <dgm:cxn modelId="{C7E963DC-1C06-461D-9917-2BFF73386FBE}" type="presParOf" srcId="{AF8DA823-D18A-4D2D-8275-EA0C72ED8A74}" destId="{D5CA5A3B-528F-452C-8AF0-9BE2C17E8584}" srcOrd="2" destOrd="0" presId="urn:microsoft.com/office/officeart/2018/5/layout/IconLeafLabelList"/>
    <dgm:cxn modelId="{732A8177-6DAA-4028-B615-97CA7516606B}" type="presParOf" srcId="{AF8DA823-D18A-4D2D-8275-EA0C72ED8A74}" destId="{00FBE155-4431-417B-B635-B830618636D3}" srcOrd="3" destOrd="0" presId="urn:microsoft.com/office/officeart/2018/5/layout/IconLeafLabelList"/>
    <dgm:cxn modelId="{F5591444-CD44-45E2-A11E-6D8C90A9B707}" type="presParOf" srcId="{86F5451A-14DD-4B93-AAC8-28295EE46BA3}" destId="{249C7BC2-E6EF-415D-9E41-587491DF07CA}" srcOrd="1" destOrd="0" presId="urn:microsoft.com/office/officeart/2018/5/layout/IconLeafLabelList"/>
    <dgm:cxn modelId="{4F17A16A-A1E0-4931-B080-4E74D9EC14C1}" type="presParOf" srcId="{86F5451A-14DD-4B93-AAC8-28295EE46BA3}" destId="{394B6C9F-C188-4F98-9167-681528E1C579}" srcOrd="2" destOrd="0" presId="urn:microsoft.com/office/officeart/2018/5/layout/IconLeafLabelList"/>
    <dgm:cxn modelId="{A9BBDFA7-C82D-4B07-AE77-83BC7D3EA4B0}" type="presParOf" srcId="{394B6C9F-C188-4F98-9167-681528E1C579}" destId="{522B60B3-6A98-4B92-9FDE-F5EAEC67D19E}" srcOrd="0" destOrd="0" presId="urn:microsoft.com/office/officeart/2018/5/layout/IconLeafLabelList"/>
    <dgm:cxn modelId="{5EDD3383-ADBE-40B1-9005-545532147CE4}" type="presParOf" srcId="{394B6C9F-C188-4F98-9167-681528E1C579}" destId="{30D63706-27DF-4C80-BC17-876462E5645F}" srcOrd="1" destOrd="0" presId="urn:microsoft.com/office/officeart/2018/5/layout/IconLeafLabelList"/>
    <dgm:cxn modelId="{1C295DFC-7A7C-45DF-B2E5-DDFE84A6F0A2}" type="presParOf" srcId="{394B6C9F-C188-4F98-9167-681528E1C579}" destId="{A6E26D61-4E65-458B-B0A1-E229D6325810}" srcOrd="2" destOrd="0" presId="urn:microsoft.com/office/officeart/2018/5/layout/IconLeafLabelList"/>
    <dgm:cxn modelId="{D774EDDE-C043-466B-82F7-AB9CE5434C27}" type="presParOf" srcId="{394B6C9F-C188-4F98-9167-681528E1C579}" destId="{25D0468A-DDF2-46EB-A889-8EBF1201B6CD}" srcOrd="3" destOrd="0" presId="urn:microsoft.com/office/officeart/2018/5/layout/IconLeafLabelList"/>
    <dgm:cxn modelId="{D6E87F2B-AB51-4E85-9885-DCCA5B499694}" type="presParOf" srcId="{86F5451A-14DD-4B93-AAC8-28295EE46BA3}" destId="{5A509D0D-5310-4880-9082-14963C0EE4C6}" srcOrd="3" destOrd="0" presId="urn:microsoft.com/office/officeart/2018/5/layout/IconLeafLabelList"/>
    <dgm:cxn modelId="{0033D2E5-D676-4869-9DCF-9FC61DF4DEEC}" type="presParOf" srcId="{86F5451A-14DD-4B93-AAC8-28295EE46BA3}" destId="{CBF27370-695E-4520-BCDD-53492B4A54F2}" srcOrd="4" destOrd="0" presId="urn:microsoft.com/office/officeart/2018/5/layout/IconLeafLabelList"/>
    <dgm:cxn modelId="{EE03BF50-8B77-4FB6-87EA-54E2AB573DFC}" type="presParOf" srcId="{CBF27370-695E-4520-BCDD-53492B4A54F2}" destId="{0CCD94D1-8BA1-4D4F-8072-73936255E483}" srcOrd="0" destOrd="0" presId="urn:microsoft.com/office/officeart/2018/5/layout/IconLeafLabelList"/>
    <dgm:cxn modelId="{27639772-4B47-427F-9FB2-7F045AEE84BB}" type="presParOf" srcId="{CBF27370-695E-4520-BCDD-53492B4A54F2}" destId="{B4CB17D4-75E4-4E08-A1AC-3DDF03F9B5EF}" srcOrd="1" destOrd="0" presId="urn:microsoft.com/office/officeart/2018/5/layout/IconLeafLabelList"/>
    <dgm:cxn modelId="{4581E5A6-19E6-44C5-8153-CC786DBBE929}" type="presParOf" srcId="{CBF27370-695E-4520-BCDD-53492B4A54F2}" destId="{0A9AFAE2-6257-4D43-AE31-8B3FCE482368}" srcOrd="2" destOrd="0" presId="urn:microsoft.com/office/officeart/2018/5/layout/IconLeafLabelList"/>
    <dgm:cxn modelId="{B902CC91-FFC1-48DE-AA6B-37BA8EBC6C8E}" type="presParOf" srcId="{CBF27370-695E-4520-BCDD-53492B4A54F2}" destId="{FBF45622-3876-40B9-9A1A-C1DF15C179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69444-6078-4D91-94DC-EF4626207B1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933A1A-8F11-4A7D-82F8-908DB6F17B79}">
      <dgm:prSet/>
      <dgm:spPr/>
      <dgm:t>
        <a:bodyPr/>
        <a:lstStyle/>
        <a:p>
          <a:r>
            <a:rPr lang="nl-NL"/>
            <a:t>Te dicht bij beeldscherm</a:t>
          </a:r>
          <a:endParaRPr lang="en-US"/>
        </a:p>
      </dgm:t>
    </dgm:pt>
    <dgm:pt modelId="{CE9F7A22-D044-4FBF-9B56-A5E588B453F7}" type="parTrans" cxnId="{1A226C36-FCA5-4510-B4E4-90463460CA87}">
      <dgm:prSet/>
      <dgm:spPr/>
      <dgm:t>
        <a:bodyPr/>
        <a:lstStyle/>
        <a:p>
          <a:endParaRPr lang="en-US"/>
        </a:p>
      </dgm:t>
    </dgm:pt>
    <dgm:pt modelId="{56F023AA-6F86-48BB-874D-4F3813DA2242}" type="sibTrans" cxnId="{1A226C36-FCA5-4510-B4E4-90463460CA87}">
      <dgm:prSet/>
      <dgm:spPr/>
      <dgm:t>
        <a:bodyPr/>
        <a:lstStyle/>
        <a:p>
          <a:endParaRPr lang="en-US"/>
        </a:p>
      </dgm:t>
    </dgm:pt>
    <dgm:pt modelId="{3BA3F4E1-3B0C-4A61-8F90-5CBB5D7A2134}">
      <dgm:prSet/>
      <dgm:spPr/>
      <dgm:t>
        <a:bodyPr/>
        <a:lstStyle/>
        <a:p>
          <a:r>
            <a:rPr lang="nl-NL" dirty="0"/>
            <a:t>Melding</a:t>
          </a:r>
        </a:p>
        <a:p>
          <a:r>
            <a:rPr lang="nl-NL" dirty="0"/>
            <a:t>(rood licht)</a:t>
          </a:r>
          <a:endParaRPr lang="en-US" dirty="0"/>
        </a:p>
      </dgm:t>
    </dgm:pt>
    <dgm:pt modelId="{142E4AEB-B494-42C2-909D-128A20387D36}" type="parTrans" cxnId="{555BFAA3-2261-4EBA-A227-3DB0E99A27CE}">
      <dgm:prSet/>
      <dgm:spPr/>
      <dgm:t>
        <a:bodyPr/>
        <a:lstStyle/>
        <a:p>
          <a:endParaRPr lang="en-US"/>
        </a:p>
      </dgm:t>
    </dgm:pt>
    <dgm:pt modelId="{2AAFB199-20F0-4070-B3D4-9DFF2242A3F3}" type="sibTrans" cxnId="{555BFAA3-2261-4EBA-A227-3DB0E99A27CE}">
      <dgm:prSet/>
      <dgm:spPr/>
      <dgm:t>
        <a:bodyPr/>
        <a:lstStyle/>
        <a:p>
          <a:endParaRPr lang="en-US"/>
        </a:p>
      </dgm:t>
    </dgm:pt>
    <dgm:pt modelId="{317A4372-1183-4892-9216-E725872E1E93}" type="pres">
      <dgm:prSet presAssocID="{08669444-6078-4D91-94DC-EF4626207B1F}" presName="Name0" presStyleCnt="0">
        <dgm:presLayoutVars>
          <dgm:dir/>
          <dgm:animLvl val="lvl"/>
          <dgm:resizeHandles val="exact"/>
        </dgm:presLayoutVars>
      </dgm:prSet>
      <dgm:spPr/>
    </dgm:pt>
    <dgm:pt modelId="{F97CC365-FB7C-4C8D-95DB-1BFFEDE5B496}" type="pres">
      <dgm:prSet presAssocID="{0C933A1A-8F11-4A7D-82F8-908DB6F17B79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41C7F29-16C3-4104-A98E-F276637F5B15}" type="pres">
      <dgm:prSet presAssocID="{56F023AA-6F86-48BB-874D-4F3813DA2242}" presName="parTxOnlySpace" presStyleCnt="0"/>
      <dgm:spPr/>
    </dgm:pt>
    <dgm:pt modelId="{C697AAD7-816E-4A4E-98C7-331F90F8576E}" type="pres">
      <dgm:prSet presAssocID="{3BA3F4E1-3B0C-4A61-8F90-5CBB5D7A213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707A32D-C53B-4E6A-9960-3A6EC8403FE2}" type="presOf" srcId="{3BA3F4E1-3B0C-4A61-8F90-5CBB5D7A2134}" destId="{C697AAD7-816E-4A4E-98C7-331F90F8576E}" srcOrd="0" destOrd="0" presId="urn:microsoft.com/office/officeart/2005/8/layout/chevron1"/>
    <dgm:cxn modelId="{1A226C36-FCA5-4510-B4E4-90463460CA87}" srcId="{08669444-6078-4D91-94DC-EF4626207B1F}" destId="{0C933A1A-8F11-4A7D-82F8-908DB6F17B79}" srcOrd="0" destOrd="0" parTransId="{CE9F7A22-D044-4FBF-9B56-A5E588B453F7}" sibTransId="{56F023AA-6F86-48BB-874D-4F3813DA2242}"/>
    <dgm:cxn modelId="{3461664E-D1E2-4D9F-AB75-91B936E8D5F6}" type="presOf" srcId="{0C933A1A-8F11-4A7D-82F8-908DB6F17B79}" destId="{F97CC365-FB7C-4C8D-95DB-1BFFEDE5B496}" srcOrd="0" destOrd="0" presId="urn:microsoft.com/office/officeart/2005/8/layout/chevron1"/>
    <dgm:cxn modelId="{555BFAA3-2261-4EBA-A227-3DB0E99A27CE}" srcId="{08669444-6078-4D91-94DC-EF4626207B1F}" destId="{3BA3F4E1-3B0C-4A61-8F90-5CBB5D7A2134}" srcOrd="1" destOrd="0" parTransId="{142E4AEB-B494-42C2-909D-128A20387D36}" sibTransId="{2AAFB199-20F0-4070-B3D4-9DFF2242A3F3}"/>
    <dgm:cxn modelId="{ED6EE1A8-BE1B-40F9-8D71-2A2F0BFBE9C7}" type="presOf" srcId="{08669444-6078-4D91-94DC-EF4626207B1F}" destId="{317A4372-1183-4892-9216-E725872E1E93}" srcOrd="0" destOrd="0" presId="urn:microsoft.com/office/officeart/2005/8/layout/chevron1"/>
    <dgm:cxn modelId="{B3B36FCE-CDEC-490E-8DF7-3F043EFB77AC}" type="presParOf" srcId="{317A4372-1183-4892-9216-E725872E1E93}" destId="{F97CC365-FB7C-4C8D-95DB-1BFFEDE5B496}" srcOrd="0" destOrd="0" presId="urn:microsoft.com/office/officeart/2005/8/layout/chevron1"/>
    <dgm:cxn modelId="{3D821366-E0DD-4127-BDC6-C4A24C9C4A1F}" type="presParOf" srcId="{317A4372-1183-4892-9216-E725872E1E93}" destId="{041C7F29-16C3-4104-A98E-F276637F5B15}" srcOrd="1" destOrd="0" presId="urn:microsoft.com/office/officeart/2005/8/layout/chevron1"/>
    <dgm:cxn modelId="{62B6AE4D-FE25-45C6-A9A8-69859D84A4A1}" type="presParOf" srcId="{317A4372-1183-4892-9216-E725872E1E93}" destId="{C697AAD7-816E-4A4E-98C7-331F90F8576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C9DDA-BE0D-4C07-AABD-29487695F466}">
      <dsp:nvSpPr>
        <dsp:cNvPr id="0" name=""/>
        <dsp:cNvSpPr/>
      </dsp:nvSpPr>
      <dsp:spPr>
        <a:xfrm>
          <a:off x="716638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CC9D6-886A-493F-BB54-EDAB32587F8A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E155-4431-417B-B635-B830618636D3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900" kern="1200"/>
            <a:t>Ons idee</a:t>
          </a:r>
          <a:endParaRPr lang="en-US" sz="3900" kern="1200"/>
        </a:p>
      </dsp:txBody>
      <dsp:txXfrm>
        <a:off x="80450" y="2679345"/>
        <a:ext cx="3262500" cy="720000"/>
      </dsp:txXfrm>
    </dsp:sp>
    <dsp:sp modelId="{522B60B3-6A98-4B92-9FDE-F5EAEC67D19E}">
      <dsp:nvSpPr>
        <dsp:cNvPr id="0" name=""/>
        <dsp:cNvSpPr/>
      </dsp:nvSpPr>
      <dsp:spPr>
        <a:xfrm>
          <a:off x="4550075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63706-27DF-4C80-BC17-876462E5645F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0468A-DDF2-46EB-A889-8EBF1201B6CD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900" kern="1200"/>
            <a:t>Apparatuur</a:t>
          </a:r>
          <a:endParaRPr lang="en-US" sz="3900" kern="1200"/>
        </a:p>
      </dsp:txBody>
      <dsp:txXfrm>
        <a:off x="3913888" y="2679345"/>
        <a:ext cx="3262500" cy="720000"/>
      </dsp:txXfrm>
    </dsp:sp>
    <dsp:sp modelId="{0CCD94D1-8BA1-4D4F-8072-73936255E483}">
      <dsp:nvSpPr>
        <dsp:cNvPr id="0" name=""/>
        <dsp:cNvSpPr/>
      </dsp:nvSpPr>
      <dsp:spPr>
        <a:xfrm>
          <a:off x="8383513" y="6934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B17D4-75E4-4E08-A1AC-3DDF03F9B5EF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45622-3876-40B9-9A1A-C1DF15C179A3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3900" kern="1200"/>
            <a:t>haalbaarheid</a:t>
          </a:r>
          <a:endParaRPr lang="en-US" sz="3900" kern="1200"/>
        </a:p>
      </dsp:txBody>
      <dsp:txXfrm>
        <a:off x="7747325" y="2679345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CC365-FB7C-4C8D-95DB-1BFFEDE5B496}">
      <dsp:nvSpPr>
        <dsp:cNvPr id="0" name=""/>
        <dsp:cNvSpPr/>
      </dsp:nvSpPr>
      <dsp:spPr>
        <a:xfrm>
          <a:off x="3955" y="2406814"/>
          <a:ext cx="2364553" cy="9458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Te dicht bij beeldscherm</a:t>
          </a:r>
          <a:endParaRPr lang="en-US" sz="1900" kern="1200"/>
        </a:p>
      </dsp:txBody>
      <dsp:txXfrm>
        <a:off x="476866" y="2406814"/>
        <a:ext cx="1418732" cy="945821"/>
      </dsp:txXfrm>
    </dsp:sp>
    <dsp:sp modelId="{C697AAD7-816E-4A4E-98C7-331F90F8576E}">
      <dsp:nvSpPr>
        <dsp:cNvPr id="0" name=""/>
        <dsp:cNvSpPr/>
      </dsp:nvSpPr>
      <dsp:spPr>
        <a:xfrm>
          <a:off x="2132053" y="2406814"/>
          <a:ext cx="2364553" cy="94582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Melding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(rood licht)</a:t>
          </a:r>
          <a:endParaRPr lang="en-US" sz="1900" kern="1200" dirty="0"/>
        </a:p>
      </dsp:txBody>
      <dsp:txXfrm>
        <a:off x="2604964" y="2406814"/>
        <a:ext cx="1418732" cy="945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November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1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0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November 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374E59-2AAA-4CBA-B2F9-074786F7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nl-NL" sz="4800" dirty="0" err="1"/>
              <a:t>GoNoGo</a:t>
            </a:r>
            <a:br>
              <a:rPr lang="nl-NL" sz="4800" dirty="0"/>
            </a:br>
            <a:r>
              <a:rPr lang="nl-NL" sz="4800" dirty="0"/>
              <a:t>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198327-7135-4B8D-A6EF-95F3BE030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tx1">
                    <a:alpha val="60000"/>
                  </a:schemeClr>
                </a:solidFill>
              </a:rPr>
              <a:t>Scott van den Broek</a:t>
            </a:r>
            <a:br>
              <a:rPr lang="nl-NL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nl-NL" sz="2000" dirty="0" err="1">
                <a:solidFill>
                  <a:schemeClr val="tx1">
                    <a:alpha val="60000"/>
                  </a:schemeClr>
                </a:solidFill>
              </a:rPr>
              <a:t>Becky</a:t>
            </a:r>
            <a:r>
              <a:rPr lang="nl-NL" sz="2000" dirty="0">
                <a:solidFill>
                  <a:schemeClr val="tx1">
                    <a:alpha val="60000"/>
                  </a:schemeClr>
                </a:solidFill>
              </a:rPr>
              <a:t> van der Meulen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gitale nummers en grafieken">
            <a:extLst>
              <a:ext uri="{FF2B5EF4-FFF2-40B4-BE49-F238E27FC236}">
                <a16:creationId xmlns:a16="http://schemas.microsoft.com/office/drawing/2014/main" id="{8652971C-F324-4D90-B947-051CA9DD3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3" r="15849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E5456E-2C72-4B1E-A413-EBC853B7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nl-NL" dirty="0"/>
              <a:t>Inleiding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93B3725-5992-4667-AB2C-DC43CB003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368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0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7D9F29-CA15-4D70-9E1F-AE3BDDB4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nl-NL" sz="8000"/>
              <a:t>Ons Idee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AC308EB-799F-44CA-9F5C-23B8D491E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651679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19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9A65-9DE7-4017-93FA-39C945E3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Apparatuur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490EE4-9032-421A-A859-EBA01A0C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Webcam</a:t>
            </a:r>
          </a:p>
          <a:p>
            <a:r>
              <a:rPr lang="nl-NL" dirty="0"/>
              <a:t>Infra rood sensor</a:t>
            </a:r>
          </a:p>
          <a:p>
            <a:r>
              <a:rPr lang="nl-NL" dirty="0"/>
              <a:t>Voordeel</a:t>
            </a:r>
          </a:p>
          <a:p>
            <a:r>
              <a:rPr lang="nl-NL" dirty="0"/>
              <a:t>Nadeel </a:t>
            </a:r>
          </a:p>
        </p:txBody>
      </p:sp>
    </p:spTree>
    <p:extLst>
      <p:ext uri="{BB962C8B-B14F-4D97-AF65-F5344CB8AC3E}">
        <p14:creationId xmlns:p14="http://schemas.microsoft.com/office/powerpoint/2010/main" val="14037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E189EE-B245-4C05-A4BB-C854D8E9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nl-NL" dirty="0"/>
              <a:t>Haalbaarheid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60F5DD-DCC8-43B2-B637-960BEC6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5418772" cy="3040458"/>
          </a:xfrm>
        </p:spPr>
        <p:txBody>
          <a:bodyPr anchor="t">
            <a:normAutofit/>
          </a:bodyPr>
          <a:lstStyle/>
          <a:p>
            <a:r>
              <a:rPr lang="nl-NL" dirty="0"/>
              <a:t>Beschikbare tijd</a:t>
            </a:r>
          </a:p>
          <a:p>
            <a:r>
              <a:rPr lang="nl-NL" dirty="0"/>
              <a:t>Complexiteit</a:t>
            </a:r>
          </a:p>
          <a:p>
            <a:r>
              <a:rPr lang="nl-NL" dirty="0"/>
              <a:t>Materiaal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64209E-6E51-404F-B4FB-E11F967A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nl-NL" sz="800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AA251E-86A8-41E0-87A7-98AEE458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endParaRPr lang="nl-NL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082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CA468C"/>
      </a:accent1>
      <a:accent2>
        <a:srgbClr val="B834B1"/>
      </a:accent2>
      <a:accent3>
        <a:srgbClr val="9A46CA"/>
      </a:accent3>
      <a:accent4>
        <a:srgbClr val="5438B9"/>
      </a:accent4>
      <a:accent5>
        <a:srgbClr val="4660CA"/>
      </a:accent5>
      <a:accent6>
        <a:srgbClr val="3485B8"/>
      </a:accent6>
      <a:hlink>
        <a:srgbClr val="3F43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5BD5668A266498D63E9F635533E49" ma:contentTypeVersion="11" ma:contentTypeDescription="Een nieuw document maken." ma:contentTypeScope="" ma:versionID="fba8b19c9d189bcec1615cc5ed4192f6">
  <xsd:schema xmlns:xsd="http://www.w3.org/2001/XMLSchema" xmlns:xs="http://www.w3.org/2001/XMLSchema" xmlns:p="http://schemas.microsoft.com/office/2006/metadata/properties" xmlns:ns3="99bd7bf6-1ff1-466a-b323-15daba06f3fc" xmlns:ns4="06d640db-5e86-4456-b1a8-ffa2a79a6af1" targetNamespace="http://schemas.microsoft.com/office/2006/metadata/properties" ma:root="true" ma:fieldsID="1da965edf1895fb6f83272c095c86a0c" ns3:_="" ns4:_="">
    <xsd:import namespace="99bd7bf6-1ff1-466a-b323-15daba06f3fc"/>
    <xsd:import namespace="06d640db-5e86-4456-b1a8-ffa2a79a6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d7bf6-1ff1-466a-b323-15daba06f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640db-5e86-4456-b1a8-ffa2a79a6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0D2693-8CC2-4FEA-8105-D7CB9B1E9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d7bf6-1ff1-466a-b323-15daba06f3fc"/>
    <ds:schemaRef ds:uri="06d640db-5e86-4456-b1a8-ffa2a79a6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7A08E8-C550-4141-B84E-218E2DD9AD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936FD9-2954-4C31-86E3-A54D29EA7EB7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06d640db-5e86-4456-b1a8-ffa2a79a6af1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9bd7bf6-1ff1-466a-b323-15daba06f3f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</Words>
  <Application>Microsoft Office PowerPoint</Application>
  <PresentationFormat>Breedbeeld</PresentationFormat>
  <Paragraphs>20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GoNoGo Presentatie</vt:lpstr>
      <vt:lpstr>Inleiding</vt:lpstr>
      <vt:lpstr>Ons Idee</vt:lpstr>
      <vt:lpstr>Apparatuur</vt:lpstr>
      <vt:lpstr>Haalbaarheid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GoNoGo Presentatie</dc:title>
  <dc:creator>Scott van den Broek</dc:creator>
  <cp:lastModifiedBy>Scott van den Broek</cp:lastModifiedBy>
  <cp:revision>2</cp:revision>
  <dcterms:created xsi:type="dcterms:W3CDTF">2021-09-20T06:56:48Z</dcterms:created>
  <dcterms:modified xsi:type="dcterms:W3CDTF">2021-11-01T08:30:15Z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0x01010079F5BD5668A266498D63E9F635533E49</vt:lpwstr>
  </property>
</Properties>
</file>